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29"/>
  </p:notesMasterIdLst>
  <p:sldIdLst>
    <p:sldId id="256" r:id="rId2"/>
    <p:sldId id="257" r:id="rId3"/>
    <p:sldId id="259" r:id="rId4"/>
    <p:sldId id="295" r:id="rId5"/>
    <p:sldId id="277" r:id="rId6"/>
    <p:sldId id="296" r:id="rId7"/>
    <p:sldId id="273" r:id="rId8"/>
    <p:sldId id="297" r:id="rId9"/>
    <p:sldId id="280" r:id="rId10"/>
    <p:sldId id="290" r:id="rId11"/>
    <p:sldId id="274" r:id="rId12"/>
    <p:sldId id="281" r:id="rId13"/>
    <p:sldId id="298" r:id="rId14"/>
    <p:sldId id="265" r:id="rId15"/>
    <p:sldId id="272" r:id="rId16"/>
    <p:sldId id="283" r:id="rId17"/>
    <p:sldId id="293" r:id="rId18"/>
    <p:sldId id="285" r:id="rId19"/>
    <p:sldId id="294" r:id="rId20"/>
    <p:sldId id="287" r:id="rId21"/>
    <p:sldId id="268" r:id="rId22"/>
    <p:sldId id="302" r:id="rId23"/>
    <p:sldId id="301" r:id="rId24"/>
    <p:sldId id="299" r:id="rId25"/>
    <p:sldId id="300" r:id="rId26"/>
    <p:sldId id="266" r:id="rId27"/>
    <p:sldId id="267" r:id="rId2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114" y="294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5.xlsx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2289543904289E-2"/>
          <c:y val="4.4237455837578946E-2"/>
          <c:w val="0.88817909152937147"/>
          <c:h val="0.69591779692224565"/>
        </c:manualLayout>
      </c:layout>
      <c:lineChart>
        <c:grouping val="standard"/>
        <c:varyColors val="0"/>
        <c:ser>
          <c:idx val="1"/>
          <c:order val="0"/>
          <c:tx>
            <c:strRef>
              <c:f>Hoja1!$B$2</c:f>
              <c:strCache>
                <c:ptCount val="1"/>
                <c:pt idx="0">
                  <c:v>2015 - 2016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Hoja1!$B$3:$B$35</c:f>
              <c:numCache>
                <c:formatCode>General</c:formatCode>
                <c:ptCount val="33"/>
                <c:pt idx="0">
                  <c:v>8</c:v>
                </c:pt>
                <c:pt idx="1">
                  <c:v>11</c:v>
                </c:pt>
                <c:pt idx="2">
                  <c:v>13</c:v>
                </c:pt>
                <c:pt idx="3">
                  <c:v>8</c:v>
                </c:pt>
                <c:pt idx="4">
                  <c:v>16</c:v>
                </c:pt>
                <c:pt idx="5">
                  <c:v>10</c:v>
                </c:pt>
                <c:pt idx="6">
                  <c:v>15</c:v>
                </c:pt>
                <c:pt idx="7">
                  <c:v>13</c:v>
                </c:pt>
                <c:pt idx="8">
                  <c:v>19</c:v>
                </c:pt>
                <c:pt idx="9">
                  <c:v>38</c:v>
                </c:pt>
                <c:pt idx="10">
                  <c:v>36</c:v>
                </c:pt>
                <c:pt idx="11">
                  <c:v>46</c:v>
                </c:pt>
                <c:pt idx="12">
                  <c:v>51</c:v>
                </c:pt>
                <c:pt idx="13">
                  <c:v>108</c:v>
                </c:pt>
                <c:pt idx="14">
                  <c:v>155</c:v>
                </c:pt>
                <c:pt idx="15">
                  <c:v>274</c:v>
                </c:pt>
                <c:pt idx="16">
                  <c:v>362</c:v>
                </c:pt>
                <c:pt idx="17">
                  <c:v>436</c:v>
                </c:pt>
                <c:pt idx="18">
                  <c:v>670</c:v>
                </c:pt>
                <c:pt idx="19">
                  <c:v>1335</c:v>
                </c:pt>
                <c:pt idx="20">
                  <c:v>1777</c:v>
                </c:pt>
                <c:pt idx="21">
                  <c:v>1479</c:v>
                </c:pt>
                <c:pt idx="22">
                  <c:v>1026</c:v>
                </c:pt>
                <c:pt idx="23">
                  <c:v>628</c:v>
                </c:pt>
                <c:pt idx="24">
                  <c:v>295</c:v>
                </c:pt>
                <c:pt idx="25">
                  <c:v>283</c:v>
                </c:pt>
                <c:pt idx="26">
                  <c:v>141</c:v>
                </c:pt>
                <c:pt idx="27">
                  <c:v>147</c:v>
                </c:pt>
                <c:pt idx="28">
                  <c:v>101</c:v>
                </c:pt>
                <c:pt idx="29">
                  <c:v>47</c:v>
                </c:pt>
                <c:pt idx="30">
                  <c:v>20</c:v>
                </c:pt>
                <c:pt idx="31">
                  <c:v>11</c:v>
                </c:pt>
                <c:pt idx="32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ED98-41A6-AAB6-34F5DFB1EFD7}"/>
            </c:ext>
          </c:extLst>
        </c:ser>
        <c:ser>
          <c:idx val="2"/>
          <c:order val="1"/>
          <c:tx>
            <c:strRef>
              <c:f>Hoja1!$C$2</c:f>
              <c:strCache>
                <c:ptCount val="1"/>
                <c:pt idx="0">
                  <c:v>2016 - 2017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Hoja1!$C$3:$C$35</c:f>
              <c:numCache>
                <c:formatCode>General</c:formatCode>
                <c:ptCount val="33"/>
                <c:pt idx="0">
                  <c:v>14</c:v>
                </c:pt>
                <c:pt idx="1">
                  <c:v>12</c:v>
                </c:pt>
                <c:pt idx="2">
                  <c:v>13</c:v>
                </c:pt>
                <c:pt idx="3">
                  <c:v>13</c:v>
                </c:pt>
                <c:pt idx="4">
                  <c:v>15</c:v>
                </c:pt>
                <c:pt idx="5">
                  <c:v>14</c:v>
                </c:pt>
                <c:pt idx="6">
                  <c:v>19</c:v>
                </c:pt>
                <c:pt idx="7">
                  <c:v>16</c:v>
                </c:pt>
                <c:pt idx="8">
                  <c:v>21</c:v>
                </c:pt>
                <c:pt idx="9">
                  <c:v>27</c:v>
                </c:pt>
                <c:pt idx="10">
                  <c:v>29</c:v>
                </c:pt>
                <c:pt idx="11">
                  <c:v>59</c:v>
                </c:pt>
                <c:pt idx="12">
                  <c:v>126</c:v>
                </c:pt>
                <c:pt idx="13">
                  <c:v>136</c:v>
                </c:pt>
                <c:pt idx="14">
                  <c:v>165</c:v>
                </c:pt>
                <c:pt idx="15">
                  <c:v>210</c:v>
                </c:pt>
                <c:pt idx="16">
                  <c:v>255</c:v>
                </c:pt>
                <c:pt idx="17">
                  <c:v>313</c:v>
                </c:pt>
                <c:pt idx="18">
                  <c:v>374</c:v>
                </c:pt>
                <c:pt idx="19">
                  <c:v>473</c:v>
                </c:pt>
                <c:pt idx="20">
                  <c:v>590</c:v>
                </c:pt>
                <c:pt idx="21">
                  <c:v>666</c:v>
                </c:pt>
                <c:pt idx="22">
                  <c:v>592</c:v>
                </c:pt>
                <c:pt idx="23">
                  <c:v>433</c:v>
                </c:pt>
                <c:pt idx="24">
                  <c:v>342</c:v>
                </c:pt>
                <c:pt idx="25">
                  <c:v>270</c:v>
                </c:pt>
                <c:pt idx="26">
                  <c:v>148</c:v>
                </c:pt>
                <c:pt idx="27">
                  <c:v>112</c:v>
                </c:pt>
                <c:pt idx="28">
                  <c:v>104</c:v>
                </c:pt>
                <c:pt idx="29">
                  <c:v>68</c:v>
                </c:pt>
                <c:pt idx="30">
                  <c:v>45</c:v>
                </c:pt>
                <c:pt idx="31">
                  <c:v>17</c:v>
                </c:pt>
                <c:pt idx="32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ED98-41A6-AAB6-34F5DFB1EFD7}"/>
            </c:ext>
          </c:extLst>
        </c:ser>
        <c:ser>
          <c:idx val="3"/>
          <c:order val="2"/>
          <c:tx>
            <c:strRef>
              <c:f>Hoja1!$D$2</c:f>
              <c:strCache>
                <c:ptCount val="1"/>
                <c:pt idx="0">
                  <c:v>2017 - 2018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Hoja1!$D$3:$D$35</c:f>
              <c:numCache>
                <c:formatCode>General</c:formatCode>
                <c:ptCount val="33"/>
                <c:pt idx="0">
                  <c:v>14</c:v>
                </c:pt>
                <c:pt idx="1">
                  <c:v>14</c:v>
                </c:pt>
                <c:pt idx="2">
                  <c:v>18</c:v>
                </c:pt>
                <c:pt idx="3">
                  <c:v>30</c:v>
                </c:pt>
                <c:pt idx="4">
                  <c:v>27</c:v>
                </c:pt>
                <c:pt idx="5">
                  <c:v>30</c:v>
                </c:pt>
                <c:pt idx="6">
                  <c:v>25</c:v>
                </c:pt>
                <c:pt idx="7">
                  <c:v>46</c:v>
                </c:pt>
                <c:pt idx="8">
                  <c:v>53</c:v>
                </c:pt>
                <c:pt idx="9">
                  <c:v>93</c:v>
                </c:pt>
                <c:pt idx="10">
                  <c:v>146</c:v>
                </c:pt>
                <c:pt idx="11">
                  <c:v>184</c:v>
                </c:pt>
                <c:pt idx="12">
                  <c:v>181</c:v>
                </c:pt>
                <c:pt idx="13">
                  <c:v>207</c:v>
                </c:pt>
                <c:pt idx="14">
                  <c:v>292</c:v>
                </c:pt>
                <c:pt idx="15">
                  <c:v>342</c:v>
                </c:pt>
                <c:pt idx="16">
                  <c:v>363</c:v>
                </c:pt>
                <c:pt idx="17">
                  <c:v>253</c:v>
                </c:pt>
                <c:pt idx="18">
                  <c:v>255</c:v>
                </c:pt>
                <c:pt idx="19">
                  <c:v>205</c:v>
                </c:pt>
                <c:pt idx="20">
                  <c:v>203</c:v>
                </c:pt>
                <c:pt idx="21">
                  <c:v>118</c:v>
                </c:pt>
                <c:pt idx="22">
                  <c:v>118</c:v>
                </c:pt>
                <c:pt idx="23">
                  <c:v>82</c:v>
                </c:pt>
                <c:pt idx="24">
                  <c:v>63</c:v>
                </c:pt>
                <c:pt idx="25">
                  <c:v>38</c:v>
                </c:pt>
                <c:pt idx="26">
                  <c:v>33</c:v>
                </c:pt>
                <c:pt idx="27">
                  <c:v>42</c:v>
                </c:pt>
                <c:pt idx="28">
                  <c:v>23</c:v>
                </c:pt>
                <c:pt idx="29">
                  <c:v>24</c:v>
                </c:pt>
                <c:pt idx="30">
                  <c:v>21</c:v>
                </c:pt>
                <c:pt idx="31">
                  <c:v>6</c:v>
                </c:pt>
                <c:pt idx="32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ED98-41A6-AAB6-34F5DFB1EFD7}"/>
            </c:ext>
          </c:extLst>
        </c:ser>
        <c:ser>
          <c:idx val="4"/>
          <c:order val="3"/>
          <c:tx>
            <c:strRef>
              <c:f>Hoja1!$E$2</c:f>
              <c:strCache>
                <c:ptCount val="1"/>
                <c:pt idx="0">
                  <c:v>2018 - 2019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Hoja1!$E$3:$E$35</c:f>
              <c:numCache>
                <c:formatCode>General</c:formatCode>
                <c:ptCount val="33"/>
                <c:pt idx="0">
                  <c:v>52</c:v>
                </c:pt>
                <c:pt idx="1">
                  <c:v>86</c:v>
                </c:pt>
                <c:pt idx="2">
                  <c:v>94</c:v>
                </c:pt>
                <c:pt idx="3">
                  <c:v>115</c:v>
                </c:pt>
                <c:pt idx="4">
                  <c:v>121</c:v>
                </c:pt>
                <c:pt idx="5">
                  <c:v>118</c:v>
                </c:pt>
                <c:pt idx="6">
                  <c:v>113</c:v>
                </c:pt>
                <c:pt idx="7">
                  <c:v>143</c:v>
                </c:pt>
                <c:pt idx="8">
                  <c:v>91</c:v>
                </c:pt>
                <c:pt idx="9">
                  <c:v>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ED98-41A6-AAB6-34F5DFB1EF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0977216"/>
        <c:axId val="-190973952"/>
      </c:lineChart>
      <c:catAx>
        <c:axId val="-19097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73952"/>
        <c:crosses val="autoZero"/>
        <c:auto val="1"/>
        <c:lblAlgn val="ctr"/>
        <c:lblOffset val="100"/>
        <c:noMultiLvlLbl val="0"/>
      </c:catAx>
      <c:valAx>
        <c:axId val="-190973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77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2289543904289E-2"/>
          <c:y val="4.4237455837578946E-2"/>
          <c:w val="0.88817909152937147"/>
          <c:h val="0.69591779692224565"/>
        </c:manualLayout>
      </c:layout>
      <c:lineChart>
        <c:grouping val="standard"/>
        <c:varyColors val="0"/>
        <c:ser>
          <c:idx val="1"/>
          <c:order val="0"/>
          <c:tx>
            <c:strRef>
              <c:f>Hoja1!$B$2</c:f>
              <c:strCache>
                <c:ptCount val="1"/>
                <c:pt idx="0">
                  <c:v>2015 - 2016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Hoja1!$B$3:$B$35</c:f>
              <c:numCache>
                <c:formatCode>General</c:formatCode>
                <c:ptCount val="3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5</c:v>
                </c:pt>
                <c:pt idx="16">
                  <c:v>4</c:v>
                </c:pt>
                <c:pt idx="17">
                  <c:v>4</c:v>
                </c:pt>
                <c:pt idx="18">
                  <c:v>13</c:v>
                </c:pt>
                <c:pt idx="19">
                  <c:v>37</c:v>
                </c:pt>
                <c:pt idx="20">
                  <c:v>47</c:v>
                </c:pt>
                <c:pt idx="21">
                  <c:v>50</c:v>
                </c:pt>
                <c:pt idx="22">
                  <c:v>41</c:v>
                </c:pt>
                <c:pt idx="23">
                  <c:v>24</c:v>
                </c:pt>
                <c:pt idx="24">
                  <c:v>8</c:v>
                </c:pt>
                <c:pt idx="25">
                  <c:v>21</c:v>
                </c:pt>
                <c:pt idx="26">
                  <c:v>10</c:v>
                </c:pt>
                <c:pt idx="27">
                  <c:v>16</c:v>
                </c:pt>
                <c:pt idx="28">
                  <c:v>4</c:v>
                </c:pt>
                <c:pt idx="29">
                  <c:v>5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39F-4E57-A456-57C0C7963515}"/>
            </c:ext>
          </c:extLst>
        </c:ser>
        <c:ser>
          <c:idx val="2"/>
          <c:order val="1"/>
          <c:tx>
            <c:strRef>
              <c:f>Hoja1!$C$2</c:f>
              <c:strCache>
                <c:ptCount val="1"/>
                <c:pt idx="0">
                  <c:v>2016 - 2017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Hoja1!$C$3:$C$35</c:f>
              <c:numCache>
                <c:formatCode>General</c:formatCode>
                <c:ptCount val="3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2</c:v>
                </c:pt>
                <c:pt idx="13">
                  <c:v>6</c:v>
                </c:pt>
                <c:pt idx="14">
                  <c:v>8</c:v>
                </c:pt>
                <c:pt idx="15">
                  <c:v>13</c:v>
                </c:pt>
                <c:pt idx="16">
                  <c:v>23</c:v>
                </c:pt>
                <c:pt idx="17">
                  <c:v>24</c:v>
                </c:pt>
                <c:pt idx="18">
                  <c:v>37</c:v>
                </c:pt>
                <c:pt idx="19">
                  <c:v>48</c:v>
                </c:pt>
                <c:pt idx="20">
                  <c:v>52</c:v>
                </c:pt>
                <c:pt idx="21">
                  <c:v>35</c:v>
                </c:pt>
                <c:pt idx="22">
                  <c:v>17</c:v>
                </c:pt>
                <c:pt idx="23">
                  <c:v>6</c:v>
                </c:pt>
                <c:pt idx="24">
                  <c:v>13</c:v>
                </c:pt>
                <c:pt idx="25">
                  <c:v>6</c:v>
                </c:pt>
                <c:pt idx="26">
                  <c:v>5</c:v>
                </c:pt>
                <c:pt idx="27">
                  <c:v>1</c:v>
                </c:pt>
                <c:pt idx="28">
                  <c:v>0</c:v>
                </c:pt>
                <c:pt idx="29">
                  <c:v>1</c:v>
                </c:pt>
                <c:pt idx="30">
                  <c:v>2</c:v>
                </c:pt>
                <c:pt idx="31">
                  <c:v>1</c:v>
                </c:pt>
                <c:pt idx="32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39F-4E57-A456-57C0C7963515}"/>
            </c:ext>
          </c:extLst>
        </c:ser>
        <c:ser>
          <c:idx val="3"/>
          <c:order val="2"/>
          <c:tx>
            <c:strRef>
              <c:f>Hoja1!$D$2</c:f>
              <c:strCache>
                <c:ptCount val="1"/>
                <c:pt idx="0">
                  <c:v>2017 - 2018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Hoja1!$D$3:$D$35</c:f>
              <c:numCache>
                <c:formatCode>General</c:formatCode>
                <c:ptCount val="33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5</c:v>
                </c:pt>
                <c:pt idx="8">
                  <c:v>6</c:v>
                </c:pt>
                <c:pt idx="9">
                  <c:v>12</c:v>
                </c:pt>
                <c:pt idx="10">
                  <c:v>6</c:v>
                </c:pt>
                <c:pt idx="11">
                  <c:v>12</c:v>
                </c:pt>
                <c:pt idx="12">
                  <c:v>5</c:v>
                </c:pt>
                <c:pt idx="13">
                  <c:v>5</c:v>
                </c:pt>
                <c:pt idx="14">
                  <c:v>3</c:v>
                </c:pt>
                <c:pt idx="15">
                  <c:v>7</c:v>
                </c:pt>
                <c:pt idx="16">
                  <c:v>5</c:v>
                </c:pt>
                <c:pt idx="17">
                  <c:v>3</c:v>
                </c:pt>
                <c:pt idx="18">
                  <c:v>6</c:v>
                </c:pt>
                <c:pt idx="19">
                  <c:v>4</c:v>
                </c:pt>
                <c:pt idx="20">
                  <c:v>4</c:v>
                </c:pt>
                <c:pt idx="21">
                  <c:v>6</c:v>
                </c:pt>
                <c:pt idx="22">
                  <c:v>6</c:v>
                </c:pt>
                <c:pt idx="23">
                  <c:v>5</c:v>
                </c:pt>
                <c:pt idx="24">
                  <c:v>1</c:v>
                </c:pt>
                <c:pt idx="25">
                  <c:v>1</c:v>
                </c:pt>
                <c:pt idx="26">
                  <c:v>5</c:v>
                </c:pt>
                <c:pt idx="27">
                  <c:v>2</c:v>
                </c:pt>
                <c:pt idx="28">
                  <c:v>1</c:v>
                </c:pt>
                <c:pt idx="29">
                  <c:v>3</c:v>
                </c:pt>
                <c:pt idx="30">
                  <c:v>1</c:v>
                </c:pt>
                <c:pt idx="31">
                  <c:v>0</c:v>
                </c:pt>
                <c:pt idx="32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39F-4E57-A456-57C0C7963515}"/>
            </c:ext>
          </c:extLst>
        </c:ser>
        <c:ser>
          <c:idx val="4"/>
          <c:order val="3"/>
          <c:tx>
            <c:strRef>
              <c:f>Hoja1!$E$2</c:f>
              <c:strCache>
                <c:ptCount val="1"/>
                <c:pt idx="0">
                  <c:v>2018 - 2019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Hoja1!$E$3:$E$35</c:f>
              <c:numCache>
                <c:formatCode>General</c:formatCode>
                <c:ptCount val="3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5</c:v>
                </c:pt>
                <c:pt idx="5">
                  <c:v>10</c:v>
                </c:pt>
                <c:pt idx="6">
                  <c:v>4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439F-4E57-A456-57C0C7963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672399936"/>
        <c:axId val="-672512800"/>
      </c:lineChart>
      <c:catAx>
        <c:axId val="-672399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512800"/>
        <c:crosses val="autoZero"/>
        <c:auto val="1"/>
        <c:lblAlgn val="ctr"/>
        <c:lblOffset val="100"/>
        <c:noMultiLvlLbl val="0"/>
      </c:catAx>
      <c:valAx>
        <c:axId val="-672512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39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 H3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Hoja1!$B$2:$B$11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D3-4E0B-939E-E1F9AE1743D3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99FF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Hoja1!$C$2:$C$11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D3-4E0B-939E-E1F9AE1743D3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INF AH1N1 PMD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Hoja1!$D$2:$D$11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</c:v>
                </c:pt>
                <c:pt idx="6">
                  <c:v>3</c:v>
                </c:pt>
                <c:pt idx="7">
                  <c:v>0</c:v>
                </c:pt>
                <c:pt idx="8">
                  <c:v>4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D3-4E0B-939E-E1F9AE1743D3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INFLUENZA 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Hoja1!$E$2:$E$11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CD3-4E0B-939E-E1F9AE174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-672516064"/>
        <c:axId val="-672705808"/>
      </c:barChart>
      <c:catAx>
        <c:axId val="-67251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705808"/>
        <c:crosses val="autoZero"/>
        <c:auto val="1"/>
        <c:lblAlgn val="ctr"/>
        <c:lblOffset val="100"/>
        <c:noMultiLvlLbl val="0"/>
      </c:catAx>
      <c:valAx>
        <c:axId val="-67270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516064"/>
        <c:crosses val="autoZero"/>
        <c:crossBetween val="between"/>
      </c:valAx>
      <c:spPr>
        <a:noFill/>
        <a:ln>
          <a:noFill/>
        </a:ln>
        <a:effectLst>
          <a:softEdge rad="0"/>
        </a:effectLst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02289543904289E-2"/>
          <c:y val="4.4237455837578946E-2"/>
          <c:w val="0.88817909152937147"/>
          <c:h val="0.69591779692224565"/>
        </c:manualLayout>
      </c:layout>
      <c:lineChart>
        <c:grouping val="standard"/>
        <c:varyColors val="0"/>
        <c:ser>
          <c:idx val="1"/>
          <c:order val="0"/>
          <c:tx>
            <c:strRef>
              <c:f>Hoja1!$B$2</c:f>
              <c:strCache>
                <c:ptCount val="1"/>
                <c:pt idx="0">
                  <c:v>2015 - 2016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Hoja1!$B$3:$B$35</c:f>
              <c:numCache>
                <c:formatCode>General</c:formatCode>
                <c:ptCount val="3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5</c:v>
                </c:pt>
                <c:pt idx="16">
                  <c:v>4</c:v>
                </c:pt>
                <c:pt idx="17">
                  <c:v>4</c:v>
                </c:pt>
                <c:pt idx="18">
                  <c:v>13</c:v>
                </c:pt>
                <c:pt idx="19">
                  <c:v>37</c:v>
                </c:pt>
                <c:pt idx="20">
                  <c:v>47</c:v>
                </c:pt>
                <c:pt idx="21">
                  <c:v>50</c:v>
                </c:pt>
                <c:pt idx="22">
                  <c:v>41</c:v>
                </c:pt>
                <c:pt idx="23">
                  <c:v>24</c:v>
                </c:pt>
                <c:pt idx="24">
                  <c:v>8</c:v>
                </c:pt>
                <c:pt idx="25">
                  <c:v>21</c:v>
                </c:pt>
                <c:pt idx="26">
                  <c:v>10</c:v>
                </c:pt>
                <c:pt idx="27">
                  <c:v>16</c:v>
                </c:pt>
                <c:pt idx="28">
                  <c:v>4</c:v>
                </c:pt>
                <c:pt idx="29">
                  <c:v>5</c:v>
                </c:pt>
                <c:pt idx="30">
                  <c:v>0</c:v>
                </c:pt>
                <c:pt idx="31">
                  <c:v>1</c:v>
                </c:pt>
                <c:pt idx="32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0-439F-4E57-A456-57C0C7963515}"/>
            </c:ext>
          </c:extLst>
        </c:ser>
        <c:ser>
          <c:idx val="2"/>
          <c:order val="1"/>
          <c:tx>
            <c:strRef>
              <c:f>Hoja1!$C$2</c:f>
              <c:strCache>
                <c:ptCount val="1"/>
                <c:pt idx="0">
                  <c:v>2016 - 2017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Hoja1!$C$3:$C$35</c:f>
              <c:numCache>
                <c:formatCode>General</c:formatCode>
                <c:ptCount val="3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2</c:v>
                </c:pt>
                <c:pt idx="13">
                  <c:v>6</c:v>
                </c:pt>
                <c:pt idx="14">
                  <c:v>8</c:v>
                </c:pt>
                <c:pt idx="15">
                  <c:v>13</c:v>
                </c:pt>
                <c:pt idx="16">
                  <c:v>23</c:v>
                </c:pt>
                <c:pt idx="17">
                  <c:v>24</c:v>
                </c:pt>
                <c:pt idx="18">
                  <c:v>37</c:v>
                </c:pt>
                <c:pt idx="19">
                  <c:v>48</c:v>
                </c:pt>
                <c:pt idx="20">
                  <c:v>52</c:v>
                </c:pt>
                <c:pt idx="21">
                  <c:v>35</c:v>
                </c:pt>
                <c:pt idx="22">
                  <c:v>17</c:v>
                </c:pt>
                <c:pt idx="23">
                  <c:v>6</c:v>
                </c:pt>
                <c:pt idx="24">
                  <c:v>13</c:v>
                </c:pt>
                <c:pt idx="25">
                  <c:v>6</c:v>
                </c:pt>
                <c:pt idx="26">
                  <c:v>5</c:v>
                </c:pt>
                <c:pt idx="27">
                  <c:v>1</c:v>
                </c:pt>
                <c:pt idx="28">
                  <c:v>0</c:v>
                </c:pt>
                <c:pt idx="29">
                  <c:v>1</c:v>
                </c:pt>
                <c:pt idx="30">
                  <c:v>2</c:v>
                </c:pt>
                <c:pt idx="31">
                  <c:v>1</c:v>
                </c:pt>
                <c:pt idx="32">
                  <c:v>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39F-4E57-A456-57C0C7963515}"/>
            </c:ext>
          </c:extLst>
        </c:ser>
        <c:ser>
          <c:idx val="3"/>
          <c:order val="2"/>
          <c:tx>
            <c:strRef>
              <c:f>Hoja1!$D$2</c:f>
              <c:strCache>
                <c:ptCount val="1"/>
                <c:pt idx="0">
                  <c:v>2017 - 2018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Hoja1!$D$3:$D$35</c:f>
              <c:numCache>
                <c:formatCode>General</c:formatCode>
                <c:ptCount val="33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  <c:pt idx="7">
                  <c:v>5</c:v>
                </c:pt>
                <c:pt idx="8">
                  <c:v>6</c:v>
                </c:pt>
                <c:pt idx="9">
                  <c:v>12</c:v>
                </c:pt>
                <c:pt idx="10">
                  <c:v>6</c:v>
                </c:pt>
                <c:pt idx="11">
                  <c:v>12</c:v>
                </c:pt>
                <c:pt idx="12">
                  <c:v>5</c:v>
                </c:pt>
                <c:pt idx="13">
                  <c:v>5</c:v>
                </c:pt>
                <c:pt idx="14">
                  <c:v>3</c:v>
                </c:pt>
                <c:pt idx="15">
                  <c:v>7</c:v>
                </c:pt>
                <c:pt idx="16">
                  <c:v>5</c:v>
                </c:pt>
                <c:pt idx="17">
                  <c:v>3</c:v>
                </c:pt>
                <c:pt idx="18">
                  <c:v>6</c:v>
                </c:pt>
                <c:pt idx="19">
                  <c:v>4</c:v>
                </c:pt>
                <c:pt idx="20">
                  <c:v>4</c:v>
                </c:pt>
                <c:pt idx="21">
                  <c:v>6</c:v>
                </c:pt>
                <c:pt idx="22">
                  <c:v>6</c:v>
                </c:pt>
                <c:pt idx="23">
                  <c:v>5</c:v>
                </c:pt>
                <c:pt idx="24">
                  <c:v>1</c:v>
                </c:pt>
                <c:pt idx="25">
                  <c:v>1</c:v>
                </c:pt>
                <c:pt idx="26">
                  <c:v>5</c:v>
                </c:pt>
                <c:pt idx="27">
                  <c:v>2</c:v>
                </c:pt>
                <c:pt idx="28">
                  <c:v>1</c:v>
                </c:pt>
                <c:pt idx="29">
                  <c:v>3</c:v>
                </c:pt>
                <c:pt idx="30">
                  <c:v>1</c:v>
                </c:pt>
                <c:pt idx="31">
                  <c:v>0</c:v>
                </c:pt>
                <c:pt idx="32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39F-4E57-A456-57C0C7963515}"/>
            </c:ext>
          </c:extLst>
        </c:ser>
        <c:ser>
          <c:idx val="4"/>
          <c:order val="3"/>
          <c:tx>
            <c:strRef>
              <c:f>Hoja1!$E$2</c:f>
              <c:strCache>
                <c:ptCount val="1"/>
                <c:pt idx="0">
                  <c:v>2018 - 2019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cat>
            <c:numRef>
              <c:f>Hoja1!$A$3:$A$35</c:f>
              <c:numCache>
                <c:formatCode>General</c:formatCode>
                <c:ptCount val="3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</c:numCache>
            </c:numRef>
          </c:cat>
          <c:val>
            <c:numRef>
              <c:f>Hoja1!$E$3:$E$35</c:f>
              <c:numCache>
                <c:formatCode>General</c:formatCode>
                <c:ptCount val="3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</c:v>
                </c:pt>
                <c:pt idx="6">
                  <c:v>6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439F-4E57-A456-57C0C79635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672399936"/>
        <c:axId val="-672512800"/>
      </c:lineChart>
      <c:catAx>
        <c:axId val="-672399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512800"/>
        <c:crosses val="autoZero"/>
        <c:auto val="1"/>
        <c:lblAlgn val="ctr"/>
        <c:lblOffset val="100"/>
        <c:noMultiLvlLbl val="0"/>
      </c:catAx>
      <c:valAx>
        <c:axId val="-6725128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399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A H3</c:v>
                </c:pt>
              </c:strCache>
            </c:strRef>
          </c:tx>
          <c:spPr>
            <a:solidFill>
              <a:srgbClr val="FF990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Hoja1!$B$2:$B$11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CD3-4E0B-939E-E1F9AE1743D3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99FF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Hoja1!$C$2:$C$11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CD3-4E0B-939E-E1F9AE1743D3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INF AH1N1 PMD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Hoja1!$D$2:$D$11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</c:v>
                </c:pt>
                <c:pt idx="6">
                  <c:v>6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D3-4E0B-939E-E1F9AE1743D3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INFLUENZA A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Hoja1!$E$2:$E$11</c:f>
              <c:numCache>
                <c:formatCode>General</c:formatCode>
                <c:ptCount val="10"/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CD3-4E0B-939E-E1F9AE1743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-672516064"/>
        <c:axId val="-672705808"/>
      </c:barChart>
      <c:catAx>
        <c:axId val="-672516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705808"/>
        <c:crosses val="autoZero"/>
        <c:auto val="1"/>
        <c:lblAlgn val="ctr"/>
        <c:lblOffset val="100"/>
        <c:noMultiLvlLbl val="0"/>
      </c:catAx>
      <c:valAx>
        <c:axId val="-672705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672516064"/>
        <c:crosses val="autoZero"/>
        <c:crossBetween val="between"/>
      </c:valAx>
      <c:spPr>
        <a:noFill/>
        <a:ln>
          <a:noFill/>
        </a:ln>
        <a:effectLst>
          <a:softEdge rad="0"/>
        </a:effectLst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6728293199921139E-2"/>
          <c:y val="2.2353826506131942E-2"/>
          <c:w val="0.89020576007247998"/>
          <c:h val="0.7638630388809553"/>
        </c:manualLayout>
      </c:layout>
      <c:areaChart>
        <c:grouping val="standard"/>
        <c:varyColors val="0"/>
        <c:ser>
          <c:idx val="3"/>
          <c:order val="3"/>
          <c:tx>
            <c:strRef>
              <c:f>Hoja1!$E$1</c:f>
              <c:strCache>
                <c:ptCount val="1"/>
                <c:pt idx="0">
                  <c:v>Positividad</c:v>
                </c:pt>
              </c:strCache>
            </c:strRef>
          </c:tx>
          <c:spPr>
            <a:pattFill prst="pct50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  <a:effectLst>
              <a:innerShdw blurRad="114300">
                <a:schemeClr val="accent1">
                  <a:lumMod val="60000"/>
                </a:schemeClr>
              </a:innerShdw>
            </a:effectLst>
          </c:spPr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Hoja1!$E$2:$E$14</c:f>
              <c:numCache>
                <c:formatCode>General</c:formatCode>
                <c:ptCount val="13"/>
                <c:pt idx="0">
                  <c:v>14.28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10.52</c:v>
                </c:pt>
                <c:pt idx="5" formatCode="0.00">
                  <c:v>23.8</c:v>
                </c:pt>
                <c:pt idx="6" formatCode="0.00">
                  <c:v>25</c:v>
                </c:pt>
                <c:pt idx="7" formatCode="0.00">
                  <c:v>7.31</c:v>
                </c:pt>
                <c:pt idx="8" formatCode="0.00">
                  <c:v>2.77</c:v>
                </c:pt>
                <c:pt idx="9" formatCode="0.00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06-47CE-B78E-E64BBCB8E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0975584"/>
        <c:axId val="-190980480"/>
      </c:areaChart>
      <c:barChart>
        <c:barDir val="col"/>
        <c:grouping val="clustered"/>
        <c:varyColors val="0"/>
        <c:ser>
          <c:idx val="2"/>
          <c:order val="2"/>
          <c:tx>
            <c:strRef>
              <c:f>Hoja1!$D$1</c:f>
              <c:strCache>
                <c:ptCount val="1"/>
                <c:pt idx="0">
                  <c:v>Confirmadas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>
                  <a:alpha val="97000"/>
                </a:srgbClr>
              </a:solidFill>
            </a:ln>
            <a:effectLst>
              <a:innerShdw blurRad="114300">
                <a:schemeClr val="accent5"/>
              </a:innerShdw>
            </a:effectLst>
          </c:spPr>
          <c:invertIfNegative val="0"/>
          <c:cat>
            <c:numRef>
              <c:f>Hoja1!$A$2:$A$11</c:f>
              <c:numCache>
                <c:formatCode>General</c:formatCode>
                <c:ptCount val="10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</c:numCache>
            </c:numRef>
          </c:cat>
          <c:val>
            <c:numRef>
              <c:f>Hoja1!$D$2:$D$14</c:f>
              <c:numCache>
                <c:formatCode>General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</c:v>
                </c:pt>
                <c:pt idx="6">
                  <c:v>6</c:v>
                </c:pt>
                <c:pt idx="7">
                  <c:v>3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606-47CE-B78E-E64BBCB8E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0975584"/>
        <c:axId val="-190980480"/>
      </c:bar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ETI/IRAG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Hoja1!$A$2:$A$14</c:f>
              <c:numCache>
                <c:formatCode>General</c:formatCode>
                <c:ptCount val="1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</c:numCache>
            </c:numRef>
          </c:cat>
          <c:val>
            <c:numRef>
              <c:f>Hoja1!$B$2:$B$14</c:f>
              <c:numCache>
                <c:formatCode>General</c:formatCode>
                <c:ptCount val="13"/>
                <c:pt idx="0">
                  <c:v>9</c:v>
                </c:pt>
                <c:pt idx="1">
                  <c:v>4</c:v>
                </c:pt>
                <c:pt idx="2">
                  <c:v>8</c:v>
                </c:pt>
                <c:pt idx="3">
                  <c:v>14</c:v>
                </c:pt>
                <c:pt idx="4">
                  <c:v>23</c:v>
                </c:pt>
                <c:pt idx="5">
                  <c:v>47</c:v>
                </c:pt>
                <c:pt idx="6">
                  <c:v>36</c:v>
                </c:pt>
                <c:pt idx="7">
                  <c:v>48</c:v>
                </c:pt>
                <c:pt idx="8">
                  <c:v>45</c:v>
                </c:pt>
                <c:pt idx="9">
                  <c:v>21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4606-47CE-B78E-E64BBCB8E2EE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Tomadas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Hoja1!$A$2:$A$14</c:f>
              <c:numCache>
                <c:formatCode>General</c:formatCode>
                <c:ptCount val="1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</c:numCache>
            </c:numRef>
          </c:cat>
          <c:val>
            <c:numRef>
              <c:f>Hoja1!$C$2:$C$14</c:f>
              <c:numCache>
                <c:formatCode>General</c:formatCode>
                <c:ptCount val="13"/>
                <c:pt idx="0">
                  <c:v>7</c:v>
                </c:pt>
                <c:pt idx="1">
                  <c:v>4</c:v>
                </c:pt>
                <c:pt idx="2">
                  <c:v>5</c:v>
                </c:pt>
                <c:pt idx="3">
                  <c:v>10</c:v>
                </c:pt>
                <c:pt idx="4">
                  <c:v>19</c:v>
                </c:pt>
                <c:pt idx="5">
                  <c:v>42</c:v>
                </c:pt>
                <c:pt idx="6">
                  <c:v>24</c:v>
                </c:pt>
                <c:pt idx="7">
                  <c:v>41</c:v>
                </c:pt>
                <c:pt idx="8">
                  <c:v>36</c:v>
                </c:pt>
                <c:pt idx="9">
                  <c:v>20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4606-47CE-B78E-E64BBCB8E2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0979392"/>
        <c:axId val="-190976128"/>
      </c:lineChart>
      <c:catAx>
        <c:axId val="-190979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76128"/>
        <c:crosses val="autoZero"/>
        <c:auto val="1"/>
        <c:lblAlgn val="ctr"/>
        <c:lblOffset val="100"/>
        <c:noMultiLvlLbl val="0"/>
      </c:catAx>
      <c:valAx>
        <c:axId val="-1909761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79392"/>
        <c:crosses val="autoZero"/>
        <c:crossBetween val="between"/>
        <c:majorUnit val="5"/>
      </c:valAx>
      <c:valAx>
        <c:axId val="-190980480"/>
        <c:scaling>
          <c:orientation val="minMax"/>
          <c:max val="1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75584"/>
        <c:crosses val="max"/>
        <c:crossBetween val="between"/>
      </c:valAx>
      <c:catAx>
        <c:axId val="-1909755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909804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211480402053711E-2"/>
          <c:y val="1.8052067959398704E-2"/>
          <c:w val="0.89020576007247998"/>
          <c:h val="0.7638630388809553"/>
        </c:manualLayout>
      </c:layout>
      <c:areaChart>
        <c:grouping val="standard"/>
        <c:varyColors val="0"/>
        <c:ser>
          <c:idx val="3"/>
          <c:order val="3"/>
          <c:tx>
            <c:strRef>
              <c:f>Hoja1!$E$1</c:f>
              <c:strCache>
                <c:ptCount val="1"/>
                <c:pt idx="0">
                  <c:v>Positividad</c:v>
                </c:pt>
              </c:strCache>
            </c:strRef>
          </c:tx>
          <c:spPr>
            <a:pattFill prst="pct50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  <a:effectLst>
              <a:innerShdw blurRad="114300">
                <a:schemeClr val="accent1">
                  <a:lumMod val="60000"/>
                </a:schemeClr>
              </a:innerShdw>
            </a:effectLst>
          </c:spPr>
          <c:cat>
            <c:numRef>
              <c:f>Hoja1!$A$2:$A$24</c:f>
              <c:numCache>
                <c:formatCode>General</c:formatCode>
                <c:ptCount val="2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</c:numCache>
            </c:numRef>
          </c:cat>
          <c:val>
            <c:numRef>
              <c:f>Hoja1!$E$2:$E$14</c:f>
              <c:numCache>
                <c:formatCode>General</c:formatCode>
                <c:ptCount val="13"/>
                <c:pt idx="0">
                  <c:v>50</c:v>
                </c:pt>
                <c:pt idx="1">
                  <c:v>0</c:v>
                </c:pt>
                <c:pt idx="2">
                  <c:v>0</c:v>
                </c:pt>
                <c:pt idx="3" formatCode="0.00">
                  <c:v>0</c:v>
                </c:pt>
                <c:pt idx="4" formatCode="0.00">
                  <c:v>12.5</c:v>
                </c:pt>
                <c:pt idx="5" formatCode="0.00">
                  <c:v>41.66</c:v>
                </c:pt>
                <c:pt idx="6" formatCode="0.00">
                  <c:v>37.5</c:v>
                </c:pt>
                <c:pt idx="7" formatCode="0.00">
                  <c:v>14.28</c:v>
                </c:pt>
                <c:pt idx="8" formatCode="0.00">
                  <c:v>0</c:v>
                </c:pt>
                <c:pt idx="9" formatCode="0.00">
                  <c:v>8.33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AE2-411D-9DC9-27F0103E0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90986464"/>
        <c:axId val="-190984832"/>
      </c:areaChart>
      <c:barChart>
        <c:barDir val="col"/>
        <c:grouping val="clustered"/>
        <c:varyColors val="0"/>
        <c:ser>
          <c:idx val="2"/>
          <c:order val="2"/>
          <c:tx>
            <c:strRef>
              <c:f>Hoja1!$D$1</c:f>
              <c:strCache>
                <c:ptCount val="1"/>
                <c:pt idx="0">
                  <c:v>Confirmadas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>
                  <a:alpha val="97000"/>
                </a:srgbClr>
              </a:solidFill>
            </a:ln>
            <a:effectLst>
              <a:innerShdw blurRad="114300">
                <a:schemeClr val="accent5"/>
              </a:innerShdw>
            </a:effectLst>
          </c:spPr>
          <c:invertIfNegative val="0"/>
          <c:cat>
            <c:numRef>
              <c:f>Hoja1!$A$2:$A$24</c:f>
              <c:numCache>
                <c:formatCode>General</c:formatCode>
                <c:ptCount val="2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</c:numCache>
            </c:numRef>
          </c:cat>
          <c:val>
            <c:numRef>
              <c:f>Hoja1!$D$2:$D$14</c:f>
              <c:numCache>
                <c:formatCode>General</c:formatCode>
                <c:ptCount val="13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</c:v>
                </c:pt>
                <c:pt idx="5">
                  <c:v>10</c:v>
                </c:pt>
                <c:pt idx="6">
                  <c:v>6</c:v>
                </c:pt>
                <c:pt idx="7">
                  <c:v>3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AE2-411D-9DC9-27F0103E0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0986464"/>
        <c:axId val="-190984832"/>
      </c:barChart>
      <c:lineChart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ETI/IRAG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Hoja1!$A$2:$A$14</c:f>
              <c:numCache>
                <c:formatCode>General</c:formatCode>
                <c:ptCount val="1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</c:numCache>
            </c:numRef>
          </c:cat>
          <c:val>
            <c:numRef>
              <c:f>Hoja1!$B$2:$B$14</c:f>
              <c:numCache>
                <c:formatCode>General</c:formatCode>
                <c:ptCount val="13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17</c:v>
                </c:pt>
                <c:pt idx="5">
                  <c:v>25</c:v>
                </c:pt>
                <c:pt idx="6">
                  <c:v>18</c:v>
                </c:pt>
                <c:pt idx="7">
                  <c:v>23</c:v>
                </c:pt>
                <c:pt idx="8">
                  <c:v>25</c:v>
                </c:pt>
                <c:pt idx="9">
                  <c:v>13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2-6AE2-411D-9DC9-27F0103E0E50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Tomadas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Hoja1!$A$2:$A$14</c:f>
              <c:numCache>
                <c:formatCode>General</c:formatCode>
                <c:ptCount val="13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</c:numCache>
            </c:numRef>
          </c:cat>
          <c:val>
            <c:numRef>
              <c:f>Hoja1!$C$2:$C$14</c:f>
              <c:numCache>
                <c:formatCode>General</c:formatCode>
                <c:ptCount val="13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16</c:v>
                </c:pt>
                <c:pt idx="5">
                  <c:v>24</c:v>
                </c:pt>
                <c:pt idx="6">
                  <c:v>16</c:v>
                </c:pt>
                <c:pt idx="7">
                  <c:v>21</c:v>
                </c:pt>
                <c:pt idx="8">
                  <c:v>20</c:v>
                </c:pt>
                <c:pt idx="9">
                  <c:v>12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3-6AE2-411D-9DC9-27F0103E0E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90985920"/>
        <c:axId val="-190988640"/>
      </c:lineChart>
      <c:catAx>
        <c:axId val="-190985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88640"/>
        <c:crosses val="autoZero"/>
        <c:auto val="1"/>
        <c:lblAlgn val="ctr"/>
        <c:lblOffset val="100"/>
        <c:noMultiLvlLbl val="0"/>
      </c:catAx>
      <c:valAx>
        <c:axId val="-190988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85920"/>
        <c:crosses val="autoZero"/>
        <c:crossBetween val="between"/>
        <c:majorUnit val="5"/>
      </c:valAx>
      <c:valAx>
        <c:axId val="-190984832"/>
        <c:scaling>
          <c:orientation val="minMax"/>
          <c:max val="10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90986464"/>
        <c:crosses val="max"/>
        <c:crossBetween val="between"/>
      </c:valAx>
      <c:catAx>
        <c:axId val="-190986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19098483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9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narHorz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pattFill prst="ltDn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>
        <a:solidFill>
          <a:schemeClr val="phClr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0.30343</cdr:x>
      <cdr:y>0.86511</cdr:y>
    </cdr:from>
    <cdr:to>
      <cdr:x>0.69657</cdr:x>
      <cdr:y>0.91436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087152" y="3930461"/>
          <a:ext cx="2704289" cy="223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200" b="1" i="1" dirty="0" smtClean="0"/>
            <a:t>Semanas Epidemiológicas</a:t>
          </a:r>
          <a:endParaRPr lang="es-MX" sz="1200" b="1" i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0.30343</cdr:x>
      <cdr:y>0.86511</cdr:y>
    </cdr:from>
    <cdr:to>
      <cdr:x>0.69657</cdr:x>
      <cdr:y>0.91436</cdr:y>
    </cdr:to>
    <cdr:sp macro="" textlink="">
      <cdr:nvSpPr>
        <cdr:cNvPr id="2" name="CuadroTexto 1"/>
        <cdr:cNvSpPr txBox="1"/>
      </cdr:nvSpPr>
      <cdr:spPr>
        <a:xfrm xmlns:a="http://schemas.openxmlformats.org/drawingml/2006/main">
          <a:off x="2087152" y="3930461"/>
          <a:ext cx="2704289" cy="2237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s-MX" sz="1200" b="1" i="1" dirty="0" smtClean="0"/>
            <a:t>Semanas Epidemiológicas</a:t>
          </a:r>
          <a:endParaRPr lang="es-MX" sz="1200" b="1" i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00FA7-8A43-44A8-A3B5-26456D33BF3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08F97-473D-456E-AB94-F62717714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583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0688" y="1196975"/>
            <a:ext cx="5746750" cy="3233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  <p:sp>
        <p:nvSpPr>
          <p:cNvPr id="225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284342B-CA41-4140-8F5E-0EE4B53ABBF5}" type="slidenum">
              <a:rPr lang="es-MX" altLang="es-MX" smtClean="0"/>
              <a:pPr/>
              <a:t>7</a:t>
            </a:fld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938188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0688" y="1196975"/>
            <a:ext cx="5746750" cy="3233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  <p:sp>
        <p:nvSpPr>
          <p:cNvPr id="225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284342B-CA41-4140-8F5E-0EE4B53ABBF5}" type="slidenum">
              <a:rPr lang="es-MX" altLang="es-MX" smtClean="0"/>
              <a:pPr/>
              <a:t>8</a:t>
            </a:fld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16363219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0688" y="1196975"/>
            <a:ext cx="5746750" cy="3233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  <p:sp>
        <p:nvSpPr>
          <p:cNvPr id="225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284342B-CA41-4140-8F5E-0EE4B53ABBF5}" type="slidenum">
              <a:rPr lang="es-MX" altLang="es-MX" smtClean="0"/>
              <a:pPr/>
              <a:t>10</a:t>
            </a:fld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4029596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20688" y="1196975"/>
            <a:ext cx="5746750" cy="323373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Marcador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  <p:sp>
        <p:nvSpPr>
          <p:cNvPr id="22532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E284342B-CA41-4140-8F5E-0EE4B53ABBF5}" type="slidenum">
              <a:rPr lang="es-MX" altLang="es-MX" smtClean="0"/>
              <a:pPr/>
              <a:t>11</a:t>
            </a:fld>
            <a:endParaRPr lang="es-MX" altLang="es-MX" smtClean="0"/>
          </a:p>
        </p:txBody>
      </p:sp>
    </p:spTree>
    <p:extLst>
      <p:ext uri="{BB962C8B-B14F-4D97-AF65-F5344CB8AC3E}">
        <p14:creationId xmlns:p14="http://schemas.microsoft.com/office/powerpoint/2010/main" val="2070895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8231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719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0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716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14647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384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8172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9460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412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80826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6771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070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694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b.mx/salud/documentos/manuales-para-la-vigilancia-epidemiologica-102563" TargetMode="External"/><Relationship Id="rId2" Type="http://schemas.openxmlformats.org/officeDocument/2006/relationships/hyperlink" Target="https://www.gob.mx/salud/acciones-y-programas/informes-semanales-para-la-vigilancia-epidemiologica-de-influenza-2018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b="1" i="1" dirty="0" smtClean="0"/>
              <a:t>Panorama de Influenza en México y San Luis Potosí</a:t>
            </a:r>
            <a:endParaRPr lang="es-MX" b="1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0103" y="4621779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4 Grupo"/>
          <p:cNvGrpSpPr>
            <a:grpSpLocks/>
          </p:cNvGrpSpPr>
          <p:nvPr/>
        </p:nvGrpSpPr>
        <p:grpSpPr bwMode="auto">
          <a:xfrm>
            <a:off x="689909" y="1580342"/>
            <a:ext cx="4648573" cy="4192586"/>
            <a:chOff x="179512" y="1869089"/>
            <a:chExt cx="3402545" cy="3609437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3325328" y="4150557"/>
              <a:ext cx="249696" cy="456070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325328" y="4150557"/>
              <a:ext cx="249696" cy="456070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498532" y="5243784"/>
              <a:ext cx="27255" cy="24592"/>
            </a:xfrm>
            <a:custGeom>
              <a:avLst/>
              <a:gdLst>
                <a:gd name="T0" fmla="*/ 2147483647 w 34"/>
                <a:gd name="T1" fmla="*/ 2147483647 h 31"/>
                <a:gd name="T2" fmla="*/ 2147483647 w 34"/>
                <a:gd name="T3" fmla="*/ 2147483647 h 31"/>
                <a:gd name="T4" fmla="*/ 2147483647 w 34"/>
                <a:gd name="T5" fmla="*/ 0 h 31"/>
                <a:gd name="T6" fmla="*/ 0 w 34"/>
                <a:gd name="T7" fmla="*/ 2147483647 h 31"/>
                <a:gd name="T8" fmla="*/ 2147483647 w 34"/>
                <a:gd name="T9" fmla="*/ 2147483647 h 31"/>
                <a:gd name="T10" fmla="*/ 2147483647 w 34"/>
                <a:gd name="T11" fmla="*/ 2147483647 h 31"/>
                <a:gd name="T12" fmla="*/ 2147483647 w 34"/>
                <a:gd name="T13" fmla="*/ 2147483647 h 31"/>
                <a:gd name="T14" fmla="*/ 2147483647 w 34"/>
                <a:gd name="T15" fmla="*/ 2147483647 h 31"/>
                <a:gd name="T16" fmla="*/ 2147483647 w 34"/>
                <a:gd name="T17" fmla="*/ 2147483647 h 31"/>
                <a:gd name="T18" fmla="*/ 2147483647 w 3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564473" y="4300345"/>
              <a:ext cx="17584" cy="65952"/>
            </a:xfrm>
            <a:custGeom>
              <a:avLst/>
              <a:gdLst>
                <a:gd name="T0" fmla="*/ 2147483647 w 23"/>
                <a:gd name="T1" fmla="*/ 2147483647 h 75"/>
                <a:gd name="T2" fmla="*/ 2147483647 w 23"/>
                <a:gd name="T3" fmla="*/ 2147483647 h 75"/>
                <a:gd name="T4" fmla="*/ 2147483647 w 23"/>
                <a:gd name="T5" fmla="*/ 0 h 75"/>
                <a:gd name="T6" fmla="*/ 0 w 23"/>
                <a:gd name="T7" fmla="*/ 2147483647 h 75"/>
                <a:gd name="T8" fmla="*/ 2147483647 w 23"/>
                <a:gd name="T9" fmla="*/ 2147483647 h 75"/>
                <a:gd name="T10" fmla="*/ 2147483647 w 23"/>
                <a:gd name="T11" fmla="*/ 2147483647 h 75"/>
                <a:gd name="T12" fmla="*/ 2147483647 w 23"/>
                <a:gd name="T13" fmla="*/ 2147483647 h 75"/>
                <a:gd name="T14" fmla="*/ 2147483647 w 23"/>
                <a:gd name="T15" fmla="*/ 2147483647 h 75"/>
                <a:gd name="T16" fmla="*/ 2147483647 w 23"/>
                <a:gd name="T17" fmla="*/ 2147483647 h 75"/>
                <a:gd name="T18" fmla="*/ 2147483647 w 23"/>
                <a:gd name="T19" fmla="*/ 2147483647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514358" y="4357354"/>
              <a:ext cx="66820" cy="88307"/>
            </a:xfrm>
            <a:custGeom>
              <a:avLst/>
              <a:gdLst>
                <a:gd name="T0" fmla="*/ 2147483647 w 88"/>
                <a:gd name="T1" fmla="*/ 2147483647 h 102"/>
                <a:gd name="T2" fmla="*/ 2147483647 w 88"/>
                <a:gd name="T3" fmla="*/ 2147483647 h 102"/>
                <a:gd name="T4" fmla="*/ 2147483647 w 88"/>
                <a:gd name="T5" fmla="*/ 2147483647 h 102"/>
                <a:gd name="T6" fmla="*/ 2147483647 w 88"/>
                <a:gd name="T7" fmla="*/ 0 h 102"/>
                <a:gd name="T8" fmla="*/ 2147483647 w 88"/>
                <a:gd name="T9" fmla="*/ 2147483647 h 102"/>
                <a:gd name="T10" fmla="*/ 0 w 88"/>
                <a:gd name="T11" fmla="*/ 2147483647 h 102"/>
                <a:gd name="T12" fmla="*/ 2147483647 w 88"/>
                <a:gd name="T13" fmla="*/ 2147483647 h 102"/>
                <a:gd name="T14" fmla="*/ 0 w 88"/>
                <a:gd name="T15" fmla="*/ 2147483647 h 102"/>
                <a:gd name="T16" fmla="*/ 0 w 88"/>
                <a:gd name="T17" fmla="*/ 2147483647 h 102"/>
                <a:gd name="T18" fmla="*/ 2147483647 w 88"/>
                <a:gd name="T19" fmla="*/ 2147483647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3489740" y="4461311"/>
              <a:ext cx="38685" cy="116253"/>
            </a:xfrm>
            <a:custGeom>
              <a:avLst/>
              <a:gdLst>
                <a:gd name="T0" fmla="*/ 2147483647 w 58"/>
                <a:gd name="T1" fmla="*/ 2147483647 h 135"/>
                <a:gd name="T2" fmla="*/ 2147483647 w 58"/>
                <a:gd name="T3" fmla="*/ 2147483647 h 135"/>
                <a:gd name="T4" fmla="*/ 2147483647 w 58"/>
                <a:gd name="T5" fmla="*/ 2147483647 h 135"/>
                <a:gd name="T6" fmla="*/ 2147483647 w 58"/>
                <a:gd name="T7" fmla="*/ 0 h 135"/>
                <a:gd name="T8" fmla="*/ 0 w 58"/>
                <a:gd name="T9" fmla="*/ 2147483647 h 135"/>
                <a:gd name="T10" fmla="*/ 0 w 58"/>
                <a:gd name="T11" fmla="*/ 2147483647 h 135"/>
                <a:gd name="T12" fmla="*/ 2147483647 w 58"/>
                <a:gd name="T13" fmla="*/ 2147483647 h 135"/>
                <a:gd name="T14" fmla="*/ 2147483647 w 58"/>
                <a:gd name="T15" fmla="*/ 2147483647 h 135"/>
                <a:gd name="T16" fmla="*/ 2147483647 w 58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" name="Freeform 3"/>
            <p:cNvSpPr>
              <a:spLocks/>
            </p:cNvSpPr>
            <p:nvPr/>
          </p:nvSpPr>
          <p:spPr bwMode="auto">
            <a:xfrm>
              <a:off x="850350" y="3628536"/>
              <a:ext cx="14946" cy="49184"/>
            </a:xfrm>
            <a:custGeom>
              <a:avLst/>
              <a:gdLst>
                <a:gd name="T0" fmla="*/ 2147483647 w 27"/>
                <a:gd name="T1" fmla="*/ 0 h 88"/>
                <a:gd name="T2" fmla="*/ 2147483647 w 27"/>
                <a:gd name="T3" fmla="*/ 0 h 88"/>
                <a:gd name="T4" fmla="*/ 2147483647 w 27"/>
                <a:gd name="T5" fmla="*/ 0 h 88"/>
                <a:gd name="T6" fmla="*/ 2147483647 w 27"/>
                <a:gd name="T7" fmla="*/ 0 h 88"/>
                <a:gd name="T8" fmla="*/ 0 w 27"/>
                <a:gd name="T9" fmla="*/ 0 h 88"/>
                <a:gd name="T10" fmla="*/ 2147483647 w 27"/>
                <a:gd name="T11" fmla="*/ 0 h 88"/>
                <a:gd name="T12" fmla="*/ 2147483647 w 27"/>
                <a:gd name="T13" fmla="*/ 0 h 88"/>
                <a:gd name="T14" fmla="*/ 2147483647 w 27"/>
                <a:gd name="T15" fmla="*/ 0 h 88"/>
                <a:gd name="T16" fmla="*/ 2147483647 w 27"/>
                <a:gd name="T17" fmla="*/ 0 h 88"/>
                <a:gd name="T18" fmla="*/ 2147483647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511720" y="5263905"/>
              <a:ext cx="14067" cy="16768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501170" y="5273965"/>
              <a:ext cx="19343" cy="25709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0 h 30"/>
                <a:gd name="T8" fmla="*/ 0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168286" y="4225451"/>
              <a:ext cx="182876" cy="233624"/>
            </a:xfrm>
            <a:custGeom>
              <a:avLst/>
              <a:gdLst>
                <a:gd name="T0" fmla="*/ 2147483647 w 243"/>
                <a:gd name="T1" fmla="*/ 2147483647 h 270"/>
                <a:gd name="T2" fmla="*/ 2147483647 w 243"/>
                <a:gd name="T3" fmla="*/ 2147483647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351162" y="4642397"/>
              <a:ext cx="94076" cy="242567"/>
            </a:xfrm>
            <a:custGeom>
              <a:avLst/>
              <a:gdLst>
                <a:gd name="T0" fmla="*/ 2147483647 w 127"/>
                <a:gd name="T1" fmla="*/ 0 h 281"/>
                <a:gd name="T2" fmla="*/ 2147483647 w 127"/>
                <a:gd name="T3" fmla="*/ 2147483647 h 281"/>
                <a:gd name="T4" fmla="*/ 0 w 127"/>
                <a:gd name="T5" fmla="*/ 2147483647 h 281"/>
                <a:gd name="T6" fmla="*/ 0 w 127"/>
                <a:gd name="T7" fmla="*/ 2147483647 h 281"/>
                <a:gd name="T8" fmla="*/ 2147483647 w 127"/>
                <a:gd name="T9" fmla="*/ 2147483647 h 281"/>
                <a:gd name="T10" fmla="*/ 2147483647 w 127"/>
                <a:gd name="T11" fmla="*/ 2147483647 h 281"/>
                <a:gd name="T12" fmla="*/ 2147483647 w 127"/>
                <a:gd name="T13" fmla="*/ 2147483647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347645" y="4884964"/>
              <a:ext cx="14947" cy="33535"/>
            </a:xfrm>
            <a:custGeom>
              <a:avLst/>
              <a:gdLst>
                <a:gd name="T0" fmla="*/ 2147483647 w 20"/>
                <a:gd name="T1" fmla="*/ 0 h 36"/>
                <a:gd name="T2" fmla="*/ 2147483647 w 20"/>
                <a:gd name="T3" fmla="*/ 2147483647 h 36"/>
                <a:gd name="T4" fmla="*/ 2147483647 w 20"/>
                <a:gd name="T5" fmla="*/ 2147483647 h 36"/>
                <a:gd name="T6" fmla="*/ 2147483647 w 20"/>
                <a:gd name="T7" fmla="*/ 2147483647 h 36"/>
                <a:gd name="T8" fmla="*/ 0 w 2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092674" y="4918499"/>
              <a:ext cx="254971" cy="126313"/>
            </a:xfrm>
            <a:custGeom>
              <a:avLst/>
              <a:gdLst>
                <a:gd name="T0" fmla="*/ 0 w 341"/>
                <a:gd name="T1" fmla="*/ 2147483647 h 152"/>
                <a:gd name="T2" fmla="*/ 2147483647 w 341"/>
                <a:gd name="T3" fmla="*/ 2147483647 h 152"/>
                <a:gd name="T4" fmla="*/ 2147483647 w 341"/>
                <a:gd name="T5" fmla="*/ 0 h 152"/>
                <a:gd name="T6" fmla="*/ 2147483647 w 341"/>
                <a:gd name="T7" fmla="*/ 0 h 152"/>
                <a:gd name="T8" fmla="*/ 2147483647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475468" y="3570409"/>
              <a:ext cx="198702" cy="242566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410407" y="3677720"/>
              <a:ext cx="65062" cy="135256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H="1" flipV="1">
              <a:off x="1410407" y="3677720"/>
              <a:ext cx="5275" cy="905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704943" y="3975060"/>
              <a:ext cx="439605" cy="70422"/>
            </a:xfrm>
            <a:custGeom>
              <a:avLst/>
              <a:gdLst>
                <a:gd name="T0" fmla="*/ 2147483647 w 587"/>
                <a:gd name="T1" fmla="*/ 0 h 84"/>
                <a:gd name="T2" fmla="*/ 2147483647 w 587"/>
                <a:gd name="T3" fmla="*/ 2147483647 h 84"/>
                <a:gd name="T4" fmla="*/ 2147483647 w 587"/>
                <a:gd name="T5" fmla="*/ 2147483647 h 84"/>
                <a:gd name="T6" fmla="*/ 2147483647 w 587"/>
                <a:gd name="T7" fmla="*/ 2147483647 h 84"/>
                <a:gd name="T8" fmla="*/ 2147483647 w 587"/>
                <a:gd name="T9" fmla="*/ 2147483647 h 84"/>
                <a:gd name="T10" fmla="*/ 2147483647 w 587"/>
                <a:gd name="T11" fmla="*/ 2147483647 h 84"/>
                <a:gd name="T12" fmla="*/ 2147483647 w 587"/>
                <a:gd name="T13" fmla="*/ 2147483647 h 84"/>
                <a:gd name="T14" fmla="*/ 2147483647 w 587"/>
                <a:gd name="T15" fmla="*/ 2147483647 h 84"/>
                <a:gd name="T16" fmla="*/ 2147483647 w 587"/>
                <a:gd name="T17" fmla="*/ 2147483647 h 84"/>
                <a:gd name="T18" fmla="*/ 2147483647 w 587"/>
                <a:gd name="T19" fmla="*/ 2147483647 h 84"/>
                <a:gd name="T20" fmla="*/ 2147483647 w 587"/>
                <a:gd name="T21" fmla="*/ 2147483647 h 84"/>
                <a:gd name="T22" fmla="*/ 2147483647 w 587"/>
                <a:gd name="T23" fmla="*/ 2147483647 h 84"/>
                <a:gd name="T24" fmla="*/ 2147483647 w 587"/>
                <a:gd name="T25" fmla="*/ 2147483647 h 84"/>
                <a:gd name="T26" fmla="*/ 2147483647 w 587"/>
                <a:gd name="T27" fmla="*/ 2147483647 h 84"/>
                <a:gd name="T28" fmla="*/ 2147483647 w 587"/>
                <a:gd name="T29" fmla="*/ 2147483647 h 84"/>
                <a:gd name="T30" fmla="*/ 2147483647 w 587"/>
                <a:gd name="T31" fmla="*/ 2147483647 h 84"/>
                <a:gd name="T32" fmla="*/ 2147483647 w 587"/>
                <a:gd name="T33" fmla="*/ 2147483647 h 84"/>
                <a:gd name="T34" fmla="*/ 2147483647 w 587"/>
                <a:gd name="T35" fmla="*/ 2147483647 h 84"/>
                <a:gd name="T36" fmla="*/ 2147483647 w 587"/>
                <a:gd name="T37" fmla="*/ 2147483647 h 84"/>
                <a:gd name="T38" fmla="*/ 0 w 58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18780" y="3635243"/>
              <a:ext cx="86163" cy="356584"/>
            </a:xfrm>
            <a:custGeom>
              <a:avLst/>
              <a:gdLst>
                <a:gd name="T0" fmla="*/ 2147483647 w 114"/>
                <a:gd name="T1" fmla="*/ 0 h 414"/>
                <a:gd name="T2" fmla="*/ 2147483647 w 114"/>
                <a:gd name="T3" fmla="*/ 2147483647 h 414"/>
                <a:gd name="T4" fmla="*/ 2147483647 w 114"/>
                <a:gd name="T5" fmla="*/ 2147483647 h 414"/>
                <a:gd name="T6" fmla="*/ 0 w 114"/>
                <a:gd name="T7" fmla="*/ 2147483647 h 414"/>
                <a:gd name="T8" fmla="*/ 2147483647 w 114"/>
                <a:gd name="T9" fmla="*/ 2147483647 h 414"/>
                <a:gd name="T10" fmla="*/ 2147483647 w 114"/>
                <a:gd name="T11" fmla="*/ 2147483647 h 414"/>
                <a:gd name="T12" fmla="*/ 2147483647 w 114"/>
                <a:gd name="T13" fmla="*/ 2147483647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911895" y="3628536"/>
              <a:ext cx="503787" cy="184440"/>
            </a:xfrm>
            <a:custGeom>
              <a:avLst/>
              <a:gdLst>
                <a:gd name="T0" fmla="*/ 2147483647 w 670"/>
                <a:gd name="T1" fmla="*/ 2147483647 h 213"/>
                <a:gd name="T2" fmla="*/ 2147483647 w 670"/>
                <a:gd name="T3" fmla="*/ 2147483647 h 213"/>
                <a:gd name="T4" fmla="*/ 2147483647 w 670"/>
                <a:gd name="T5" fmla="*/ 2147483647 h 213"/>
                <a:gd name="T6" fmla="*/ 2147483647 w 670"/>
                <a:gd name="T7" fmla="*/ 2147483647 h 213"/>
                <a:gd name="T8" fmla="*/ 2147483647 w 670"/>
                <a:gd name="T9" fmla="*/ 2147483647 h 213"/>
                <a:gd name="T10" fmla="*/ 2147483647 w 670"/>
                <a:gd name="T11" fmla="*/ 2147483647 h 213"/>
                <a:gd name="T12" fmla="*/ 2147483647 w 670"/>
                <a:gd name="T13" fmla="*/ 2147483647 h 213"/>
                <a:gd name="T14" fmla="*/ 2147483647 w 670"/>
                <a:gd name="T15" fmla="*/ 2147483647 h 213"/>
                <a:gd name="T16" fmla="*/ 2147483647 w 670"/>
                <a:gd name="T17" fmla="*/ 2147483647 h 213"/>
                <a:gd name="T18" fmla="*/ 2147483647 w 670"/>
                <a:gd name="T19" fmla="*/ 2147483647 h 213"/>
                <a:gd name="T20" fmla="*/ 2147483647 w 670"/>
                <a:gd name="T21" fmla="*/ 2147483647 h 213"/>
                <a:gd name="T22" fmla="*/ 2147483647 w 670"/>
                <a:gd name="T23" fmla="*/ 2147483647 h 213"/>
                <a:gd name="T24" fmla="*/ 2147483647 w 670"/>
                <a:gd name="T25" fmla="*/ 2147483647 h 213"/>
                <a:gd name="T26" fmla="*/ 2147483647 w 670"/>
                <a:gd name="T27" fmla="*/ 2147483647 h 213"/>
                <a:gd name="T28" fmla="*/ 2147483647 w 670"/>
                <a:gd name="T29" fmla="*/ 2147483647 h 213"/>
                <a:gd name="T30" fmla="*/ 2147483647 w 670"/>
                <a:gd name="T31" fmla="*/ 2147483647 h 213"/>
                <a:gd name="T32" fmla="*/ 2147483647 w 670"/>
                <a:gd name="T33" fmla="*/ 2147483647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333036" y="3768263"/>
              <a:ext cx="82646" cy="129667"/>
            </a:xfrm>
            <a:custGeom>
              <a:avLst/>
              <a:gdLst>
                <a:gd name="T0" fmla="*/ 2147483647 w 108"/>
                <a:gd name="T1" fmla="*/ 0 h 152"/>
                <a:gd name="T2" fmla="*/ 2147483647 w 108"/>
                <a:gd name="T3" fmla="*/ 2147483647 h 152"/>
                <a:gd name="T4" fmla="*/ 2147483647 w 108"/>
                <a:gd name="T5" fmla="*/ 2147483647 h 152"/>
                <a:gd name="T6" fmla="*/ 2147483647 w 108"/>
                <a:gd name="T7" fmla="*/ 2147483647 h 152"/>
                <a:gd name="T8" fmla="*/ 0 w 108"/>
                <a:gd name="T9" fmla="*/ 214748364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333036" y="3897930"/>
              <a:ext cx="42202" cy="146435"/>
            </a:xfrm>
            <a:custGeom>
              <a:avLst/>
              <a:gdLst>
                <a:gd name="T0" fmla="*/ 0 w 56"/>
                <a:gd name="T1" fmla="*/ 0 h 165"/>
                <a:gd name="T2" fmla="*/ 2147483647 w 56"/>
                <a:gd name="T3" fmla="*/ 2147483647 h 165"/>
                <a:gd name="T4" fmla="*/ 2147483647 w 56"/>
                <a:gd name="T5" fmla="*/ 2147483647 h 165"/>
                <a:gd name="T6" fmla="*/ 2147483647 w 56"/>
                <a:gd name="T7" fmla="*/ 2147483647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1350621" y="4044365"/>
              <a:ext cx="98472" cy="883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810785" y="3628536"/>
              <a:ext cx="101109" cy="336463"/>
            </a:xfrm>
            <a:custGeom>
              <a:avLst/>
              <a:gdLst>
                <a:gd name="T0" fmla="*/ 2147483647 w 136"/>
                <a:gd name="T1" fmla="*/ 0 h 389"/>
                <a:gd name="T2" fmla="*/ 2147483647 w 136"/>
                <a:gd name="T3" fmla="*/ 2147483647 h 389"/>
                <a:gd name="T4" fmla="*/ 0 w 136"/>
                <a:gd name="T5" fmla="*/ 2147483647 h 389"/>
                <a:gd name="T6" fmla="*/ 2147483647 w 136"/>
                <a:gd name="T7" fmla="*/ 2147483647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84598" y="3477630"/>
              <a:ext cx="312119" cy="454953"/>
            </a:xfrm>
            <a:custGeom>
              <a:avLst/>
              <a:gdLst>
                <a:gd name="T0" fmla="*/ 2147483647 w 415"/>
                <a:gd name="T1" fmla="*/ 0 h 526"/>
                <a:gd name="T2" fmla="*/ 2147483647 w 415"/>
                <a:gd name="T3" fmla="*/ 2147483647 h 526"/>
                <a:gd name="T4" fmla="*/ 2147483647 w 415"/>
                <a:gd name="T5" fmla="*/ 2147483647 h 526"/>
                <a:gd name="T6" fmla="*/ 2147483647 w 415"/>
                <a:gd name="T7" fmla="*/ 2147483647 h 526"/>
                <a:gd name="T8" fmla="*/ 2147483647 w 415"/>
                <a:gd name="T9" fmla="*/ 2147483647 h 526"/>
                <a:gd name="T10" fmla="*/ 2147483647 w 415"/>
                <a:gd name="T11" fmla="*/ 2147483647 h 526"/>
                <a:gd name="T12" fmla="*/ 2147483647 w 415"/>
                <a:gd name="T13" fmla="*/ 2147483647 h 526"/>
                <a:gd name="T14" fmla="*/ 2147483647 w 415"/>
                <a:gd name="T15" fmla="*/ 2147483647 h 526"/>
                <a:gd name="T16" fmla="*/ 2147483647 w 415"/>
                <a:gd name="T17" fmla="*/ 2147483647 h 526"/>
                <a:gd name="T18" fmla="*/ 2147483647 w 415"/>
                <a:gd name="T19" fmla="*/ 2147483647 h 526"/>
                <a:gd name="T20" fmla="*/ 2147483647 w 415"/>
                <a:gd name="T21" fmla="*/ 2147483647 h 526"/>
                <a:gd name="T22" fmla="*/ 2147483647 w 415"/>
                <a:gd name="T23" fmla="*/ 2147483647 h 526"/>
                <a:gd name="T24" fmla="*/ 2147483647 w 415"/>
                <a:gd name="T25" fmla="*/ 2147483647 h 526"/>
                <a:gd name="T26" fmla="*/ 2147483647 w 415"/>
                <a:gd name="T27" fmla="*/ 2147483647 h 526"/>
                <a:gd name="T28" fmla="*/ 0 w 415"/>
                <a:gd name="T29" fmla="*/ 2147483647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V="1">
              <a:off x="692092" y="3921405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692092" y="3921405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700884" y="3921405"/>
              <a:ext cx="1758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H="1">
              <a:off x="692092" y="3926993"/>
              <a:ext cx="8792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829791" y="4640162"/>
              <a:ext cx="235628" cy="368880"/>
            </a:xfrm>
            <a:custGeom>
              <a:avLst/>
              <a:gdLst>
                <a:gd name="T0" fmla="*/ 2147483647 w 320"/>
                <a:gd name="T1" fmla="*/ 2147483647 h 426"/>
                <a:gd name="T2" fmla="*/ 2147483647 w 320"/>
                <a:gd name="T3" fmla="*/ 2147483647 h 426"/>
                <a:gd name="T4" fmla="*/ 2147483647 w 320"/>
                <a:gd name="T5" fmla="*/ 2147483647 h 426"/>
                <a:gd name="T6" fmla="*/ 2147483647 w 320"/>
                <a:gd name="T7" fmla="*/ 2147483647 h 426"/>
                <a:gd name="T8" fmla="*/ 2147483647 w 320"/>
                <a:gd name="T9" fmla="*/ 2147483647 h 426"/>
                <a:gd name="T10" fmla="*/ 2147483647 w 320"/>
                <a:gd name="T11" fmla="*/ 2147483647 h 426"/>
                <a:gd name="T12" fmla="*/ 2147483647 w 320"/>
                <a:gd name="T13" fmla="*/ 2147483647 h 426"/>
                <a:gd name="T14" fmla="*/ 2147483647 w 320"/>
                <a:gd name="T15" fmla="*/ 2147483647 h 426"/>
                <a:gd name="T16" fmla="*/ 2147483647 w 320"/>
                <a:gd name="T17" fmla="*/ 2147483647 h 426"/>
                <a:gd name="T18" fmla="*/ 2147483647 w 320"/>
                <a:gd name="T19" fmla="*/ 2147483647 h 426"/>
                <a:gd name="T20" fmla="*/ 2147483647 w 320"/>
                <a:gd name="T21" fmla="*/ 2147483647 h 426"/>
                <a:gd name="T22" fmla="*/ 2147483647 w 320"/>
                <a:gd name="T23" fmla="*/ 2147483647 h 426"/>
                <a:gd name="T24" fmla="*/ 2147483647 w 320"/>
                <a:gd name="T25" fmla="*/ 2147483647 h 426"/>
                <a:gd name="T26" fmla="*/ 2147483647 w 320"/>
                <a:gd name="T27" fmla="*/ 2147483647 h 426"/>
                <a:gd name="T28" fmla="*/ 2147483647 w 320"/>
                <a:gd name="T29" fmla="*/ 2147483647 h 426"/>
                <a:gd name="T30" fmla="*/ 2147483647 w 320"/>
                <a:gd name="T31" fmla="*/ 2147483647 h 426"/>
                <a:gd name="T32" fmla="*/ 2147483647 w 320"/>
                <a:gd name="T33" fmla="*/ 2147483647 h 426"/>
                <a:gd name="T34" fmla="*/ 2147483647 w 320"/>
                <a:gd name="T35" fmla="*/ 2147483647 h 426"/>
                <a:gd name="T36" fmla="*/ 2147483647 w 320"/>
                <a:gd name="T37" fmla="*/ 2147483647 h 426"/>
                <a:gd name="T38" fmla="*/ 2147483647 w 320"/>
                <a:gd name="T39" fmla="*/ 2147483647 h 426"/>
                <a:gd name="T40" fmla="*/ 2147483647 w 320"/>
                <a:gd name="T41" fmla="*/ 2147483647 h 426"/>
                <a:gd name="T42" fmla="*/ 2147483647 w 320"/>
                <a:gd name="T43" fmla="*/ 2147483647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762091" y="4602156"/>
              <a:ext cx="67699" cy="38006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flipV="1">
              <a:off x="1762091" y="4548501"/>
              <a:ext cx="20222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1879905" y="4485903"/>
              <a:ext cx="88801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782313" y="4483667"/>
              <a:ext cx="97592" cy="64833"/>
            </a:xfrm>
            <a:custGeom>
              <a:avLst/>
              <a:gdLst>
                <a:gd name="T0" fmla="*/ 2147483647 w 129"/>
                <a:gd name="T1" fmla="*/ 2147483647 h 77"/>
                <a:gd name="T2" fmla="*/ 2147483647 w 129"/>
                <a:gd name="T3" fmla="*/ 0 h 77"/>
                <a:gd name="T4" fmla="*/ 2147483647 w 129"/>
                <a:gd name="T5" fmla="*/ 2147483647 h 77"/>
                <a:gd name="T6" fmla="*/ 0 w 129"/>
                <a:gd name="T7" fmla="*/ 214748364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2147483647 w 419"/>
                <a:gd name="T7" fmla="*/ 0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0 w 419"/>
                <a:gd name="T15" fmla="*/ 2147483647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350621" y="3812976"/>
              <a:ext cx="239145" cy="232506"/>
            </a:xfrm>
            <a:custGeom>
              <a:avLst/>
              <a:gdLst>
                <a:gd name="T0" fmla="*/ 0 w 317"/>
                <a:gd name="T1" fmla="*/ 2147483647 h 270"/>
                <a:gd name="T2" fmla="*/ 2147483647 w 317"/>
                <a:gd name="T3" fmla="*/ 2147483647 h 270"/>
                <a:gd name="T4" fmla="*/ 2147483647 w 317"/>
                <a:gd name="T5" fmla="*/ 2147483647 h 270"/>
                <a:gd name="T6" fmla="*/ 2147483647 w 317"/>
                <a:gd name="T7" fmla="*/ 2147483647 h 270"/>
                <a:gd name="T8" fmla="*/ 2147483647 w 317"/>
                <a:gd name="T9" fmla="*/ 2147483647 h 270"/>
                <a:gd name="T10" fmla="*/ 2147483647 w 317"/>
                <a:gd name="T11" fmla="*/ 2147483647 h 270"/>
                <a:gd name="T12" fmla="*/ 2147483647 w 317"/>
                <a:gd name="T13" fmla="*/ 2147483647 h 270"/>
                <a:gd name="T14" fmla="*/ 2147483647 w 317"/>
                <a:gd name="T15" fmla="*/ 2147483647 h 270"/>
                <a:gd name="T16" fmla="*/ 2147483647 w 317"/>
                <a:gd name="T17" fmla="*/ 2147483647 h 270"/>
                <a:gd name="T18" fmla="*/ 2147483647 w 317"/>
                <a:gd name="T19" fmla="*/ 2147483647 h 270"/>
                <a:gd name="T20" fmla="*/ 2147483647 w 317"/>
                <a:gd name="T21" fmla="*/ 2147483647 h 270"/>
                <a:gd name="T22" fmla="*/ 2147483647 w 317"/>
                <a:gd name="T23" fmla="*/ 2147483647 h 270"/>
                <a:gd name="T24" fmla="*/ 2147483647 w 317"/>
                <a:gd name="T25" fmla="*/ 2147483647 h 270"/>
                <a:gd name="T26" fmla="*/ 2147483647 w 317"/>
                <a:gd name="T27" fmla="*/ 2147483647 h 270"/>
                <a:gd name="T28" fmla="*/ 2147483647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471073" y="4602156"/>
              <a:ext cx="291018" cy="115136"/>
            </a:xfrm>
            <a:custGeom>
              <a:avLst/>
              <a:gdLst>
                <a:gd name="T0" fmla="*/ 2147483647 w 393"/>
                <a:gd name="T1" fmla="*/ 0 h 129"/>
                <a:gd name="T2" fmla="*/ 2147483647 w 393"/>
                <a:gd name="T3" fmla="*/ 0 h 129"/>
                <a:gd name="T4" fmla="*/ 2147483647 w 393"/>
                <a:gd name="T5" fmla="*/ 2147483647 h 129"/>
                <a:gd name="T6" fmla="*/ 2147483647 w 393"/>
                <a:gd name="T7" fmla="*/ 2147483647 h 129"/>
                <a:gd name="T8" fmla="*/ 2147483647 w 393"/>
                <a:gd name="T9" fmla="*/ 2147483647 h 129"/>
                <a:gd name="T10" fmla="*/ 2147483647 w 393"/>
                <a:gd name="T11" fmla="*/ 2147483647 h 129"/>
                <a:gd name="T12" fmla="*/ 2147483647 w 393"/>
                <a:gd name="T13" fmla="*/ 2147483647 h 129"/>
                <a:gd name="T14" fmla="*/ 2147483647 w 393"/>
                <a:gd name="T15" fmla="*/ 2147483647 h 129"/>
                <a:gd name="T16" fmla="*/ 2147483647 w 393"/>
                <a:gd name="T17" fmla="*/ 2147483647 h 129"/>
                <a:gd name="T18" fmla="*/ 2147483647 w 393"/>
                <a:gd name="T19" fmla="*/ 2147483647 h 129"/>
                <a:gd name="T20" fmla="*/ 2147483647 w 393"/>
                <a:gd name="T21" fmla="*/ 2147483647 h 129"/>
                <a:gd name="T22" fmla="*/ 2147483647 w 393"/>
                <a:gd name="T23" fmla="*/ 2147483647 h 129"/>
                <a:gd name="T24" fmla="*/ 2147483647 w 393"/>
                <a:gd name="T25" fmla="*/ 2147483647 h 129"/>
                <a:gd name="T26" fmla="*/ 0 w 393"/>
                <a:gd name="T27" fmla="*/ 2147483647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" name="Line 41"/>
            <p:cNvSpPr>
              <a:spLocks noChangeShapeType="1"/>
            </p:cNvSpPr>
            <p:nvPr/>
          </p:nvSpPr>
          <p:spPr bwMode="auto">
            <a:xfrm flipH="1" flipV="1">
              <a:off x="1740111" y="4187445"/>
              <a:ext cx="4396" cy="7265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495691" y="4117023"/>
              <a:ext cx="244421" cy="95015"/>
            </a:xfrm>
            <a:custGeom>
              <a:avLst/>
              <a:gdLst>
                <a:gd name="T0" fmla="*/ 0 w 327"/>
                <a:gd name="T1" fmla="*/ 2147483647 h 110"/>
                <a:gd name="T2" fmla="*/ 2147483647 w 327"/>
                <a:gd name="T3" fmla="*/ 2147483647 h 110"/>
                <a:gd name="T4" fmla="*/ 2147483647 w 327"/>
                <a:gd name="T5" fmla="*/ 2147483647 h 110"/>
                <a:gd name="T6" fmla="*/ 2147483647 w 327"/>
                <a:gd name="T7" fmla="*/ 0 h 110"/>
                <a:gd name="T8" fmla="*/ 2147483647 w 327"/>
                <a:gd name="T9" fmla="*/ 2147483647 h 110"/>
                <a:gd name="T10" fmla="*/ 2147483647 w 327"/>
                <a:gd name="T11" fmla="*/ 2147483647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530859" y="4394242"/>
              <a:ext cx="116935" cy="102839"/>
            </a:xfrm>
            <a:custGeom>
              <a:avLst/>
              <a:gdLst>
                <a:gd name="T0" fmla="*/ 2147483647 w 150"/>
                <a:gd name="T1" fmla="*/ 2147483647 h 119"/>
                <a:gd name="T2" fmla="*/ 2147483647 w 150"/>
                <a:gd name="T3" fmla="*/ 2147483647 h 119"/>
                <a:gd name="T4" fmla="*/ 2147483647 w 150"/>
                <a:gd name="T5" fmla="*/ 2147483647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647794" y="4497081"/>
              <a:ext cx="134519" cy="53655"/>
            </a:xfrm>
            <a:custGeom>
              <a:avLst/>
              <a:gdLst>
                <a:gd name="T0" fmla="*/ 0 w 180"/>
                <a:gd name="T1" fmla="*/ 0 h 61"/>
                <a:gd name="T2" fmla="*/ 2147483647 w 180"/>
                <a:gd name="T3" fmla="*/ 2147483647 h 61"/>
                <a:gd name="T4" fmla="*/ 2147483647 w 180"/>
                <a:gd name="T5" fmla="*/ 2147483647 h 61"/>
                <a:gd name="T6" fmla="*/ 2147483647 w 180"/>
                <a:gd name="T7" fmla="*/ 2147483647 h 61"/>
                <a:gd name="T8" fmla="*/ 2147483647 w 180"/>
                <a:gd name="T9" fmla="*/ 2147483647 h 61"/>
                <a:gd name="T10" fmla="*/ 2147483647 w 180"/>
                <a:gd name="T11" fmla="*/ 2147483647 h 61"/>
                <a:gd name="T12" fmla="*/ 2147483647 w 180"/>
                <a:gd name="T13" fmla="*/ 2147483647 h 61"/>
                <a:gd name="T14" fmla="*/ 2147483647 w 180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46225" y="4132672"/>
              <a:ext cx="102867" cy="282809"/>
            </a:xfrm>
            <a:custGeom>
              <a:avLst/>
              <a:gdLst>
                <a:gd name="T0" fmla="*/ 2147483647 w 140"/>
                <a:gd name="T1" fmla="*/ 0 h 327"/>
                <a:gd name="T2" fmla="*/ 2147483647 w 140"/>
                <a:gd name="T3" fmla="*/ 2147483647 h 327"/>
                <a:gd name="T4" fmla="*/ 2147483647 w 140"/>
                <a:gd name="T5" fmla="*/ 2147483647 h 327"/>
                <a:gd name="T6" fmla="*/ 2147483647 w 140"/>
                <a:gd name="T7" fmla="*/ 2147483647 h 327"/>
                <a:gd name="T8" fmla="*/ 2147483647 w 140"/>
                <a:gd name="T9" fmla="*/ 2147483647 h 327"/>
                <a:gd name="T10" fmla="*/ 2147483647 w 140"/>
                <a:gd name="T11" fmla="*/ 2147483647 h 327"/>
                <a:gd name="T12" fmla="*/ 0 w 140"/>
                <a:gd name="T13" fmla="*/ 2147483647 h 327"/>
                <a:gd name="T14" fmla="*/ 2147483647 w 140"/>
                <a:gd name="T15" fmla="*/ 2147483647 h 327"/>
                <a:gd name="T16" fmla="*/ 2147483647 w 140"/>
                <a:gd name="T17" fmla="*/ 2147483647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432387" y="4302580"/>
              <a:ext cx="18463" cy="112900"/>
            </a:xfrm>
            <a:custGeom>
              <a:avLst/>
              <a:gdLst>
                <a:gd name="T0" fmla="*/ 0 w 31"/>
                <a:gd name="T1" fmla="*/ 2147483647 h 131"/>
                <a:gd name="T2" fmla="*/ 2147483647 w 31"/>
                <a:gd name="T3" fmla="*/ 2147483647 h 131"/>
                <a:gd name="T4" fmla="*/ 2147483647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32387" y="4415481"/>
              <a:ext cx="58907" cy="23474"/>
            </a:xfrm>
            <a:custGeom>
              <a:avLst/>
              <a:gdLst>
                <a:gd name="T0" fmla="*/ 0 w 81"/>
                <a:gd name="T1" fmla="*/ 0 h 26"/>
                <a:gd name="T2" fmla="*/ 2147483647 w 81"/>
                <a:gd name="T3" fmla="*/ 0 h 26"/>
                <a:gd name="T4" fmla="*/ 2147483647 w 81"/>
                <a:gd name="T5" fmla="*/ 0 h 26"/>
                <a:gd name="T6" fmla="*/ 2147483647 w 81"/>
                <a:gd name="T7" fmla="*/ 0 h 26"/>
                <a:gd name="T8" fmla="*/ 2147483647 w 81"/>
                <a:gd name="T9" fmla="*/ 0 h 26"/>
                <a:gd name="T10" fmla="*/ 2147483647 w 81"/>
                <a:gd name="T11" fmla="*/ 0 h 26"/>
                <a:gd name="T12" fmla="*/ 2147483647 w 81"/>
                <a:gd name="T13" fmla="*/ 2147483647 h 26"/>
                <a:gd name="T14" fmla="*/ 2147483647 w 81"/>
                <a:gd name="T15" fmla="*/ 2147483647 h 26"/>
                <a:gd name="T16" fmla="*/ 2147483647 w 81"/>
                <a:gd name="T17" fmla="*/ 2147483647 h 26"/>
                <a:gd name="T18" fmla="*/ 2147483647 w 81"/>
                <a:gd name="T19" fmla="*/ 2147483647 h 26"/>
                <a:gd name="T20" fmla="*/ 2147483647 w 81"/>
                <a:gd name="T21" fmla="*/ 2147483647 h 26"/>
                <a:gd name="T22" fmla="*/ 2147483647 w 81"/>
                <a:gd name="T23" fmla="*/ 2147483647 h 26"/>
                <a:gd name="T24" fmla="*/ 2147483647 w 81"/>
                <a:gd name="T25" fmla="*/ 2147483647 h 26"/>
                <a:gd name="T26" fmla="*/ 2147483647 w 81"/>
                <a:gd name="T27" fmla="*/ 2147483647 h 26"/>
                <a:gd name="T28" fmla="*/ 2147483647 w 81"/>
                <a:gd name="T29" fmla="*/ 2147483647 h 26"/>
                <a:gd name="T30" fmla="*/ 2147483647 w 81"/>
                <a:gd name="T31" fmla="*/ 2147483647 h 26"/>
                <a:gd name="T32" fmla="*/ 2147483647 w 81"/>
                <a:gd name="T33" fmla="*/ 2147483647 h 26"/>
                <a:gd name="T34" fmla="*/ 2147483647 w 81"/>
                <a:gd name="T35" fmla="*/ 2147483647 h 26"/>
                <a:gd name="T36" fmla="*/ 2147483647 w 81"/>
                <a:gd name="T37" fmla="*/ 2147483647 h 26"/>
                <a:gd name="T38" fmla="*/ 2147483647 w 81"/>
                <a:gd name="T39" fmla="*/ 2147483647 h 26"/>
                <a:gd name="T40" fmla="*/ 2147483647 w 81"/>
                <a:gd name="T41" fmla="*/ 2147483647 h 26"/>
                <a:gd name="T42" fmla="*/ 2147483647 w 81"/>
                <a:gd name="T43" fmla="*/ 2147483647 h 26"/>
                <a:gd name="T44" fmla="*/ 2147483647 w 81"/>
                <a:gd name="T45" fmla="*/ 2147483647 h 26"/>
                <a:gd name="T46" fmla="*/ 2147483647 w 81"/>
                <a:gd name="T47" fmla="*/ 2147483647 h 26"/>
                <a:gd name="T48" fmla="*/ 2147483647 w 81"/>
                <a:gd name="T49" fmla="*/ 2147483647 h 26"/>
                <a:gd name="T50" fmla="*/ 2147483647 w 81"/>
                <a:gd name="T51" fmla="*/ 2147483647 h 26"/>
                <a:gd name="T52" fmla="*/ 2147483647 w 81"/>
                <a:gd name="T53" fmla="*/ 2147483647 h 26"/>
                <a:gd name="T54" fmla="*/ 2147483647 w 81"/>
                <a:gd name="T55" fmla="*/ 2147483647 h 26"/>
                <a:gd name="T56" fmla="*/ 2147483647 w 81"/>
                <a:gd name="T57" fmla="*/ 2147483647 h 26"/>
                <a:gd name="T58" fmla="*/ 2147483647 w 81"/>
                <a:gd name="T59" fmla="*/ 2147483647 h 26"/>
                <a:gd name="T60" fmla="*/ 2147483647 w 81"/>
                <a:gd name="T61" fmla="*/ 2147483647 h 26"/>
                <a:gd name="T62" fmla="*/ 2147483647 w 81"/>
                <a:gd name="T63" fmla="*/ 2147483647 h 26"/>
                <a:gd name="T64" fmla="*/ 2147483647 w 81"/>
                <a:gd name="T65" fmla="*/ 2147483647 h 26"/>
                <a:gd name="T66" fmla="*/ 2147483647 w 81"/>
                <a:gd name="T67" fmla="*/ 2147483647 h 26"/>
                <a:gd name="T68" fmla="*/ 2147483647 w 81"/>
                <a:gd name="T69" fmla="*/ 2147483647 h 26"/>
                <a:gd name="T70" fmla="*/ 2147483647 w 81"/>
                <a:gd name="T71" fmla="*/ 2147483647 h 26"/>
                <a:gd name="T72" fmla="*/ 2147483647 w 81"/>
                <a:gd name="T73" fmla="*/ 2147483647 h 26"/>
                <a:gd name="T74" fmla="*/ 2147483647 w 81"/>
                <a:gd name="T75" fmla="*/ 2147483647 h 26"/>
                <a:gd name="T76" fmla="*/ 2147483647 w 81"/>
                <a:gd name="T77" fmla="*/ 2147483647 h 26"/>
                <a:gd name="T78" fmla="*/ 2147483647 w 81"/>
                <a:gd name="T79" fmla="*/ 2147483647 h 26"/>
                <a:gd name="T80" fmla="*/ 2147483647 w 81"/>
                <a:gd name="T81" fmla="*/ 2147483647 h 26"/>
                <a:gd name="T82" fmla="*/ 2147483647 w 81"/>
                <a:gd name="T83" fmla="*/ 2147483647 h 26"/>
                <a:gd name="T84" fmla="*/ 2147483647 w 81"/>
                <a:gd name="T85" fmla="*/ 2147483647 h 26"/>
                <a:gd name="T86" fmla="*/ 2147483647 w 81"/>
                <a:gd name="T87" fmla="*/ 2147483647 h 26"/>
                <a:gd name="T88" fmla="*/ 2147483647 w 81"/>
                <a:gd name="T89" fmla="*/ 2147483647 h 26"/>
                <a:gd name="T90" fmla="*/ 2147483647 w 81"/>
                <a:gd name="T91" fmla="*/ 2147483647 h 26"/>
                <a:gd name="T92" fmla="*/ 2147483647 w 81"/>
                <a:gd name="T93" fmla="*/ 2147483647 h 26"/>
                <a:gd name="T94" fmla="*/ 2147483647 w 81"/>
                <a:gd name="T95" fmla="*/ 2147483647 h 26"/>
                <a:gd name="T96" fmla="*/ 2147483647 w 81"/>
                <a:gd name="T97" fmla="*/ 2147483647 h 26"/>
                <a:gd name="T98" fmla="*/ 2147483647 w 81"/>
                <a:gd name="T99" fmla="*/ 2147483647 h 26"/>
                <a:gd name="T100" fmla="*/ 2147483647 w 81"/>
                <a:gd name="T101" fmla="*/ 2147483647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491294" y="4394242"/>
              <a:ext cx="39565" cy="44713"/>
            </a:xfrm>
            <a:custGeom>
              <a:avLst/>
              <a:gdLst>
                <a:gd name="T0" fmla="*/ 2147483647 w 57"/>
                <a:gd name="T1" fmla="*/ 0 h 51"/>
                <a:gd name="T2" fmla="*/ 2147483647 w 57"/>
                <a:gd name="T3" fmla="*/ 2147483647 h 51"/>
                <a:gd name="T4" fmla="*/ 0 w 57"/>
                <a:gd name="T5" fmla="*/ 2147483647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450851" y="4302580"/>
              <a:ext cx="90559" cy="91661"/>
            </a:xfrm>
            <a:custGeom>
              <a:avLst/>
              <a:gdLst>
                <a:gd name="T0" fmla="*/ 0 w 117"/>
                <a:gd name="T1" fmla="*/ 0 h 106"/>
                <a:gd name="T2" fmla="*/ 2147483647 w 117"/>
                <a:gd name="T3" fmla="*/ 2147483647 h 106"/>
                <a:gd name="T4" fmla="*/ 2147483647 w 117"/>
                <a:gd name="T5" fmla="*/ 2147483647 h 106"/>
                <a:gd name="T6" fmla="*/ 2147483647 w 117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 flipV="1">
              <a:off x="1471952" y="4360707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9" name="Line 51"/>
            <p:cNvSpPr>
              <a:spLocks noChangeShapeType="1"/>
            </p:cNvSpPr>
            <p:nvPr/>
          </p:nvSpPr>
          <p:spPr bwMode="auto">
            <a:xfrm>
              <a:off x="1471952" y="436070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0" name="Line 52"/>
            <p:cNvSpPr>
              <a:spLocks noChangeShapeType="1"/>
            </p:cNvSpPr>
            <p:nvPr/>
          </p:nvSpPr>
          <p:spPr bwMode="auto">
            <a:xfrm>
              <a:off x="1478985" y="4360707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 flipH="1">
              <a:off x="1471952" y="436629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 flipV="1">
              <a:off x="999816" y="4444544"/>
              <a:ext cx="11429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114113" y="4102491"/>
              <a:ext cx="192547" cy="342053"/>
            </a:xfrm>
            <a:custGeom>
              <a:avLst/>
              <a:gdLst>
                <a:gd name="T0" fmla="*/ 2147483647 w 257"/>
                <a:gd name="T1" fmla="*/ 0 h 395"/>
                <a:gd name="T2" fmla="*/ 2147483647 w 257"/>
                <a:gd name="T3" fmla="*/ 2147483647 h 395"/>
                <a:gd name="T4" fmla="*/ 2147483647 w 257"/>
                <a:gd name="T5" fmla="*/ 2147483647 h 395"/>
                <a:gd name="T6" fmla="*/ 2147483647 w 257"/>
                <a:gd name="T7" fmla="*/ 2147483647 h 395"/>
                <a:gd name="T8" fmla="*/ 2147483647 w 257"/>
                <a:gd name="T9" fmla="*/ 2147483647 h 395"/>
                <a:gd name="T10" fmla="*/ 2147483647 w 257"/>
                <a:gd name="T11" fmla="*/ 2147483647 h 395"/>
                <a:gd name="T12" fmla="*/ 2147483647 w 257"/>
                <a:gd name="T13" fmla="*/ 2147483647 h 395"/>
                <a:gd name="T14" fmla="*/ 0 w 257"/>
                <a:gd name="T15" fmla="*/ 2147483647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>
              <a:off x="1201155" y="4302580"/>
              <a:ext cx="0" cy="100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956734" y="3882281"/>
              <a:ext cx="210132" cy="163202"/>
            </a:xfrm>
            <a:custGeom>
              <a:avLst/>
              <a:gdLst>
                <a:gd name="T0" fmla="*/ 2147483647 w 278"/>
                <a:gd name="T1" fmla="*/ 2147483647 h 191"/>
                <a:gd name="T2" fmla="*/ 2147483647 w 278"/>
                <a:gd name="T3" fmla="*/ 2147483647 h 191"/>
                <a:gd name="T4" fmla="*/ 2147483647 w 278"/>
                <a:gd name="T5" fmla="*/ 0 h 191"/>
                <a:gd name="T6" fmla="*/ 0 w 278"/>
                <a:gd name="T7" fmla="*/ 2147483647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166866" y="4045482"/>
              <a:ext cx="72974" cy="57009"/>
            </a:xfrm>
            <a:custGeom>
              <a:avLst/>
              <a:gdLst>
                <a:gd name="T0" fmla="*/ 0 w 100"/>
                <a:gd name="T1" fmla="*/ 0 h 64"/>
                <a:gd name="T2" fmla="*/ 2147483647 w 100"/>
                <a:gd name="T3" fmla="*/ 2147483647 h 64"/>
                <a:gd name="T4" fmla="*/ 2147483647 w 100"/>
                <a:gd name="T5" fmla="*/ 2147483647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 flipH="1">
              <a:off x="1180054" y="4599920"/>
              <a:ext cx="247058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114113" y="4444544"/>
              <a:ext cx="65941" cy="164319"/>
            </a:xfrm>
            <a:custGeom>
              <a:avLst/>
              <a:gdLst>
                <a:gd name="T0" fmla="*/ 2147483647 w 88"/>
                <a:gd name="T1" fmla="*/ 2147483647 h 192"/>
                <a:gd name="T2" fmla="*/ 2147483647 w 88"/>
                <a:gd name="T3" fmla="*/ 2147483647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049930" y="4608863"/>
              <a:ext cx="130123" cy="204561"/>
            </a:xfrm>
            <a:custGeom>
              <a:avLst/>
              <a:gdLst>
                <a:gd name="T0" fmla="*/ 0 w 174"/>
                <a:gd name="T1" fmla="*/ 2147483647 h 236"/>
                <a:gd name="T2" fmla="*/ 2147483647 w 174"/>
                <a:gd name="T3" fmla="*/ 2147483647 h 236"/>
                <a:gd name="T4" fmla="*/ 2147483647 w 174"/>
                <a:gd name="T5" fmla="*/ 2147483647 h 236"/>
                <a:gd name="T6" fmla="*/ 2147483647 w 174"/>
                <a:gd name="T7" fmla="*/ 2147483647 h 236"/>
                <a:gd name="T8" fmla="*/ 2147483647 w 174"/>
                <a:gd name="T9" fmla="*/ 2147483647 h 236"/>
                <a:gd name="T10" fmla="*/ 2147483647 w 174"/>
                <a:gd name="T11" fmla="*/ 2147483647 h 236"/>
                <a:gd name="T12" fmla="*/ 2147483647 w 174"/>
                <a:gd name="T13" fmla="*/ 2147483647 h 236"/>
                <a:gd name="T14" fmla="*/ 2147483647 w 174"/>
                <a:gd name="T15" fmla="*/ 2147483647 h 236"/>
                <a:gd name="T16" fmla="*/ 2147483647 w 174"/>
                <a:gd name="T17" fmla="*/ 2147483647 h 236"/>
                <a:gd name="T18" fmla="*/ 2147483647 w 174"/>
                <a:gd name="T19" fmla="*/ 2147483647 h 236"/>
                <a:gd name="T20" fmla="*/ 2147483647 w 174"/>
                <a:gd name="T21" fmla="*/ 2147483647 h 236"/>
                <a:gd name="T22" fmla="*/ 2147483647 w 174"/>
                <a:gd name="T23" fmla="*/ 2147483647 h 236"/>
                <a:gd name="T24" fmla="*/ 2147483647 w 174"/>
                <a:gd name="T25" fmla="*/ 2147483647 h 236"/>
                <a:gd name="T26" fmla="*/ 2147483647 w 174"/>
                <a:gd name="T27" fmla="*/ 2147483647 h 236"/>
                <a:gd name="T28" fmla="*/ 2147483647 w 174"/>
                <a:gd name="T29" fmla="*/ 2147483647 h 236"/>
                <a:gd name="T30" fmla="*/ 2147483647 w 174"/>
                <a:gd name="T31" fmla="*/ 2147483647 h 236"/>
                <a:gd name="T32" fmla="*/ 2147483647 w 174"/>
                <a:gd name="T33" fmla="*/ 2147483647 h 236"/>
                <a:gd name="T34" fmla="*/ 2147483647 w 174"/>
                <a:gd name="T35" fmla="*/ 2147483647 h 236"/>
                <a:gd name="T36" fmla="*/ 2147483647 w 174"/>
                <a:gd name="T37" fmla="*/ 2147483647 h 236"/>
                <a:gd name="T38" fmla="*/ 2147483647 w 174"/>
                <a:gd name="T39" fmla="*/ 2147483647 h 236"/>
                <a:gd name="T40" fmla="*/ 2147483647 w 174"/>
                <a:gd name="T41" fmla="*/ 2147483647 h 236"/>
                <a:gd name="T42" fmla="*/ 2147483647 w 174"/>
                <a:gd name="T43" fmla="*/ 2147483647 h 236"/>
                <a:gd name="T44" fmla="*/ 2147483647 w 174"/>
                <a:gd name="T45" fmla="*/ 2147483647 h 236"/>
                <a:gd name="T46" fmla="*/ 2147483647 w 174"/>
                <a:gd name="T47" fmla="*/ 2147483647 h 236"/>
                <a:gd name="T48" fmla="*/ 2147483647 w 174"/>
                <a:gd name="T49" fmla="*/ 2147483647 h 236"/>
                <a:gd name="T50" fmla="*/ 2147483647 w 174"/>
                <a:gd name="T51" fmla="*/ 2147483647 h 236"/>
                <a:gd name="T52" fmla="*/ 2147483647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 flipV="1">
              <a:off x="973439" y="4691581"/>
              <a:ext cx="879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1" name="Line 63"/>
            <p:cNvSpPr>
              <a:spLocks noChangeShapeType="1"/>
            </p:cNvSpPr>
            <p:nvPr/>
          </p:nvSpPr>
          <p:spPr bwMode="auto">
            <a:xfrm>
              <a:off x="973439" y="4691581"/>
              <a:ext cx="8792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982232" y="4691581"/>
              <a:ext cx="0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3" name="Line 65"/>
            <p:cNvSpPr>
              <a:spLocks noChangeShapeType="1"/>
            </p:cNvSpPr>
            <p:nvPr/>
          </p:nvSpPr>
          <p:spPr bwMode="auto">
            <a:xfrm flipH="1">
              <a:off x="973439" y="4703878"/>
              <a:ext cx="8792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4" name="Line 66"/>
            <p:cNvSpPr>
              <a:spLocks noChangeShapeType="1"/>
            </p:cNvSpPr>
            <p:nvPr/>
          </p:nvSpPr>
          <p:spPr bwMode="auto">
            <a:xfrm flipH="1" flipV="1">
              <a:off x="1427112" y="4599920"/>
              <a:ext cx="43961" cy="1173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412165" y="4717292"/>
              <a:ext cx="58907" cy="239213"/>
            </a:xfrm>
            <a:custGeom>
              <a:avLst/>
              <a:gdLst>
                <a:gd name="T0" fmla="*/ 2147483647 w 75"/>
                <a:gd name="T1" fmla="*/ 0 h 278"/>
                <a:gd name="T2" fmla="*/ 2147483647 w 75"/>
                <a:gd name="T3" fmla="*/ 2147483647 h 278"/>
                <a:gd name="T4" fmla="*/ 2147483647 w 75"/>
                <a:gd name="T5" fmla="*/ 2147483647 h 278"/>
                <a:gd name="T6" fmla="*/ 2147483647 w 75"/>
                <a:gd name="T7" fmla="*/ 2147483647 h 278"/>
                <a:gd name="T8" fmla="*/ 2147483647 w 75"/>
                <a:gd name="T9" fmla="*/ 2147483647 h 278"/>
                <a:gd name="T10" fmla="*/ 2147483647 w 75"/>
                <a:gd name="T11" fmla="*/ 2147483647 h 278"/>
                <a:gd name="T12" fmla="*/ 2147483647 w 75"/>
                <a:gd name="T13" fmla="*/ 2147483647 h 278"/>
                <a:gd name="T14" fmla="*/ 2147483647 w 75"/>
                <a:gd name="T15" fmla="*/ 2147483647 h 278"/>
                <a:gd name="T16" fmla="*/ 0 w 75"/>
                <a:gd name="T17" fmla="*/ 2147483647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" name="Line 68"/>
            <p:cNvSpPr>
              <a:spLocks noChangeShapeType="1"/>
            </p:cNvSpPr>
            <p:nvPr/>
          </p:nvSpPr>
          <p:spPr bwMode="auto">
            <a:xfrm flipV="1">
              <a:off x="1363809" y="4803363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7" name="Line 69"/>
            <p:cNvSpPr>
              <a:spLocks noChangeShapeType="1"/>
            </p:cNvSpPr>
            <p:nvPr/>
          </p:nvSpPr>
          <p:spPr bwMode="auto">
            <a:xfrm>
              <a:off x="1363809" y="4803363"/>
              <a:ext cx="263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8" name="Line 70"/>
            <p:cNvSpPr>
              <a:spLocks noChangeShapeType="1"/>
            </p:cNvSpPr>
            <p:nvPr/>
          </p:nvSpPr>
          <p:spPr bwMode="auto">
            <a:xfrm>
              <a:off x="1366446" y="4803363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 flipH="1">
              <a:off x="1363809" y="4811188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0" name="Line 72"/>
            <p:cNvSpPr>
              <a:spLocks noChangeShapeType="1"/>
            </p:cNvSpPr>
            <p:nvPr/>
          </p:nvSpPr>
          <p:spPr bwMode="auto">
            <a:xfrm flipV="1">
              <a:off x="1530859" y="480224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1" name="Line 73"/>
            <p:cNvSpPr>
              <a:spLocks noChangeShapeType="1"/>
            </p:cNvSpPr>
            <p:nvPr/>
          </p:nvSpPr>
          <p:spPr bwMode="auto">
            <a:xfrm>
              <a:off x="1530859" y="4802246"/>
              <a:ext cx="703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2" name="Line 74"/>
            <p:cNvSpPr>
              <a:spLocks noChangeShapeType="1"/>
            </p:cNvSpPr>
            <p:nvPr/>
          </p:nvSpPr>
          <p:spPr bwMode="auto">
            <a:xfrm>
              <a:off x="1537893" y="4802246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3" name="Line 75"/>
            <p:cNvSpPr>
              <a:spLocks noChangeShapeType="1"/>
            </p:cNvSpPr>
            <p:nvPr/>
          </p:nvSpPr>
          <p:spPr bwMode="auto">
            <a:xfrm flipH="1">
              <a:off x="1530859" y="4808953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4" name="Line 76"/>
            <p:cNvSpPr>
              <a:spLocks noChangeShapeType="1"/>
            </p:cNvSpPr>
            <p:nvPr/>
          </p:nvSpPr>
          <p:spPr bwMode="auto">
            <a:xfrm flipV="1">
              <a:off x="1363809" y="4388653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>
              <a:off x="1363809" y="4388653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6" name="Line 78"/>
            <p:cNvSpPr>
              <a:spLocks noChangeShapeType="1"/>
            </p:cNvSpPr>
            <p:nvPr/>
          </p:nvSpPr>
          <p:spPr bwMode="auto">
            <a:xfrm>
              <a:off x="1366446" y="4388653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7" name="Line 79"/>
            <p:cNvSpPr>
              <a:spLocks noChangeShapeType="1"/>
            </p:cNvSpPr>
            <p:nvPr/>
          </p:nvSpPr>
          <p:spPr bwMode="auto">
            <a:xfrm flipH="1">
              <a:off x="1363809" y="4398713"/>
              <a:ext cx="263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427112" y="4438954"/>
              <a:ext cx="64182" cy="160966"/>
            </a:xfrm>
            <a:custGeom>
              <a:avLst/>
              <a:gdLst>
                <a:gd name="T0" fmla="*/ 2147483647 w 88"/>
                <a:gd name="T1" fmla="*/ 0 h 187"/>
                <a:gd name="T2" fmla="*/ 2147483647 w 88"/>
                <a:gd name="T3" fmla="*/ 2147483647 h 187"/>
                <a:gd name="T4" fmla="*/ 2147483647 w 88"/>
                <a:gd name="T5" fmla="*/ 2147483647 h 187"/>
                <a:gd name="T6" fmla="*/ 2147483647 w 88"/>
                <a:gd name="T7" fmla="*/ 2147483647 h 187"/>
                <a:gd name="T8" fmla="*/ 0 w 88"/>
                <a:gd name="T9" fmla="*/ 2147483647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" name="Line 81"/>
            <p:cNvSpPr>
              <a:spLocks noChangeShapeType="1"/>
            </p:cNvSpPr>
            <p:nvPr/>
          </p:nvSpPr>
          <p:spPr bwMode="auto">
            <a:xfrm flipV="1">
              <a:off x="1530859" y="4555208"/>
              <a:ext cx="0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0" name="Line 82"/>
            <p:cNvSpPr>
              <a:spLocks noChangeShapeType="1"/>
            </p:cNvSpPr>
            <p:nvPr/>
          </p:nvSpPr>
          <p:spPr bwMode="auto">
            <a:xfrm>
              <a:off x="1530859" y="4555208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1" name="Line 83"/>
            <p:cNvSpPr>
              <a:spLocks noChangeShapeType="1"/>
            </p:cNvSpPr>
            <p:nvPr/>
          </p:nvSpPr>
          <p:spPr bwMode="auto">
            <a:xfrm>
              <a:off x="1537013" y="4555208"/>
              <a:ext cx="879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2" name="Line 84"/>
            <p:cNvSpPr>
              <a:spLocks noChangeShapeType="1"/>
            </p:cNvSpPr>
            <p:nvPr/>
          </p:nvSpPr>
          <p:spPr bwMode="auto">
            <a:xfrm flipH="1">
              <a:off x="1530859" y="4557443"/>
              <a:ext cx="6154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997178" y="4102491"/>
              <a:ext cx="242662" cy="166555"/>
            </a:xfrm>
            <a:custGeom>
              <a:avLst/>
              <a:gdLst>
                <a:gd name="T0" fmla="*/ 2147483647 w 325"/>
                <a:gd name="T1" fmla="*/ 0 h 192"/>
                <a:gd name="T2" fmla="*/ 2147483647 w 325"/>
                <a:gd name="T3" fmla="*/ 2147483647 h 192"/>
                <a:gd name="T4" fmla="*/ 2147483647 w 325"/>
                <a:gd name="T5" fmla="*/ 2147483647 h 192"/>
                <a:gd name="T6" fmla="*/ 2147483647 w 325"/>
                <a:gd name="T7" fmla="*/ 2147483647 h 192"/>
                <a:gd name="T8" fmla="*/ 2147483647 w 325"/>
                <a:gd name="T9" fmla="*/ 2147483647 h 192"/>
                <a:gd name="T10" fmla="*/ 2147483647 w 325"/>
                <a:gd name="T11" fmla="*/ 2147483647 h 192"/>
                <a:gd name="T12" fmla="*/ 2147483647 w 325"/>
                <a:gd name="T13" fmla="*/ 2147483647 h 192"/>
                <a:gd name="T14" fmla="*/ 2147483647 w 325"/>
                <a:gd name="T15" fmla="*/ 2147483647 h 192"/>
                <a:gd name="T16" fmla="*/ 2147483647 w 325"/>
                <a:gd name="T17" fmla="*/ 2147483647 h 192"/>
                <a:gd name="T18" fmla="*/ 2147483647 w 325"/>
                <a:gd name="T19" fmla="*/ 2147483647 h 192"/>
                <a:gd name="T20" fmla="*/ 2147483647 w 325"/>
                <a:gd name="T21" fmla="*/ 2147483647 h 192"/>
                <a:gd name="T22" fmla="*/ 2147483647 w 325"/>
                <a:gd name="T23" fmla="*/ 2147483647 h 192"/>
                <a:gd name="T24" fmla="*/ 2147483647 w 325"/>
                <a:gd name="T25" fmla="*/ 2147483647 h 192"/>
                <a:gd name="T26" fmla="*/ 2147483647 w 325"/>
                <a:gd name="T27" fmla="*/ 2147483647 h 192"/>
                <a:gd name="T28" fmla="*/ 2147483647 w 325"/>
                <a:gd name="T29" fmla="*/ 2147483647 h 192"/>
                <a:gd name="T30" fmla="*/ 2147483647 w 325"/>
                <a:gd name="T31" fmla="*/ 2147483647 h 192"/>
                <a:gd name="T32" fmla="*/ 2147483647 w 325"/>
                <a:gd name="T33" fmla="*/ 2147483647 h 192"/>
                <a:gd name="T34" fmla="*/ 0 w 325"/>
                <a:gd name="T35" fmla="*/ 2147483647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166866" y="3897930"/>
              <a:ext cx="166171" cy="147552"/>
            </a:xfrm>
            <a:custGeom>
              <a:avLst/>
              <a:gdLst>
                <a:gd name="T0" fmla="*/ 0 w 222"/>
                <a:gd name="T1" fmla="*/ 2147483647 h 172"/>
                <a:gd name="T2" fmla="*/ 2147483647 w 222"/>
                <a:gd name="T3" fmla="*/ 2147483647 h 172"/>
                <a:gd name="T4" fmla="*/ 2147483647 w 222"/>
                <a:gd name="T5" fmla="*/ 2147483647 h 172"/>
                <a:gd name="T6" fmla="*/ 2147483647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5" name="Line 87"/>
            <p:cNvSpPr>
              <a:spLocks noChangeShapeType="1"/>
            </p:cNvSpPr>
            <p:nvPr/>
          </p:nvSpPr>
          <p:spPr bwMode="auto">
            <a:xfrm flipV="1">
              <a:off x="1195001" y="4302580"/>
              <a:ext cx="0" cy="100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6" name="Line 88"/>
            <p:cNvSpPr>
              <a:spLocks noChangeShapeType="1"/>
            </p:cNvSpPr>
            <p:nvPr/>
          </p:nvSpPr>
          <p:spPr bwMode="auto">
            <a:xfrm>
              <a:off x="1195001" y="4302580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7" name="Line 89"/>
            <p:cNvSpPr>
              <a:spLocks noChangeShapeType="1"/>
            </p:cNvSpPr>
            <p:nvPr/>
          </p:nvSpPr>
          <p:spPr bwMode="auto">
            <a:xfrm flipH="1">
              <a:off x="1195001" y="4312641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8" name="Line 90"/>
            <p:cNvSpPr>
              <a:spLocks noChangeShapeType="1"/>
            </p:cNvSpPr>
            <p:nvPr/>
          </p:nvSpPr>
          <p:spPr bwMode="auto">
            <a:xfrm flipV="1">
              <a:off x="1151040" y="4167325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9" name="Line 91"/>
            <p:cNvSpPr>
              <a:spLocks noChangeShapeType="1"/>
            </p:cNvSpPr>
            <p:nvPr/>
          </p:nvSpPr>
          <p:spPr bwMode="auto">
            <a:xfrm>
              <a:off x="1151040" y="4167325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0" name="Line 92"/>
            <p:cNvSpPr>
              <a:spLocks noChangeShapeType="1"/>
            </p:cNvSpPr>
            <p:nvPr/>
          </p:nvSpPr>
          <p:spPr bwMode="auto">
            <a:xfrm>
              <a:off x="1155436" y="4167325"/>
              <a:ext cx="4396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" name="Line 93"/>
            <p:cNvSpPr>
              <a:spLocks noChangeShapeType="1"/>
            </p:cNvSpPr>
            <p:nvPr/>
          </p:nvSpPr>
          <p:spPr bwMode="auto">
            <a:xfrm flipH="1">
              <a:off x="1151040" y="4171796"/>
              <a:ext cx="4396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" name="Line 94"/>
            <p:cNvSpPr>
              <a:spLocks noChangeShapeType="1"/>
            </p:cNvSpPr>
            <p:nvPr/>
          </p:nvSpPr>
          <p:spPr bwMode="auto">
            <a:xfrm flipV="1">
              <a:off x="1216981" y="3797326"/>
              <a:ext cx="1758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" name="Line 95"/>
            <p:cNvSpPr>
              <a:spLocks noChangeShapeType="1"/>
            </p:cNvSpPr>
            <p:nvPr/>
          </p:nvSpPr>
          <p:spPr bwMode="auto">
            <a:xfrm>
              <a:off x="1216981" y="3797326"/>
              <a:ext cx="6155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" name="Line 96"/>
            <p:cNvSpPr>
              <a:spLocks noChangeShapeType="1"/>
            </p:cNvSpPr>
            <p:nvPr/>
          </p:nvSpPr>
          <p:spPr bwMode="auto">
            <a:xfrm>
              <a:off x="1223135" y="379732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" name="Line 97"/>
            <p:cNvSpPr>
              <a:spLocks noChangeShapeType="1"/>
            </p:cNvSpPr>
            <p:nvPr/>
          </p:nvSpPr>
          <p:spPr bwMode="auto">
            <a:xfrm flipH="1">
              <a:off x="1216981" y="3804033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" name="Line 98"/>
            <p:cNvSpPr>
              <a:spLocks noChangeShapeType="1"/>
            </p:cNvSpPr>
            <p:nvPr/>
          </p:nvSpPr>
          <p:spPr bwMode="auto">
            <a:xfrm>
              <a:off x="1449092" y="4132672"/>
              <a:ext cx="87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1449092" y="4122612"/>
              <a:ext cx="46598" cy="81600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2147483647 w 61"/>
                <a:gd name="T7" fmla="*/ 0 h 92"/>
                <a:gd name="T8" fmla="*/ 0 w 61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8" name="Line 100"/>
            <p:cNvSpPr>
              <a:spLocks noChangeShapeType="1"/>
            </p:cNvSpPr>
            <p:nvPr/>
          </p:nvSpPr>
          <p:spPr bwMode="auto">
            <a:xfrm flipH="1">
              <a:off x="1450851" y="4204212"/>
              <a:ext cx="44840" cy="9836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" name="Line 101"/>
            <p:cNvSpPr>
              <a:spLocks noChangeShapeType="1"/>
            </p:cNvSpPr>
            <p:nvPr/>
          </p:nvSpPr>
          <p:spPr bwMode="auto">
            <a:xfrm flipV="1">
              <a:off x="1567786" y="4108080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" name="Line 102"/>
            <p:cNvSpPr>
              <a:spLocks noChangeShapeType="1"/>
            </p:cNvSpPr>
            <p:nvPr/>
          </p:nvSpPr>
          <p:spPr bwMode="auto">
            <a:xfrm>
              <a:off x="1567786" y="4108080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>
              <a:off x="1574819" y="4108080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 flipH="1">
              <a:off x="1567786" y="4117023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 flipV="1">
              <a:off x="1420078" y="3905755"/>
              <a:ext cx="4396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1420078" y="3905755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" name="Line 107"/>
            <p:cNvSpPr>
              <a:spLocks noChangeShapeType="1"/>
            </p:cNvSpPr>
            <p:nvPr/>
          </p:nvSpPr>
          <p:spPr bwMode="auto">
            <a:xfrm>
              <a:off x="1431508" y="3905755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" name="Line 108"/>
            <p:cNvSpPr>
              <a:spLocks noChangeShapeType="1"/>
            </p:cNvSpPr>
            <p:nvPr/>
          </p:nvSpPr>
          <p:spPr bwMode="auto">
            <a:xfrm flipH="1">
              <a:off x="1420078" y="3912462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1968706" y="4225451"/>
              <a:ext cx="199581" cy="269394"/>
            </a:xfrm>
            <a:custGeom>
              <a:avLst/>
              <a:gdLst>
                <a:gd name="T0" fmla="*/ 0 w 267"/>
                <a:gd name="T1" fmla="*/ 2147483647 h 309"/>
                <a:gd name="T2" fmla="*/ 2147483647 w 267"/>
                <a:gd name="T3" fmla="*/ 2147483647 h 309"/>
                <a:gd name="T4" fmla="*/ 2147483647 w 267"/>
                <a:gd name="T5" fmla="*/ 2147483647 h 309"/>
                <a:gd name="T6" fmla="*/ 2147483647 w 267"/>
                <a:gd name="T7" fmla="*/ 2147483647 h 309"/>
                <a:gd name="T8" fmla="*/ 2147483647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2163891" y="4029833"/>
              <a:ext cx="26376" cy="195619"/>
            </a:xfrm>
            <a:custGeom>
              <a:avLst/>
              <a:gdLst>
                <a:gd name="T0" fmla="*/ 2147483647 w 38"/>
                <a:gd name="T1" fmla="*/ 2147483647 h 231"/>
                <a:gd name="T2" fmla="*/ 2147483647 w 38"/>
                <a:gd name="T3" fmla="*/ 2147483647 h 231"/>
                <a:gd name="T4" fmla="*/ 2147483647 w 38"/>
                <a:gd name="T5" fmla="*/ 2147483647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" name="Line 111"/>
            <p:cNvSpPr>
              <a:spLocks noChangeShapeType="1"/>
            </p:cNvSpPr>
            <p:nvPr/>
          </p:nvSpPr>
          <p:spPr bwMode="auto">
            <a:xfrm flipH="1" flipV="1">
              <a:off x="2144548" y="3975060"/>
              <a:ext cx="19343" cy="547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2135756" y="3768263"/>
              <a:ext cx="40444" cy="206797"/>
            </a:xfrm>
            <a:custGeom>
              <a:avLst/>
              <a:gdLst>
                <a:gd name="T0" fmla="*/ 2147483647 w 50"/>
                <a:gd name="T1" fmla="*/ 0 h 240"/>
                <a:gd name="T2" fmla="*/ 0 w 50"/>
                <a:gd name="T3" fmla="*/ 2147483647 h 240"/>
                <a:gd name="T4" fmla="*/ 2147483647 w 50"/>
                <a:gd name="T5" fmla="*/ 2147483647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1847375" y="4258986"/>
              <a:ext cx="32531" cy="226917"/>
            </a:xfrm>
            <a:custGeom>
              <a:avLst/>
              <a:gdLst>
                <a:gd name="T0" fmla="*/ 2147483647 w 39"/>
                <a:gd name="T1" fmla="*/ 2147483647 h 267"/>
                <a:gd name="T2" fmla="*/ 0 w 39"/>
                <a:gd name="T3" fmla="*/ 2147483647 h 267"/>
                <a:gd name="T4" fmla="*/ 2147483647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1647794" y="4260103"/>
              <a:ext cx="96713" cy="236978"/>
            </a:xfrm>
            <a:custGeom>
              <a:avLst/>
              <a:gdLst>
                <a:gd name="T0" fmla="*/ 0 w 134"/>
                <a:gd name="T1" fmla="*/ 2147483647 h 275"/>
                <a:gd name="T2" fmla="*/ 2147483647 w 134"/>
                <a:gd name="T3" fmla="*/ 2147483647 h 275"/>
                <a:gd name="T4" fmla="*/ 2147483647 w 134"/>
                <a:gd name="T5" fmla="*/ 2147483647 h 275"/>
                <a:gd name="T6" fmla="*/ 2147483647 w 134"/>
                <a:gd name="T7" fmla="*/ 2147483647 h 275"/>
                <a:gd name="T8" fmla="*/ 2147483647 w 134"/>
                <a:gd name="T9" fmla="*/ 2147483647 h 275"/>
                <a:gd name="T10" fmla="*/ 2147483647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" name="Line 115"/>
            <p:cNvSpPr>
              <a:spLocks noChangeShapeType="1"/>
            </p:cNvSpPr>
            <p:nvPr/>
          </p:nvSpPr>
          <p:spPr bwMode="auto">
            <a:xfrm flipV="1">
              <a:off x="1748024" y="4258986"/>
              <a:ext cx="111660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1859684" y="4029833"/>
              <a:ext cx="304207" cy="229153"/>
            </a:xfrm>
            <a:custGeom>
              <a:avLst/>
              <a:gdLst>
                <a:gd name="T0" fmla="*/ 0 w 405"/>
                <a:gd name="T1" fmla="*/ 2147483647 h 263"/>
                <a:gd name="T2" fmla="*/ 2147483647 w 405"/>
                <a:gd name="T3" fmla="*/ 2147483647 h 263"/>
                <a:gd name="T4" fmla="*/ 2147483647 w 405"/>
                <a:gd name="T5" fmla="*/ 2147483647 h 263"/>
                <a:gd name="T6" fmla="*/ 2147483647 w 405"/>
                <a:gd name="T7" fmla="*/ 2147483647 h 263"/>
                <a:gd name="T8" fmla="*/ 2147483647 w 405"/>
                <a:gd name="T9" fmla="*/ 2147483647 h 263"/>
                <a:gd name="T10" fmla="*/ 2147483647 w 405"/>
                <a:gd name="T11" fmla="*/ 2147483647 h 263"/>
                <a:gd name="T12" fmla="*/ 2147483647 w 405"/>
                <a:gd name="T13" fmla="*/ 2147483647 h 263"/>
                <a:gd name="T14" fmla="*/ 2147483647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1918591" y="4494845"/>
              <a:ext cx="277831" cy="195619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1828032" y="4550736"/>
              <a:ext cx="90558" cy="89426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" name="Line 119"/>
            <p:cNvSpPr>
              <a:spLocks noChangeShapeType="1"/>
            </p:cNvSpPr>
            <p:nvPr/>
          </p:nvSpPr>
          <p:spPr bwMode="auto">
            <a:xfrm flipV="1">
              <a:off x="1670653" y="4945327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" name="Line 120"/>
            <p:cNvSpPr>
              <a:spLocks noChangeShapeType="1"/>
            </p:cNvSpPr>
            <p:nvPr/>
          </p:nvSpPr>
          <p:spPr bwMode="auto">
            <a:xfrm>
              <a:off x="1670653" y="4945327"/>
              <a:ext cx="11430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" name="Line 121"/>
            <p:cNvSpPr>
              <a:spLocks noChangeShapeType="1"/>
            </p:cNvSpPr>
            <p:nvPr/>
          </p:nvSpPr>
          <p:spPr bwMode="auto">
            <a:xfrm>
              <a:off x="1682083" y="4945327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" name="Line 122"/>
            <p:cNvSpPr>
              <a:spLocks noChangeShapeType="1"/>
            </p:cNvSpPr>
            <p:nvPr/>
          </p:nvSpPr>
          <p:spPr bwMode="auto">
            <a:xfrm flipH="1">
              <a:off x="1670653" y="4952034"/>
              <a:ext cx="11430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" name="Line 123"/>
            <p:cNvSpPr>
              <a:spLocks noChangeShapeType="1"/>
            </p:cNvSpPr>
            <p:nvPr/>
          </p:nvSpPr>
          <p:spPr bwMode="auto">
            <a:xfrm flipV="1">
              <a:off x="2168286" y="464910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" name="Line 124"/>
            <p:cNvSpPr>
              <a:spLocks noChangeShapeType="1"/>
            </p:cNvSpPr>
            <p:nvPr/>
          </p:nvSpPr>
          <p:spPr bwMode="auto">
            <a:xfrm>
              <a:off x="2168286" y="4649104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" name="Line 125"/>
            <p:cNvSpPr>
              <a:spLocks noChangeShapeType="1"/>
            </p:cNvSpPr>
            <p:nvPr/>
          </p:nvSpPr>
          <p:spPr bwMode="auto">
            <a:xfrm>
              <a:off x="2176200" y="464910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" name="Line 126"/>
            <p:cNvSpPr>
              <a:spLocks noChangeShapeType="1"/>
            </p:cNvSpPr>
            <p:nvPr/>
          </p:nvSpPr>
          <p:spPr bwMode="auto">
            <a:xfrm flipH="1">
              <a:off x="2168286" y="466028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" name="Line 127"/>
            <p:cNvSpPr>
              <a:spLocks noChangeShapeType="1"/>
            </p:cNvSpPr>
            <p:nvPr/>
          </p:nvSpPr>
          <p:spPr bwMode="auto">
            <a:xfrm flipV="1">
              <a:off x="2144548" y="4640162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" name="Line 128"/>
            <p:cNvSpPr>
              <a:spLocks noChangeShapeType="1"/>
            </p:cNvSpPr>
            <p:nvPr/>
          </p:nvSpPr>
          <p:spPr bwMode="auto">
            <a:xfrm>
              <a:off x="2144548" y="4640162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" name="Line 129"/>
            <p:cNvSpPr>
              <a:spLocks noChangeShapeType="1"/>
            </p:cNvSpPr>
            <p:nvPr/>
          </p:nvSpPr>
          <p:spPr bwMode="auto">
            <a:xfrm>
              <a:off x="2150702" y="4640162"/>
              <a:ext cx="1758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" name="Line 130"/>
            <p:cNvSpPr>
              <a:spLocks noChangeShapeType="1"/>
            </p:cNvSpPr>
            <p:nvPr/>
          </p:nvSpPr>
          <p:spPr bwMode="auto">
            <a:xfrm flipH="1">
              <a:off x="2144548" y="4645751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699667" y="3991827"/>
              <a:ext cx="95834" cy="210150"/>
            </a:xfrm>
            <a:custGeom>
              <a:avLst/>
              <a:gdLst>
                <a:gd name="T0" fmla="*/ 2147483647 w 130"/>
                <a:gd name="T1" fmla="*/ 2147483647 h 242"/>
                <a:gd name="T2" fmla="*/ 2147483647 w 130"/>
                <a:gd name="T3" fmla="*/ 2147483647 h 242"/>
                <a:gd name="T4" fmla="*/ 2147483647 w 130"/>
                <a:gd name="T5" fmla="*/ 2147483647 h 242"/>
                <a:gd name="T6" fmla="*/ 2147483647 w 130"/>
                <a:gd name="T7" fmla="*/ 2147483647 h 242"/>
                <a:gd name="T8" fmla="*/ 0 w 130"/>
                <a:gd name="T9" fmla="*/ 2147483647 h 242"/>
                <a:gd name="T10" fmla="*/ 2147483647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" name="Line 132"/>
            <p:cNvSpPr>
              <a:spLocks noChangeShapeType="1"/>
            </p:cNvSpPr>
            <p:nvPr/>
          </p:nvSpPr>
          <p:spPr bwMode="auto">
            <a:xfrm flipV="1">
              <a:off x="1589766" y="4324937"/>
              <a:ext cx="2638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" name="Line 133"/>
            <p:cNvSpPr>
              <a:spLocks noChangeShapeType="1"/>
            </p:cNvSpPr>
            <p:nvPr/>
          </p:nvSpPr>
          <p:spPr bwMode="auto">
            <a:xfrm>
              <a:off x="1589766" y="432493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" name="Line 134"/>
            <p:cNvSpPr>
              <a:spLocks noChangeShapeType="1"/>
            </p:cNvSpPr>
            <p:nvPr/>
          </p:nvSpPr>
          <p:spPr bwMode="auto">
            <a:xfrm>
              <a:off x="1596799" y="4324937"/>
              <a:ext cx="879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" name="Line 135"/>
            <p:cNvSpPr>
              <a:spLocks noChangeShapeType="1"/>
            </p:cNvSpPr>
            <p:nvPr/>
          </p:nvSpPr>
          <p:spPr bwMode="auto">
            <a:xfrm flipH="1">
              <a:off x="1589766" y="4336115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" name="Line 136"/>
            <p:cNvSpPr>
              <a:spLocks noChangeShapeType="1"/>
            </p:cNvSpPr>
            <p:nvPr/>
          </p:nvSpPr>
          <p:spPr bwMode="auto">
            <a:xfrm flipV="1">
              <a:off x="1682083" y="432158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" name="Line 137"/>
            <p:cNvSpPr>
              <a:spLocks noChangeShapeType="1"/>
            </p:cNvSpPr>
            <p:nvPr/>
          </p:nvSpPr>
          <p:spPr bwMode="auto">
            <a:xfrm>
              <a:off x="1682083" y="4321584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" name="Line 138"/>
            <p:cNvSpPr>
              <a:spLocks noChangeShapeType="1"/>
            </p:cNvSpPr>
            <p:nvPr/>
          </p:nvSpPr>
          <p:spPr bwMode="auto">
            <a:xfrm>
              <a:off x="1684721" y="432158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" name="Line 139"/>
            <p:cNvSpPr>
              <a:spLocks noChangeShapeType="1"/>
            </p:cNvSpPr>
            <p:nvPr/>
          </p:nvSpPr>
          <p:spPr bwMode="auto">
            <a:xfrm flipH="1">
              <a:off x="1682083" y="4328291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" name="Line 140"/>
            <p:cNvSpPr>
              <a:spLocks noChangeShapeType="1"/>
            </p:cNvSpPr>
            <p:nvPr/>
          </p:nvSpPr>
          <p:spPr bwMode="auto">
            <a:xfrm flipV="1">
              <a:off x="1807810" y="3923640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" name="Line 141"/>
            <p:cNvSpPr>
              <a:spLocks noChangeShapeType="1"/>
            </p:cNvSpPr>
            <p:nvPr/>
          </p:nvSpPr>
          <p:spPr bwMode="auto">
            <a:xfrm>
              <a:off x="1807810" y="3923640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" name="Line 142"/>
            <p:cNvSpPr>
              <a:spLocks noChangeShapeType="1"/>
            </p:cNvSpPr>
            <p:nvPr/>
          </p:nvSpPr>
          <p:spPr bwMode="auto">
            <a:xfrm>
              <a:off x="1813965" y="3923640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" name="Line 143"/>
            <p:cNvSpPr>
              <a:spLocks noChangeShapeType="1"/>
            </p:cNvSpPr>
            <p:nvPr/>
          </p:nvSpPr>
          <p:spPr bwMode="auto">
            <a:xfrm flipH="1">
              <a:off x="1807810" y="3928111"/>
              <a:ext cx="615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>
              <a:off x="1369963" y="3531285"/>
              <a:ext cx="58028" cy="146435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>
              <a:off x="896069" y="3491044"/>
              <a:ext cx="473894" cy="87190"/>
            </a:xfrm>
            <a:custGeom>
              <a:avLst/>
              <a:gdLst>
                <a:gd name="T0" fmla="*/ 0 w 635"/>
                <a:gd name="T1" fmla="*/ 2147483647 h 101"/>
                <a:gd name="T2" fmla="*/ 2147483647 w 635"/>
                <a:gd name="T3" fmla="*/ 2147483647 h 101"/>
                <a:gd name="T4" fmla="*/ 2147483647 w 635"/>
                <a:gd name="T5" fmla="*/ 2147483647 h 101"/>
                <a:gd name="T6" fmla="*/ 2147483647 w 635"/>
                <a:gd name="T7" fmla="*/ 2147483647 h 101"/>
                <a:gd name="T8" fmla="*/ 2147483647 w 635"/>
                <a:gd name="T9" fmla="*/ 2147483647 h 101"/>
                <a:gd name="T10" fmla="*/ 2147483647 w 635"/>
                <a:gd name="T11" fmla="*/ 0 h 101"/>
                <a:gd name="T12" fmla="*/ 2147483647 w 635"/>
                <a:gd name="T13" fmla="*/ 214748364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" name="Line 146"/>
            <p:cNvSpPr>
              <a:spLocks noChangeShapeType="1"/>
            </p:cNvSpPr>
            <p:nvPr/>
          </p:nvSpPr>
          <p:spPr bwMode="auto">
            <a:xfrm flipH="1" flipV="1">
              <a:off x="896069" y="3578234"/>
              <a:ext cx="15826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" name="Line 147"/>
            <p:cNvSpPr>
              <a:spLocks noChangeShapeType="1"/>
            </p:cNvSpPr>
            <p:nvPr/>
          </p:nvSpPr>
          <p:spPr bwMode="auto">
            <a:xfrm flipV="1">
              <a:off x="896069" y="3330078"/>
              <a:ext cx="7913" cy="248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227869" y="3416150"/>
              <a:ext cx="480928" cy="91661"/>
            </a:xfrm>
            <a:custGeom>
              <a:avLst/>
              <a:gdLst>
                <a:gd name="T0" fmla="*/ 2147483647 w 643"/>
                <a:gd name="T1" fmla="*/ 2147483647 h 106"/>
                <a:gd name="T2" fmla="*/ 2147483647 w 643"/>
                <a:gd name="T3" fmla="*/ 2147483647 h 106"/>
                <a:gd name="T4" fmla="*/ 2147483647 w 643"/>
                <a:gd name="T5" fmla="*/ 2147483647 h 106"/>
                <a:gd name="T6" fmla="*/ 2147483647 w 643"/>
                <a:gd name="T7" fmla="*/ 2147483647 h 106"/>
                <a:gd name="T8" fmla="*/ 2147483647 w 643"/>
                <a:gd name="T9" fmla="*/ 2147483647 h 106"/>
                <a:gd name="T10" fmla="*/ 2147483647 w 643"/>
                <a:gd name="T11" fmla="*/ 2147483647 h 106"/>
                <a:gd name="T12" fmla="*/ 2147483647 w 643"/>
                <a:gd name="T13" fmla="*/ 2147483647 h 106"/>
                <a:gd name="T14" fmla="*/ 2147483647 w 643"/>
                <a:gd name="T15" fmla="*/ 2147483647 h 106"/>
                <a:gd name="T16" fmla="*/ 2147483647 w 643"/>
                <a:gd name="T17" fmla="*/ 2147483647 h 106"/>
                <a:gd name="T18" fmla="*/ 2147483647 w 643"/>
                <a:gd name="T19" fmla="*/ 2147483647 h 106"/>
                <a:gd name="T20" fmla="*/ 2147483647 w 643"/>
                <a:gd name="T21" fmla="*/ 2147483647 h 106"/>
                <a:gd name="T22" fmla="*/ 2147483647 w 643"/>
                <a:gd name="T23" fmla="*/ 2147483647 h 106"/>
                <a:gd name="T24" fmla="*/ 2147483647 w 643"/>
                <a:gd name="T25" fmla="*/ 2147483647 h 106"/>
                <a:gd name="T26" fmla="*/ 2147483647 w 643"/>
                <a:gd name="T27" fmla="*/ 2147483647 h 106"/>
                <a:gd name="T28" fmla="*/ 2147483647 w 643"/>
                <a:gd name="T29" fmla="*/ 2147483647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" name="Freeform 149"/>
            <p:cNvSpPr>
              <a:spLocks/>
            </p:cNvSpPr>
            <p:nvPr/>
          </p:nvSpPr>
          <p:spPr bwMode="auto">
            <a:xfrm>
              <a:off x="708797" y="3330078"/>
              <a:ext cx="195185" cy="147552"/>
            </a:xfrm>
            <a:custGeom>
              <a:avLst/>
              <a:gdLst>
                <a:gd name="T0" fmla="*/ 0 w 263"/>
                <a:gd name="T1" fmla="*/ 2147483647 h 169"/>
                <a:gd name="T2" fmla="*/ 2147483647 w 263"/>
                <a:gd name="T3" fmla="*/ 2147483647 h 169"/>
                <a:gd name="T4" fmla="*/ 2147483647 w 263"/>
                <a:gd name="T5" fmla="*/ 2147483647 h 169"/>
                <a:gd name="T6" fmla="*/ 2147483647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" name="Line 150"/>
            <p:cNvSpPr>
              <a:spLocks noChangeShapeType="1"/>
            </p:cNvSpPr>
            <p:nvPr/>
          </p:nvSpPr>
          <p:spPr bwMode="auto">
            <a:xfrm flipV="1">
              <a:off x="514492" y="370119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" name="Line 151"/>
            <p:cNvSpPr>
              <a:spLocks noChangeShapeType="1"/>
            </p:cNvSpPr>
            <p:nvPr/>
          </p:nvSpPr>
          <p:spPr bwMode="auto">
            <a:xfrm>
              <a:off x="514492" y="3701194"/>
              <a:ext cx="351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" name="Line 152"/>
            <p:cNvSpPr>
              <a:spLocks noChangeShapeType="1"/>
            </p:cNvSpPr>
            <p:nvPr/>
          </p:nvSpPr>
          <p:spPr bwMode="auto">
            <a:xfrm>
              <a:off x="518008" y="3701194"/>
              <a:ext cx="3517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" name="Line 153"/>
            <p:cNvSpPr>
              <a:spLocks noChangeShapeType="1"/>
            </p:cNvSpPr>
            <p:nvPr/>
          </p:nvSpPr>
          <p:spPr bwMode="auto">
            <a:xfrm flipH="1">
              <a:off x="514492" y="3712372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" name="Line 154"/>
            <p:cNvSpPr>
              <a:spLocks noChangeShapeType="1"/>
            </p:cNvSpPr>
            <p:nvPr/>
          </p:nvSpPr>
          <p:spPr bwMode="auto">
            <a:xfrm flipV="1">
              <a:off x="656924" y="3183644"/>
              <a:ext cx="879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" name="Line 155"/>
            <p:cNvSpPr>
              <a:spLocks noChangeShapeType="1"/>
            </p:cNvSpPr>
            <p:nvPr/>
          </p:nvSpPr>
          <p:spPr bwMode="auto">
            <a:xfrm>
              <a:off x="656924" y="3183644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" name="Line 156"/>
            <p:cNvSpPr>
              <a:spLocks noChangeShapeType="1"/>
            </p:cNvSpPr>
            <p:nvPr/>
          </p:nvSpPr>
          <p:spPr bwMode="auto">
            <a:xfrm>
              <a:off x="664836" y="3183644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" name="Line 157"/>
            <p:cNvSpPr>
              <a:spLocks noChangeShapeType="1"/>
            </p:cNvSpPr>
            <p:nvPr/>
          </p:nvSpPr>
          <p:spPr bwMode="auto">
            <a:xfrm flipH="1">
              <a:off x="656924" y="318923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>
              <a:off x="1021796" y="2508481"/>
              <a:ext cx="376302" cy="230271"/>
            </a:xfrm>
            <a:custGeom>
              <a:avLst/>
              <a:gdLst>
                <a:gd name="T0" fmla="*/ 2147483647 w 505"/>
                <a:gd name="T1" fmla="*/ 2147483647 h 266"/>
                <a:gd name="T2" fmla="*/ 2147483647 w 505"/>
                <a:gd name="T3" fmla="*/ 2147483647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" name="Line 159"/>
            <p:cNvSpPr>
              <a:spLocks noChangeShapeType="1"/>
            </p:cNvSpPr>
            <p:nvPr/>
          </p:nvSpPr>
          <p:spPr bwMode="auto">
            <a:xfrm flipH="1" flipV="1">
              <a:off x="1449092" y="2755519"/>
              <a:ext cx="118694" cy="1564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" name="Line 160"/>
            <p:cNvSpPr>
              <a:spLocks noChangeShapeType="1"/>
            </p:cNvSpPr>
            <p:nvPr/>
          </p:nvSpPr>
          <p:spPr bwMode="auto">
            <a:xfrm flipH="1" flipV="1">
              <a:off x="1398098" y="2701864"/>
              <a:ext cx="50994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1398098" y="2263679"/>
              <a:ext cx="196064" cy="438185"/>
            </a:xfrm>
            <a:custGeom>
              <a:avLst/>
              <a:gdLst>
                <a:gd name="T0" fmla="*/ 2147483647 w 261"/>
                <a:gd name="T1" fmla="*/ 0 h 508"/>
                <a:gd name="T2" fmla="*/ 2147483647 w 261"/>
                <a:gd name="T3" fmla="*/ 2147483647 h 508"/>
                <a:gd name="T4" fmla="*/ 2147483647 w 261"/>
                <a:gd name="T5" fmla="*/ 2147483647 h 508"/>
                <a:gd name="T6" fmla="*/ 2147483647 w 261"/>
                <a:gd name="T7" fmla="*/ 2147483647 h 508"/>
                <a:gd name="T8" fmla="*/ 0 w 261"/>
                <a:gd name="T9" fmla="*/ 2147483647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>
              <a:off x="1526463" y="2771169"/>
              <a:ext cx="49236" cy="89426"/>
            </a:xfrm>
            <a:custGeom>
              <a:avLst/>
              <a:gdLst>
                <a:gd name="T0" fmla="*/ 0 w 71"/>
                <a:gd name="T1" fmla="*/ 2147483647 h 102"/>
                <a:gd name="T2" fmla="*/ 2147483647 w 71"/>
                <a:gd name="T3" fmla="*/ 2147483647 h 102"/>
                <a:gd name="T4" fmla="*/ 2147483647 w 71"/>
                <a:gd name="T5" fmla="*/ 2147483647 h 102"/>
                <a:gd name="T6" fmla="*/ 2147483647 w 71"/>
                <a:gd name="T7" fmla="*/ 2147483647 h 102"/>
                <a:gd name="T8" fmla="*/ 2147483647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>
              <a:off x="1567786" y="2651562"/>
              <a:ext cx="137157" cy="119606"/>
            </a:xfrm>
            <a:custGeom>
              <a:avLst/>
              <a:gdLst>
                <a:gd name="T0" fmla="*/ 0 w 181"/>
                <a:gd name="T1" fmla="*/ 2147483647 h 136"/>
                <a:gd name="T2" fmla="*/ 2147483647 w 181"/>
                <a:gd name="T3" fmla="*/ 2147483647 h 136"/>
                <a:gd name="T4" fmla="*/ 2147483647 w 181"/>
                <a:gd name="T5" fmla="*/ 2147483647 h 136"/>
                <a:gd name="T6" fmla="*/ 2147483647 w 181"/>
                <a:gd name="T7" fmla="*/ 2147483647 h 136"/>
                <a:gd name="T8" fmla="*/ 2147483647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952338" y="2590082"/>
              <a:ext cx="44839" cy="312989"/>
            </a:xfrm>
            <a:custGeom>
              <a:avLst/>
              <a:gdLst>
                <a:gd name="T0" fmla="*/ 0 w 55"/>
                <a:gd name="T1" fmla="*/ 0 h 360"/>
                <a:gd name="T2" fmla="*/ 2147483647 w 55"/>
                <a:gd name="T3" fmla="*/ 2147483647 h 360"/>
                <a:gd name="T4" fmla="*/ 2147483647 w 55"/>
                <a:gd name="T5" fmla="*/ 2147483647 h 360"/>
                <a:gd name="T6" fmla="*/ 2147483647 w 55"/>
                <a:gd name="T7" fmla="*/ 2147483647 h 360"/>
                <a:gd name="T8" fmla="*/ 2147483647 w 55"/>
                <a:gd name="T9" fmla="*/ 2147483647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903982" y="2903071"/>
              <a:ext cx="73854" cy="427007"/>
            </a:xfrm>
            <a:custGeom>
              <a:avLst/>
              <a:gdLst>
                <a:gd name="T0" fmla="*/ 2147483647 w 97"/>
                <a:gd name="T1" fmla="*/ 0 h 495"/>
                <a:gd name="T2" fmla="*/ 2147483647 w 97"/>
                <a:gd name="T3" fmla="*/ 2147483647 h 495"/>
                <a:gd name="T4" fmla="*/ 2147483647 w 97"/>
                <a:gd name="T5" fmla="*/ 2147483647 h 495"/>
                <a:gd name="T6" fmla="*/ 2147483647 w 97"/>
                <a:gd name="T7" fmla="*/ 2147483647 h 495"/>
                <a:gd name="T8" fmla="*/ 0 w 97"/>
                <a:gd name="T9" fmla="*/ 2147483647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1284680" y="3061801"/>
              <a:ext cx="131002" cy="469484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" name="Line 167"/>
            <p:cNvSpPr>
              <a:spLocks noChangeShapeType="1"/>
            </p:cNvSpPr>
            <p:nvPr/>
          </p:nvSpPr>
          <p:spPr bwMode="auto">
            <a:xfrm flipV="1">
              <a:off x="1202913" y="3598355"/>
              <a:ext cx="0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" name="Line 168"/>
            <p:cNvSpPr>
              <a:spLocks noChangeShapeType="1"/>
            </p:cNvSpPr>
            <p:nvPr/>
          </p:nvSpPr>
          <p:spPr bwMode="auto">
            <a:xfrm>
              <a:off x="1202913" y="3598355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" name="Line 169"/>
            <p:cNvSpPr>
              <a:spLocks noChangeShapeType="1"/>
            </p:cNvSpPr>
            <p:nvPr/>
          </p:nvSpPr>
          <p:spPr bwMode="auto">
            <a:xfrm>
              <a:off x="1207309" y="3598355"/>
              <a:ext cx="263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" name="Line 170"/>
            <p:cNvSpPr>
              <a:spLocks noChangeShapeType="1"/>
            </p:cNvSpPr>
            <p:nvPr/>
          </p:nvSpPr>
          <p:spPr bwMode="auto">
            <a:xfrm flipH="1">
              <a:off x="1202913" y="3600590"/>
              <a:ext cx="4396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" name="Freeform 171"/>
            <p:cNvSpPr>
              <a:spLocks/>
            </p:cNvSpPr>
            <p:nvPr/>
          </p:nvSpPr>
          <p:spPr bwMode="auto">
            <a:xfrm>
              <a:off x="1435025" y="2755519"/>
              <a:ext cx="14067" cy="115136"/>
            </a:xfrm>
            <a:custGeom>
              <a:avLst/>
              <a:gdLst>
                <a:gd name="T0" fmla="*/ 2147483647 w 19"/>
                <a:gd name="T1" fmla="*/ 0 h 134"/>
                <a:gd name="T2" fmla="*/ 2147483647 w 19"/>
                <a:gd name="T3" fmla="*/ 2147483647 h 134"/>
                <a:gd name="T4" fmla="*/ 2147483647 w 19"/>
                <a:gd name="T5" fmla="*/ 2147483647 h 134"/>
                <a:gd name="T6" fmla="*/ 0 w 19"/>
                <a:gd name="T7" fmla="*/ 2147483647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" name="Freeform 172"/>
            <p:cNvSpPr>
              <a:spLocks/>
            </p:cNvSpPr>
            <p:nvPr/>
          </p:nvSpPr>
          <p:spPr bwMode="auto">
            <a:xfrm>
              <a:off x="1286438" y="2870655"/>
              <a:ext cx="175842" cy="19114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" name="Freeform 173"/>
            <p:cNvSpPr>
              <a:spLocks/>
            </p:cNvSpPr>
            <p:nvPr/>
          </p:nvSpPr>
          <p:spPr bwMode="auto">
            <a:xfrm>
              <a:off x="960251" y="2903071"/>
              <a:ext cx="326187" cy="158730"/>
            </a:xfrm>
            <a:custGeom>
              <a:avLst/>
              <a:gdLst>
                <a:gd name="T0" fmla="*/ 2147483647 w 438"/>
                <a:gd name="T1" fmla="*/ 2147483647 h 183"/>
                <a:gd name="T2" fmla="*/ 2147483647 w 438"/>
                <a:gd name="T3" fmla="*/ 2147483647 h 183"/>
                <a:gd name="T4" fmla="*/ 2147483647 w 438"/>
                <a:gd name="T5" fmla="*/ 2147483647 h 183"/>
                <a:gd name="T6" fmla="*/ 2147483647 w 438"/>
                <a:gd name="T7" fmla="*/ 2147483647 h 183"/>
                <a:gd name="T8" fmla="*/ 2147483647 w 438"/>
                <a:gd name="T9" fmla="*/ 2147483647 h 183"/>
                <a:gd name="T10" fmla="*/ 2147483647 w 438"/>
                <a:gd name="T11" fmla="*/ 2147483647 h 183"/>
                <a:gd name="T12" fmla="*/ 2147483647 w 438"/>
                <a:gd name="T13" fmla="*/ 2147483647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" name="Line 174"/>
            <p:cNvSpPr>
              <a:spLocks noChangeShapeType="1"/>
            </p:cNvSpPr>
            <p:nvPr/>
          </p:nvSpPr>
          <p:spPr bwMode="auto">
            <a:xfrm flipV="1">
              <a:off x="1491294" y="3128871"/>
              <a:ext cx="0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" name="Line 175"/>
            <p:cNvSpPr>
              <a:spLocks noChangeShapeType="1"/>
            </p:cNvSpPr>
            <p:nvPr/>
          </p:nvSpPr>
          <p:spPr bwMode="auto">
            <a:xfrm>
              <a:off x="1491294" y="3128871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" name="Line 176"/>
            <p:cNvSpPr>
              <a:spLocks noChangeShapeType="1"/>
            </p:cNvSpPr>
            <p:nvPr/>
          </p:nvSpPr>
          <p:spPr bwMode="auto">
            <a:xfrm>
              <a:off x="1497449" y="3128871"/>
              <a:ext cx="0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5" name="Line 177"/>
            <p:cNvSpPr>
              <a:spLocks noChangeShapeType="1"/>
            </p:cNvSpPr>
            <p:nvPr/>
          </p:nvSpPr>
          <p:spPr bwMode="auto">
            <a:xfrm flipH="1">
              <a:off x="1491294" y="3129989"/>
              <a:ext cx="6155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6" name="Freeform 178"/>
            <p:cNvSpPr>
              <a:spLocks/>
            </p:cNvSpPr>
            <p:nvPr/>
          </p:nvSpPr>
          <p:spPr bwMode="auto">
            <a:xfrm>
              <a:off x="1435025" y="2860594"/>
              <a:ext cx="91438" cy="10061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7" name="Line 179"/>
            <p:cNvSpPr>
              <a:spLocks noChangeShapeType="1"/>
            </p:cNvSpPr>
            <p:nvPr/>
          </p:nvSpPr>
          <p:spPr bwMode="auto">
            <a:xfrm flipV="1">
              <a:off x="1383152" y="2795761"/>
              <a:ext cx="263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8" name="Line 180"/>
            <p:cNvSpPr>
              <a:spLocks noChangeShapeType="1"/>
            </p:cNvSpPr>
            <p:nvPr/>
          </p:nvSpPr>
          <p:spPr bwMode="auto">
            <a:xfrm>
              <a:off x="1383152" y="2795761"/>
              <a:ext cx="5275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9" name="Line 181"/>
            <p:cNvSpPr>
              <a:spLocks noChangeShapeType="1"/>
            </p:cNvSpPr>
            <p:nvPr/>
          </p:nvSpPr>
          <p:spPr bwMode="auto">
            <a:xfrm>
              <a:off x="1388427" y="2795761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0" name="Line 182"/>
            <p:cNvSpPr>
              <a:spLocks noChangeShapeType="1"/>
            </p:cNvSpPr>
            <p:nvPr/>
          </p:nvSpPr>
          <p:spPr bwMode="auto">
            <a:xfrm flipH="1">
              <a:off x="1383152" y="2800232"/>
              <a:ext cx="527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1" name="Line 183"/>
            <p:cNvSpPr>
              <a:spLocks noChangeShapeType="1"/>
            </p:cNvSpPr>
            <p:nvPr/>
          </p:nvSpPr>
          <p:spPr bwMode="auto">
            <a:xfrm flipV="1">
              <a:off x="1316332" y="2585611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2" name="Line 184"/>
            <p:cNvSpPr>
              <a:spLocks noChangeShapeType="1"/>
            </p:cNvSpPr>
            <p:nvPr/>
          </p:nvSpPr>
          <p:spPr bwMode="auto">
            <a:xfrm>
              <a:off x="1316332" y="2585611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3" name="Line 185"/>
            <p:cNvSpPr>
              <a:spLocks noChangeShapeType="1"/>
            </p:cNvSpPr>
            <p:nvPr/>
          </p:nvSpPr>
          <p:spPr bwMode="auto">
            <a:xfrm>
              <a:off x="1319848" y="2585611"/>
              <a:ext cx="263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4" name="Line 186"/>
            <p:cNvSpPr>
              <a:spLocks noChangeShapeType="1"/>
            </p:cNvSpPr>
            <p:nvPr/>
          </p:nvSpPr>
          <p:spPr bwMode="auto">
            <a:xfrm flipH="1">
              <a:off x="1316332" y="2590082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5" name="Line 187"/>
            <p:cNvSpPr>
              <a:spLocks noChangeShapeType="1"/>
            </p:cNvSpPr>
            <p:nvPr/>
          </p:nvSpPr>
          <p:spPr bwMode="auto">
            <a:xfrm flipV="1">
              <a:off x="1527342" y="2796879"/>
              <a:ext cx="0" cy="782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6" name="Line 188"/>
            <p:cNvSpPr>
              <a:spLocks noChangeShapeType="1"/>
            </p:cNvSpPr>
            <p:nvPr/>
          </p:nvSpPr>
          <p:spPr bwMode="auto">
            <a:xfrm>
              <a:off x="1527342" y="2796879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7" name="Line 189"/>
            <p:cNvSpPr>
              <a:spLocks noChangeShapeType="1"/>
            </p:cNvSpPr>
            <p:nvPr/>
          </p:nvSpPr>
          <p:spPr bwMode="auto">
            <a:xfrm>
              <a:off x="1530859" y="2796879"/>
              <a:ext cx="0" cy="782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8" name="Line 190"/>
            <p:cNvSpPr>
              <a:spLocks noChangeShapeType="1"/>
            </p:cNvSpPr>
            <p:nvPr/>
          </p:nvSpPr>
          <p:spPr bwMode="auto">
            <a:xfrm flipH="1">
              <a:off x="1527342" y="2804703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9" name="Line 191"/>
            <p:cNvSpPr>
              <a:spLocks noChangeShapeType="1"/>
            </p:cNvSpPr>
            <p:nvPr/>
          </p:nvSpPr>
          <p:spPr bwMode="auto">
            <a:xfrm flipV="1">
              <a:off x="1515033" y="2640384"/>
              <a:ext cx="2637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0" name="Line 192"/>
            <p:cNvSpPr>
              <a:spLocks noChangeShapeType="1"/>
            </p:cNvSpPr>
            <p:nvPr/>
          </p:nvSpPr>
          <p:spPr bwMode="auto">
            <a:xfrm>
              <a:off x="1515033" y="2640384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1" name="Line 193"/>
            <p:cNvSpPr>
              <a:spLocks noChangeShapeType="1"/>
            </p:cNvSpPr>
            <p:nvPr/>
          </p:nvSpPr>
          <p:spPr bwMode="auto">
            <a:xfrm>
              <a:off x="1526463" y="264038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2" name="Line 194"/>
            <p:cNvSpPr>
              <a:spLocks noChangeShapeType="1"/>
            </p:cNvSpPr>
            <p:nvPr/>
          </p:nvSpPr>
          <p:spPr bwMode="auto">
            <a:xfrm flipH="1">
              <a:off x="1515033" y="2650444"/>
              <a:ext cx="11429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3" name="Line 195"/>
            <p:cNvSpPr>
              <a:spLocks noChangeShapeType="1"/>
            </p:cNvSpPr>
            <p:nvPr/>
          </p:nvSpPr>
          <p:spPr bwMode="auto">
            <a:xfrm>
              <a:off x="1684721" y="3285365"/>
              <a:ext cx="58907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4" name="Freeform 196"/>
            <p:cNvSpPr>
              <a:spLocks/>
            </p:cNvSpPr>
            <p:nvPr/>
          </p:nvSpPr>
          <p:spPr bwMode="auto">
            <a:xfrm>
              <a:off x="1674170" y="3285365"/>
              <a:ext cx="84404" cy="349878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5" name="Freeform 197"/>
            <p:cNvSpPr>
              <a:spLocks/>
            </p:cNvSpPr>
            <p:nvPr/>
          </p:nvSpPr>
          <p:spPr bwMode="auto">
            <a:xfrm>
              <a:off x="2562173" y="3906873"/>
              <a:ext cx="117814" cy="408004"/>
            </a:xfrm>
            <a:custGeom>
              <a:avLst/>
              <a:gdLst>
                <a:gd name="T0" fmla="*/ 0 w 154"/>
                <a:gd name="T1" fmla="*/ 0 h 472"/>
                <a:gd name="T2" fmla="*/ 2147483647 w 154"/>
                <a:gd name="T3" fmla="*/ 2147483647 h 472"/>
                <a:gd name="T4" fmla="*/ 2147483647 w 154"/>
                <a:gd name="T5" fmla="*/ 2147483647 h 472"/>
                <a:gd name="T6" fmla="*/ 2147483647 w 154"/>
                <a:gd name="T7" fmla="*/ 2147483647 h 472"/>
                <a:gd name="T8" fmla="*/ 2147483647 w 154"/>
                <a:gd name="T9" fmla="*/ 2147483647 h 472"/>
                <a:gd name="T10" fmla="*/ 2147483647 w 154"/>
                <a:gd name="T11" fmla="*/ 2147483647 h 472"/>
                <a:gd name="T12" fmla="*/ 2147483647 w 154"/>
                <a:gd name="T13" fmla="*/ 2147483647 h 472"/>
                <a:gd name="T14" fmla="*/ 2147483647 w 154"/>
                <a:gd name="T15" fmla="*/ 2147483647 h 472"/>
                <a:gd name="T16" fmla="*/ 2147483647 w 154"/>
                <a:gd name="T17" fmla="*/ 2147483647 h 472"/>
                <a:gd name="T18" fmla="*/ 2147483647 w 154"/>
                <a:gd name="T19" fmla="*/ 2147483647 h 472"/>
                <a:gd name="T20" fmla="*/ 2147483647 w 154"/>
                <a:gd name="T21" fmla="*/ 2147483647 h 472"/>
                <a:gd name="T22" fmla="*/ 2147483647 w 154"/>
                <a:gd name="T23" fmla="*/ 2147483647 h 472"/>
                <a:gd name="T24" fmla="*/ 2147483647 w 154"/>
                <a:gd name="T25" fmla="*/ 2147483647 h 472"/>
                <a:gd name="T26" fmla="*/ 2147483647 w 154"/>
                <a:gd name="T27" fmla="*/ 2147483647 h 472"/>
                <a:gd name="T28" fmla="*/ 2147483647 w 154"/>
                <a:gd name="T29" fmla="*/ 2147483647 h 472"/>
                <a:gd name="T30" fmla="*/ 2147483647 w 154"/>
                <a:gd name="T31" fmla="*/ 2147483647 h 472"/>
                <a:gd name="T32" fmla="*/ 2147483647 w 154"/>
                <a:gd name="T33" fmla="*/ 2147483647 h 472"/>
                <a:gd name="T34" fmla="*/ 2147483647 w 154"/>
                <a:gd name="T35" fmla="*/ 2147483647 h 472"/>
                <a:gd name="T36" fmla="*/ 2147483647 w 154"/>
                <a:gd name="T37" fmla="*/ 2147483647 h 472"/>
                <a:gd name="T38" fmla="*/ 2147483647 w 154"/>
                <a:gd name="T39" fmla="*/ 2147483647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6" name="Freeform 198"/>
            <p:cNvSpPr>
              <a:spLocks/>
            </p:cNvSpPr>
            <p:nvPr/>
          </p:nvSpPr>
          <p:spPr bwMode="auto">
            <a:xfrm>
              <a:off x="3114317" y="5257198"/>
              <a:ext cx="124848" cy="77130"/>
            </a:xfrm>
            <a:custGeom>
              <a:avLst/>
              <a:gdLst>
                <a:gd name="T0" fmla="*/ 0 w 163"/>
                <a:gd name="T1" fmla="*/ 2147483647 h 88"/>
                <a:gd name="T2" fmla="*/ 2147483647 w 163"/>
                <a:gd name="T3" fmla="*/ 2147483647 h 88"/>
                <a:gd name="T4" fmla="*/ 2147483647 w 163"/>
                <a:gd name="T5" fmla="*/ 2147483647 h 88"/>
                <a:gd name="T6" fmla="*/ 2147483647 w 163"/>
                <a:gd name="T7" fmla="*/ 2147483647 h 88"/>
                <a:gd name="T8" fmla="*/ 2147483647 w 163"/>
                <a:gd name="T9" fmla="*/ 2147483647 h 88"/>
                <a:gd name="T10" fmla="*/ 2147483647 w 163"/>
                <a:gd name="T11" fmla="*/ 2147483647 h 88"/>
                <a:gd name="T12" fmla="*/ 2147483647 w 163"/>
                <a:gd name="T13" fmla="*/ 2147483647 h 88"/>
                <a:gd name="T14" fmla="*/ 2147483647 w 163"/>
                <a:gd name="T15" fmla="*/ 2147483647 h 88"/>
                <a:gd name="T16" fmla="*/ 2147483647 w 163"/>
                <a:gd name="T17" fmla="*/ 2147483647 h 88"/>
                <a:gd name="T18" fmla="*/ 2147483647 w 163"/>
                <a:gd name="T19" fmla="*/ 2147483647 h 88"/>
                <a:gd name="T20" fmla="*/ 2147483647 w 163"/>
                <a:gd name="T21" fmla="*/ 2147483647 h 88"/>
                <a:gd name="T22" fmla="*/ 2147483647 w 163"/>
                <a:gd name="T23" fmla="*/ 2147483647 h 88"/>
                <a:gd name="T24" fmla="*/ 2147483647 w 163"/>
                <a:gd name="T25" fmla="*/ 2147483647 h 88"/>
                <a:gd name="T26" fmla="*/ 2147483647 w 163"/>
                <a:gd name="T27" fmla="*/ 2147483647 h 88"/>
                <a:gd name="T28" fmla="*/ 2147483647 w 163"/>
                <a:gd name="T29" fmla="*/ 2147483647 h 88"/>
                <a:gd name="T30" fmla="*/ 2147483647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7" name="Freeform 199"/>
            <p:cNvSpPr>
              <a:spLocks/>
            </p:cNvSpPr>
            <p:nvPr/>
          </p:nvSpPr>
          <p:spPr bwMode="auto">
            <a:xfrm>
              <a:off x="3007053" y="4870432"/>
              <a:ext cx="29014" cy="130785"/>
            </a:xfrm>
            <a:custGeom>
              <a:avLst/>
              <a:gdLst>
                <a:gd name="T0" fmla="*/ 2147483647 w 39"/>
                <a:gd name="T1" fmla="*/ 2147483647 h 150"/>
                <a:gd name="T2" fmla="*/ 2147483647 w 39"/>
                <a:gd name="T3" fmla="*/ 2147483647 h 150"/>
                <a:gd name="T4" fmla="*/ 2147483647 w 39"/>
                <a:gd name="T5" fmla="*/ 2147483647 h 150"/>
                <a:gd name="T6" fmla="*/ 2147483647 w 39"/>
                <a:gd name="T7" fmla="*/ 2147483647 h 150"/>
                <a:gd name="T8" fmla="*/ 2147483647 w 39"/>
                <a:gd name="T9" fmla="*/ 2147483647 h 150"/>
                <a:gd name="T10" fmla="*/ 2147483647 w 39"/>
                <a:gd name="T11" fmla="*/ 2147483647 h 150"/>
                <a:gd name="T12" fmla="*/ 2147483647 w 39"/>
                <a:gd name="T13" fmla="*/ 2147483647 h 150"/>
                <a:gd name="T14" fmla="*/ 2147483647 w 39"/>
                <a:gd name="T15" fmla="*/ 2147483647 h 150"/>
                <a:gd name="T16" fmla="*/ 2147483647 w 39"/>
                <a:gd name="T17" fmla="*/ 2147483647 h 150"/>
                <a:gd name="T18" fmla="*/ 2147483647 w 39"/>
                <a:gd name="T19" fmla="*/ 2147483647 h 150"/>
                <a:gd name="T20" fmla="*/ 2147483647 w 39"/>
                <a:gd name="T21" fmla="*/ 2147483647 h 150"/>
                <a:gd name="T22" fmla="*/ 2147483647 w 39"/>
                <a:gd name="T23" fmla="*/ 2147483647 h 150"/>
                <a:gd name="T24" fmla="*/ 2147483647 w 39"/>
                <a:gd name="T25" fmla="*/ 2147483647 h 150"/>
                <a:gd name="T26" fmla="*/ 0 w 39"/>
                <a:gd name="T27" fmla="*/ 2147483647 h 150"/>
                <a:gd name="T28" fmla="*/ 0 w 39"/>
                <a:gd name="T29" fmla="*/ 2147483647 h 150"/>
                <a:gd name="T30" fmla="*/ 2147483647 w 39"/>
                <a:gd name="T31" fmla="*/ 2147483647 h 150"/>
                <a:gd name="T32" fmla="*/ 2147483647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8" name="Freeform 200"/>
            <p:cNvSpPr>
              <a:spLocks/>
            </p:cNvSpPr>
            <p:nvPr/>
          </p:nvSpPr>
          <p:spPr bwMode="auto">
            <a:xfrm>
              <a:off x="3014966" y="4846959"/>
              <a:ext cx="21101" cy="23474"/>
            </a:xfrm>
            <a:custGeom>
              <a:avLst/>
              <a:gdLst>
                <a:gd name="T0" fmla="*/ 2147483647 w 25"/>
                <a:gd name="T1" fmla="*/ 0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0 w 2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9" name="Freeform 201"/>
            <p:cNvSpPr>
              <a:spLocks/>
            </p:cNvSpPr>
            <p:nvPr/>
          </p:nvSpPr>
          <p:spPr bwMode="auto">
            <a:xfrm>
              <a:off x="3232131" y="4919617"/>
              <a:ext cx="73854" cy="149788"/>
            </a:xfrm>
            <a:custGeom>
              <a:avLst/>
              <a:gdLst>
                <a:gd name="T0" fmla="*/ 2147483647 w 96"/>
                <a:gd name="T1" fmla="*/ 2147483647 h 174"/>
                <a:gd name="T2" fmla="*/ 2147483647 w 96"/>
                <a:gd name="T3" fmla="*/ 2147483647 h 174"/>
                <a:gd name="T4" fmla="*/ 2147483647 w 96"/>
                <a:gd name="T5" fmla="*/ 2147483647 h 174"/>
                <a:gd name="T6" fmla="*/ 2147483647 w 96"/>
                <a:gd name="T7" fmla="*/ 2147483647 h 174"/>
                <a:gd name="T8" fmla="*/ 2147483647 w 96"/>
                <a:gd name="T9" fmla="*/ 2147483647 h 174"/>
                <a:gd name="T10" fmla="*/ 2147483647 w 96"/>
                <a:gd name="T11" fmla="*/ 2147483647 h 174"/>
                <a:gd name="T12" fmla="*/ 2147483647 w 96"/>
                <a:gd name="T13" fmla="*/ 2147483647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0" name="Freeform 202"/>
            <p:cNvSpPr>
              <a:spLocks/>
            </p:cNvSpPr>
            <p:nvPr/>
          </p:nvSpPr>
          <p:spPr bwMode="auto">
            <a:xfrm>
              <a:off x="3091457" y="4952034"/>
              <a:ext cx="65941" cy="45830"/>
            </a:xfrm>
            <a:custGeom>
              <a:avLst/>
              <a:gdLst>
                <a:gd name="T0" fmla="*/ 2147483647 w 90"/>
                <a:gd name="T1" fmla="*/ 0 h 54"/>
                <a:gd name="T2" fmla="*/ 2147483647 w 90"/>
                <a:gd name="T3" fmla="*/ 2147483647 h 54"/>
                <a:gd name="T4" fmla="*/ 2147483647 w 90"/>
                <a:gd name="T5" fmla="*/ 2147483647 h 54"/>
                <a:gd name="T6" fmla="*/ 0 w 90"/>
                <a:gd name="T7" fmla="*/ 2147483647 h 54"/>
                <a:gd name="T8" fmla="*/ 2147483647 w 90"/>
                <a:gd name="T9" fmla="*/ 2147483647 h 54"/>
                <a:gd name="T10" fmla="*/ 2147483647 w 90"/>
                <a:gd name="T11" fmla="*/ 2147483647 h 54"/>
                <a:gd name="T12" fmla="*/ 2147483647 w 90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1" name="Freeform 203"/>
            <p:cNvSpPr>
              <a:spLocks/>
            </p:cNvSpPr>
            <p:nvPr/>
          </p:nvSpPr>
          <p:spPr bwMode="auto">
            <a:xfrm>
              <a:off x="3157399" y="4940855"/>
              <a:ext cx="34289" cy="41359"/>
            </a:xfrm>
            <a:custGeom>
              <a:avLst/>
              <a:gdLst>
                <a:gd name="T0" fmla="*/ 2147483647 w 44"/>
                <a:gd name="T1" fmla="*/ 0 h 46"/>
                <a:gd name="T2" fmla="*/ 2147483647 w 44"/>
                <a:gd name="T3" fmla="*/ 2147483647 h 46"/>
                <a:gd name="T4" fmla="*/ 2147483647 w 44"/>
                <a:gd name="T5" fmla="*/ 2147483647 h 46"/>
                <a:gd name="T6" fmla="*/ 2147483647 w 44"/>
                <a:gd name="T7" fmla="*/ 2147483647 h 46"/>
                <a:gd name="T8" fmla="*/ 0 w 44"/>
                <a:gd name="T9" fmla="*/ 2147483647 h 46"/>
                <a:gd name="T10" fmla="*/ 2147483647 w 44"/>
                <a:gd name="T11" fmla="*/ 2147483647 h 46"/>
                <a:gd name="T12" fmla="*/ 0 w 44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2" name="Freeform 204"/>
            <p:cNvSpPr>
              <a:spLocks/>
            </p:cNvSpPr>
            <p:nvPr/>
          </p:nvSpPr>
          <p:spPr bwMode="auto">
            <a:xfrm>
              <a:off x="2584153" y="4870432"/>
              <a:ext cx="218044" cy="112900"/>
            </a:xfrm>
            <a:custGeom>
              <a:avLst/>
              <a:gdLst>
                <a:gd name="T0" fmla="*/ 2147483647 w 290"/>
                <a:gd name="T1" fmla="*/ 2147483647 h 129"/>
                <a:gd name="T2" fmla="*/ 2147483647 w 290"/>
                <a:gd name="T3" fmla="*/ 2147483647 h 129"/>
                <a:gd name="T4" fmla="*/ 2147483647 w 290"/>
                <a:gd name="T5" fmla="*/ 2147483647 h 129"/>
                <a:gd name="T6" fmla="*/ 2147483647 w 290"/>
                <a:gd name="T7" fmla="*/ 2147483647 h 129"/>
                <a:gd name="T8" fmla="*/ 2147483647 w 290"/>
                <a:gd name="T9" fmla="*/ 2147483647 h 129"/>
                <a:gd name="T10" fmla="*/ 2147483647 w 290"/>
                <a:gd name="T11" fmla="*/ 2147483647 h 129"/>
                <a:gd name="T12" fmla="*/ 2147483647 w 290"/>
                <a:gd name="T13" fmla="*/ 2147483647 h 129"/>
                <a:gd name="T14" fmla="*/ 2147483647 w 290"/>
                <a:gd name="T15" fmla="*/ 2147483647 h 129"/>
                <a:gd name="T16" fmla="*/ 2147483647 w 290"/>
                <a:gd name="T17" fmla="*/ 2147483647 h 129"/>
                <a:gd name="T18" fmla="*/ 2147483647 w 290"/>
                <a:gd name="T19" fmla="*/ 2147483647 h 129"/>
                <a:gd name="T20" fmla="*/ 2147483647 w 290"/>
                <a:gd name="T21" fmla="*/ 2147483647 h 129"/>
                <a:gd name="T22" fmla="*/ 2147483647 w 290"/>
                <a:gd name="T23" fmla="*/ 2147483647 h 129"/>
                <a:gd name="T24" fmla="*/ 2147483647 w 290"/>
                <a:gd name="T25" fmla="*/ 2147483647 h 129"/>
                <a:gd name="T26" fmla="*/ 2147483647 w 290"/>
                <a:gd name="T27" fmla="*/ 2147483647 h 129"/>
                <a:gd name="T28" fmla="*/ 2147483647 w 290"/>
                <a:gd name="T29" fmla="*/ 2147483647 h 129"/>
                <a:gd name="T30" fmla="*/ 2147483647 w 290"/>
                <a:gd name="T31" fmla="*/ 2147483647 h 129"/>
                <a:gd name="T32" fmla="*/ 2147483647 w 290"/>
                <a:gd name="T33" fmla="*/ 2147483647 h 129"/>
                <a:gd name="T34" fmla="*/ 2147483647 w 290"/>
                <a:gd name="T35" fmla="*/ 2147483647 h 129"/>
                <a:gd name="T36" fmla="*/ 2147483647 w 290"/>
                <a:gd name="T37" fmla="*/ 2147483647 h 129"/>
                <a:gd name="T38" fmla="*/ 2147483647 w 290"/>
                <a:gd name="T39" fmla="*/ 2147483647 h 129"/>
                <a:gd name="T40" fmla="*/ 2147483647 w 290"/>
                <a:gd name="T41" fmla="*/ 2147483647 h 129"/>
                <a:gd name="T42" fmla="*/ 0 w 290"/>
                <a:gd name="T43" fmla="*/ 2147483647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3" name="Freeform 205"/>
            <p:cNvSpPr>
              <a:spLocks/>
            </p:cNvSpPr>
            <p:nvPr/>
          </p:nvSpPr>
          <p:spPr bwMode="auto">
            <a:xfrm>
              <a:off x="2579757" y="4823484"/>
              <a:ext cx="4396" cy="46948"/>
            </a:xfrm>
            <a:custGeom>
              <a:avLst/>
              <a:gdLst>
                <a:gd name="T0" fmla="*/ 2147483647 w 6"/>
                <a:gd name="T1" fmla="*/ 2147483647 h 57"/>
                <a:gd name="T2" fmla="*/ 2147483647 w 6"/>
                <a:gd name="T3" fmla="*/ 2147483647 h 57"/>
                <a:gd name="T4" fmla="*/ 0 w 6"/>
                <a:gd name="T5" fmla="*/ 2147483647 h 57"/>
                <a:gd name="T6" fmla="*/ 2147483647 w 6"/>
                <a:gd name="T7" fmla="*/ 2147483647 h 57"/>
                <a:gd name="T8" fmla="*/ 2147483647 w 6"/>
                <a:gd name="T9" fmla="*/ 2147483647 h 57"/>
                <a:gd name="T10" fmla="*/ 2147483647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4" name="Freeform 206"/>
            <p:cNvSpPr>
              <a:spLocks/>
            </p:cNvSpPr>
            <p:nvPr/>
          </p:nvSpPr>
          <p:spPr bwMode="auto">
            <a:xfrm>
              <a:off x="2529642" y="4870432"/>
              <a:ext cx="80887" cy="319696"/>
            </a:xfrm>
            <a:custGeom>
              <a:avLst/>
              <a:gdLst>
                <a:gd name="T0" fmla="*/ 0 w 104"/>
                <a:gd name="T1" fmla="*/ 2147483647 h 367"/>
                <a:gd name="T2" fmla="*/ 2147483647 w 104"/>
                <a:gd name="T3" fmla="*/ 2147483647 h 367"/>
                <a:gd name="T4" fmla="*/ 2147483647 w 104"/>
                <a:gd name="T5" fmla="*/ 2147483647 h 367"/>
                <a:gd name="T6" fmla="*/ 2147483647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5" name="Freeform 207"/>
            <p:cNvSpPr>
              <a:spLocks/>
            </p:cNvSpPr>
            <p:nvPr/>
          </p:nvSpPr>
          <p:spPr bwMode="auto">
            <a:xfrm>
              <a:off x="2347645" y="4918499"/>
              <a:ext cx="42202" cy="108428"/>
            </a:xfrm>
            <a:custGeom>
              <a:avLst/>
              <a:gdLst>
                <a:gd name="T0" fmla="*/ 2147483647 w 56"/>
                <a:gd name="T1" fmla="*/ 2147483647 h 127"/>
                <a:gd name="T2" fmla="*/ 2147483647 w 56"/>
                <a:gd name="T3" fmla="*/ 2147483647 h 127"/>
                <a:gd name="T4" fmla="*/ 2147483647 w 56"/>
                <a:gd name="T5" fmla="*/ 2147483647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6" name="Line 208"/>
            <p:cNvSpPr>
              <a:spLocks noChangeShapeType="1"/>
            </p:cNvSpPr>
            <p:nvPr/>
          </p:nvSpPr>
          <p:spPr bwMode="auto">
            <a:xfrm flipH="1">
              <a:off x="2901548" y="5080582"/>
              <a:ext cx="129244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7" name="Line 209"/>
            <p:cNvSpPr>
              <a:spLocks noChangeShapeType="1"/>
            </p:cNvSpPr>
            <p:nvPr/>
          </p:nvSpPr>
          <p:spPr bwMode="auto">
            <a:xfrm flipV="1">
              <a:off x="2541072" y="5009042"/>
              <a:ext cx="0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8" name="Line 210"/>
            <p:cNvSpPr>
              <a:spLocks noChangeShapeType="1"/>
            </p:cNvSpPr>
            <p:nvPr/>
          </p:nvSpPr>
          <p:spPr bwMode="auto">
            <a:xfrm>
              <a:off x="2541072" y="5009042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9" name="Line 211"/>
            <p:cNvSpPr>
              <a:spLocks noChangeShapeType="1"/>
            </p:cNvSpPr>
            <p:nvPr/>
          </p:nvSpPr>
          <p:spPr bwMode="auto">
            <a:xfrm>
              <a:off x="2547226" y="5009042"/>
              <a:ext cx="0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10" name="Line 212"/>
            <p:cNvSpPr>
              <a:spLocks noChangeShapeType="1"/>
            </p:cNvSpPr>
            <p:nvPr/>
          </p:nvSpPr>
          <p:spPr bwMode="auto">
            <a:xfrm flipH="1">
              <a:off x="2541072" y="5012396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11" name="Freeform 213"/>
            <p:cNvSpPr>
              <a:spLocks/>
            </p:cNvSpPr>
            <p:nvPr/>
          </p:nvSpPr>
          <p:spPr bwMode="auto">
            <a:xfrm>
              <a:off x="3255870" y="5278437"/>
              <a:ext cx="142432" cy="191147"/>
            </a:xfrm>
            <a:custGeom>
              <a:avLst/>
              <a:gdLst>
                <a:gd name="T0" fmla="*/ 0 w 188"/>
                <a:gd name="T1" fmla="*/ 0 h 221"/>
                <a:gd name="T2" fmla="*/ 2147483647 w 188"/>
                <a:gd name="T3" fmla="*/ 2147483647 h 221"/>
                <a:gd name="T4" fmla="*/ 2147483647 w 188"/>
                <a:gd name="T5" fmla="*/ 2147483647 h 221"/>
                <a:gd name="T6" fmla="*/ 2147483647 w 188"/>
                <a:gd name="T7" fmla="*/ 2147483647 h 221"/>
                <a:gd name="T8" fmla="*/ 2147483647 w 188"/>
                <a:gd name="T9" fmla="*/ 2147483647 h 221"/>
                <a:gd name="T10" fmla="*/ 2147483647 w 188"/>
                <a:gd name="T11" fmla="*/ 2147483647 h 221"/>
                <a:gd name="T12" fmla="*/ 2147483647 w 188"/>
                <a:gd name="T13" fmla="*/ 2147483647 h 221"/>
                <a:gd name="T14" fmla="*/ 2147483647 w 188"/>
                <a:gd name="T15" fmla="*/ 2147483647 h 221"/>
                <a:gd name="T16" fmla="*/ 2147483647 w 188"/>
                <a:gd name="T17" fmla="*/ 2147483647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2" name="Freeform 214"/>
            <p:cNvSpPr>
              <a:spLocks/>
            </p:cNvSpPr>
            <p:nvPr/>
          </p:nvSpPr>
          <p:spPr bwMode="auto">
            <a:xfrm>
              <a:off x="3255870" y="5135356"/>
              <a:ext cx="65941" cy="143081"/>
            </a:xfrm>
            <a:custGeom>
              <a:avLst/>
              <a:gdLst>
                <a:gd name="T0" fmla="*/ 0 w 85"/>
                <a:gd name="T1" fmla="*/ 2147483647 h 165"/>
                <a:gd name="T2" fmla="*/ 2147483647 w 85"/>
                <a:gd name="T3" fmla="*/ 2147483647 h 165"/>
                <a:gd name="T4" fmla="*/ 2147483647 w 85"/>
                <a:gd name="T5" fmla="*/ 2147483647 h 165"/>
                <a:gd name="T6" fmla="*/ 2147483647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3" name="Freeform 215"/>
            <p:cNvSpPr>
              <a:spLocks/>
            </p:cNvSpPr>
            <p:nvPr/>
          </p:nvSpPr>
          <p:spPr bwMode="auto">
            <a:xfrm>
              <a:off x="3305985" y="5069404"/>
              <a:ext cx="15826" cy="64833"/>
            </a:xfrm>
            <a:custGeom>
              <a:avLst/>
              <a:gdLst>
                <a:gd name="T0" fmla="*/ 2147483647 w 21"/>
                <a:gd name="T1" fmla="*/ 2147483647 h 73"/>
                <a:gd name="T2" fmla="*/ 0 w 21"/>
                <a:gd name="T3" fmla="*/ 2147483647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4" name="Freeform 216"/>
            <p:cNvSpPr>
              <a:spLocks/>
            </p:cNvSpPr>
            <p:nvPr/>
          </p:nvSpPr>
          <p:spPr bwMode="auto">
            <a:xfrm>
              <a:off x="3179379" y="5089525"/>
              <a:ext cx="22859" cy="15649"/>
            </a:xfrm>
            <a:custGeom>
              <a:avLst/>
              <a:gdLst>
                <a:gd name="T0" fmla="*/ 0 w 30"/>
                <a:gd name="T1" fmla="*/ 0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5" name="Freeform 217"/>
            <p:cNvSpPr>
              <a:spLocks/>
            </p:cNvSpPr>
            <p:nvPr/>
          </p:nvSpPr>
          <p:spPr bwMode="auto">
            <a:xfrm>
              <a:off x="3202238" y="5095114"/>
              <a:ext cx="119573" cy="44713"/>
            </a:xfrm>
            <a:custGeom>
              <a:avLst/>
              <a:gdLst>
                <a:gd name="T0" fmla="*/ 0 w 158"/>
                <a:gd name="T1" fmla="*/ 2147483647 h 52"/>
                <a:gd name="T2" fmla="*/ 2147483647 w 158"/>
                <a:gd name="T3" fmla="*/ 2147483647 h 52"/>
                <a:gd name="T4" fmla="*/ 2147483647 w 158"/>
                <a:gd name="T5" fmla="*/ 2147483647 h 52"/>
                <a:gd name="T6" fmla="*/ 2147483647 w 158"/>
                <a:gd name="T7" fmla="*/ 0 h 52"/>
                <a:gd name="T8" fmla="*/ 2147483647 w 158"/>
                <a:gd name="T9" fmla="*/ 0 h 52"/>
                <a:gd name="T10" fmla="*/ 2147483647 w 158"/>
                <a:gd name="T11" fmla="*/ 2147483647 h 52"/>
                <a:gd name="T12" fmla="*/ 2147483647 w 158"/>
                <a:gd name="T13" fmla="*/ 2147483647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6" name="Freeform 218"/>
            <p:cNvSpPr>
              <a:spLocks/>
            </p:cNvSpPr>
            <p:nvPr/>
          </p:nvSpPr>
          <p:spPr bwMode="auto">
            <a:xfrm>
              <a:off x="3130143" y="5208014"/>
              <a:ext cx="93196" cy="55891"/>
            </a:xfrm>
            <a:custGeom>
              <a:avLst/>
              <a:gdLst>
                <a:gd name="T0" fmla="*/ 2147483647 w 127"/>
                <a:gd name="T1" fmla="*/ 0 h 63"/>
                <a:gd name="T2" fmla="*/ 2147483647 w 127"/>
                <a:gd name="T3" fmla="*/ 2147483647 h 63"/>
                <a:gd name="T4" fmla="*/ 2147483647 w 127"/>
                <a:gd name="T5" fmla="*/ 2147483647 h 63"/>
                <a:gd name="T6" fmla="*/ 2147483647 w 127"/>
                <a:gd name="T7" fmla="*/ 2147483647 h 63"/>
                <a:gd name="T8" fmla="*/ 2147483647 w 127"/>
                <a:gd name="T9" fmla="*/ 2147483647 h 63"/>
                <a:gd name="T10" fmla="*/ 2147483647 w 127"/>
                <a:gd name="T11" fmla="*/ 2147483647 h 63"/>
                <a:gd name="T12" fmla="*/ 2147483647 w 127"/>
                <a:gd name="T13" fmla="*/ 2147483647 h 63"/>
                <a:gd name="T14" fmla="*/ 0 w 127"/>
                <a:gd name="T15" fmla="*/ 2147483647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7" name="Freeform 219"/>
            <p:cNvSpPr>
              <a:spLocks/>
            </p:cNvSpPr>
            <p:nvPr/>
          </p:nvSpPr>
          <p:spPr bwMode="auto">
            <a:xfrm>
              <a:off x="3114317" y="5263905"/>
              <a:ext cx="15826" cy="0"/>
            </a:xfrm>
            <a:custGeom>
              <a:avLst/>
              <a:gdLst>
                <a:gd name="T0" fmla="*/ 0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8" name="Freeform 220"/>
            <p:cNvSpPr>
              <a:spLocks/>
            </p:cNvSpPr>
            <p:nvPr/>
          </p:nvSpPr>
          <p:spPr bwMode="auto">
            <a:xfrm>
              <a:off x="3069478" y="5263905"/>
              <a:ext cx="44839" cy="45831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0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0 w 63"/>
                <a:gd name="T21" fmla="*/ 2147483647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9" name="Freeform 221"/>
            <p:cNvSpPr>
              <a:spLocks/>
            </p:cNvSpPr>
            <p:nvPr/>
          </p:nvSpPr>
          <p:spPr bwMode="auto">
            <a:xfrm>
              <a:off x="3239165" y="5257198"/>
              <a:ext cx="16705" cy="21239"/>
            </a:xfrm>
            <a:custGeom>
              <a:avLst/>
              <a:gdLst>
                <a:gd name="T0" fmla="*/ 0 w 25"/>
                <a:gd name="T1" fmla="*/ 0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0" name="Freeform 222"/>
            <p:cNvSpPr>
              <a:spLocks/>
            </p:cNvSpPr>
            <p:nvPr/>
          </p:nvSpPr>
          <p:spPr bwMode="auto">
            <a:xfrm>
              <a:off x="3223339" y="5208014"/>
              <a:ext cx="15826" cy="49184"/>
            </a:xfrm>
            <a:custGeom>
              <a:avLst/>
              <a:gdLst>
                <a:gd name="T0" fmla="*/ 0 w 19"/>
                <a:gd name="T1" fmla="*/ 0 h 54"/>
                <a:gd name="T2" fmla="*/ 2147483647 w 19"/>
                <a:gd name="T3" fmla="*/ 2147483647 h 54"/>
                <a:gd name="T4" fmla="*/ 2147483647 w 19"/>
                <a:gd name="T5" fmla="*/ 2147483647 h 54"/>
                <a:gd name="T6" fmla="*/ 2147483647 w 19"/>
                <a:gd name="T7" fmla="*/ 2147483647 h 54"/>
                <a:gd name="T8" fmla="*/ 2147483647 w 19"/>
                <a:gd name="T9" fmla="*/ 2147483647 h 54"/>
                <a:gd name="T10" fmla="*/ 2147483647 w 19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1" name="Freeform 223"/>
            <p:cNvSpPr>
              <a:spLocks/>
            </p:cNvSpPr>
            <p:nvPr/>
          </p:nvSpPr>
          <p:spPr bwMode="auto">
            <a:xfrm>
              <a:off x="3184654" y="5105174"/>
              <a:ext cx="38685" cy="102839"/>
            </a:xfrm>
            <a:custGeom>
              <a:avLst/>
              <a:gdLst>
                <a:gd name="T0" fmla="*/ 2147483647 w 54"/>
                <a:gd name="T1" fmla="*/ 0 h 117"/>
                <a:gd name="T2" fmla="*/ 2147483647 w 54"/>
                <a:gd name="T3" fmla="*/ 2147483647 h 117"/>
                <a:gd name="T4" fmla="*/ 2147483647 w 54"/>
                <a:gd name="T5" fmla="*/ 2147483647 h 117"/>
                <a:gd name="T6" fmla="*/ 0 w 54"/>
                <a:gd name="T7" fmla="*/ 2147483647 h 117"/>
                <a:gd name="T8" fmla="*/ 2147483647 w 54"/>
                <a:gd name="T9" fmla="*/ 2147483647 h 117"/>
                <a:gd name="T10" fmla="*/ 2147483647 w 54"/>
                <a:gd name="T11" fmla="*/ 2147483647 h 117"/>
                <a:gd name="T12" fmla="*/ 2147483647 w 54"/>
                <a:gd name="T13" fmla="*/ 2147483647 h 117"/>
                <a:gd name="T14" fmla="*/ 2147483647 w 54"/>
                <a:gd name="T15" fmla="*/ 2147483647 h 117"/>
                <a:gd name="T16" fmla="*/ 2147483647 w 54"/>
                <a:gd name="T17" fmla="*/ 2147483647 h 117"/>
                <a:gd name="T18" fmla="*/ 2147483647 w 54"/>
                <a:gd name="T19" fmla="*/ 2147483647 h 117"/>
                <a:gd name="T20" fmla="*/ 2147483647 w 54"/>
                <a:gd name="T21" fmla="*/ 2147483647 h 117"/>
                <a:gd name="T22" fmla="*/ 2147483647 w 54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2" name="Freeform 228"/>
            <p:cNvSpPr>
              <a:spLocks/>
            </p:cNvSpPr>
            <p:nvPr/>
          </p:nvSpPr>
          <p:spPr bwMode="auto">
            <a:xfrm>
              <a:off x="3114317" y="4982214"/>
              <a:ext cx="43082" cy="40241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3" name="Freeform 229"/>
            <p:cNvSpPr>
              <a:spLocks/>
            </p:cNvSpPr>
            <p:nvPr/>
          </p:nvSpPr>
          <p:spPr bwMode="auto">
            <a:xfrm>
              <a:off x="3058047" y="5022456"/>
              <a:ext cx="56269" cy="6707"/>
            </a:xfrm>
            <a:custGeom>
              <a:avLst/>
              <a:gdLst>
                <a:gd name="T0" fmla="*/ 0 w 78"/>
                <a:gd name="T1" fmla="*/ 0 h 12"/>
                <a:gd name="T2" fmla="*/ 2147483647 w 78"/>
                <a:gd name="T3" fmla="*/ 2147483647 h 12"/>
                <a:gd name="T4" fmla="*/ 2147483647 w 78"/>
                <a:gd name="T5" fmla="*/ 2147483647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4" name="Freeform 230"/>
            <p:cNvSpPr>
              <a:spLocks/>
            </p:cNvSpPr>
            <p:nvPr/>
          </p:nvSpPr>
          <p:spPr bwMode="auto">
            <a:xfrm>
              <a:off x="3030792" y="5001218"/>
              <a:ext cx="27255" cy="21238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5" name="Freeform 231"/>
            <p:cNvSpPr>
              <a:spLocks/>
            </p:cNvSpPr>
            <p:nvPr/>
          </p:nvSpPr>
          <p:spPr bwMode="auto">
            <a:xfrm>
              <a:off x="3030792" y="5080582"/>
              <a:ext cx="43961" cy="58127"/>
            </a:xfrm>
            <a:custGeom>
              <a:avLst/>
              <a:gdLst>
                <a:gd name="T0" fmla="*/ 0 w 56"/>
                <a:gd name="T1" fmla="*/ 0 h 65"/>
                <a:gd name="T2" fmla="*/ 2147483647 w 56"/>
                <a:gd name="T3" fmla="*/ 2147483647 h 65"/>
                <a:gd name="T4" fmla="*/ 2147483647 w 56"/>
                <a:gd name="T5" fmla="*/ 2147483647 h 65"/>
                <a:gd name="T6" fmla="*/ 2147483647 w 56"/>
                <a:gd name="T7" fmla="*/ 2147483647 h 65"/>
                <a:gd name="T8" fmla="*/ 2147483647 w 56"/>
                <a:gd name="T9" fmla="*/ 2147483647 h 65"/>
                <a:gd name="T10" fmla="*/ 2147483647 w 56"/>
                <a:gd name="T11" fmla="*/ 2147483647 h 65"/>
                <a:gd name="T12" fmla="*/ 2147483647 w 56"/>
                <a:gd name="T13" fmla="*/ 2147483647 h 65"/>
                <a:gd name="T14" fmla="*/ 2147483647 w 56"/>
                <a:gd name="T15" fmla="*/ 2147483647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6" name="Freeform 232"/>
            <p:cNvSpPr>
              <a:spLocks/>
            </p:cNvSpPr>
            <p:nvPr/>
          </p:nvSpPr>
          <p:spPr bwMode="auto">
            <a:xfrm>
              <a:off x="3074753" y="5089525"/>
              <a:ext cx="104626" cy="45831"/>
            </a:xfrm>
            <a:custGeom>
              <a:avLst/>
              <a:gdLst>
                <a:gd name="T0" fmla="*/ 2147483647 w 142"/>
                <a:gd name="T1" fmla="*/ 0 h 55"/>
                <a:gd name="T2" fmla="*/ 2147483647 w 142"/>
                <a:gd name="T3" fmla="*/ 2147483647 h 55"/>
                <a:gd name="T4" fmla="*/ 0 w 142"/>
                <a:gd name="T5" fmla="*/ 2147483647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7" name="Freeform 233"/>
            <p:cNvSpPr>
              <a:spLocks/>
            </p:cNvSpPr>
            <p:nvPr/>
          </p:nvSpPr>
          <p:spPr bwMode="auto">
            <a:xfrm>
              <a:off x="3114317" y="5022456"/>
              <a:ext cx="65062" cy="67069"/>
            </a:xfrm>
            <a:custGeom>
              <a:avLst/>
              <a:gdLst>
                <a:gd name="T0" fmla="*/ 0 w 85"/>
                <a:gd name="T1" fmla="*/ 2147483647 h 77"/>
                <a:gd name="T2" fmla="*/ 2147483647 w 85"/>
                <a:gd name="T3" fmla="*/ 0 h 77"/>
                <a:gd name="T4" fmla="*/ 2147483647 w 85"/>
                <a:gd name="T5" fmla="*/ 2147483647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8" name="Freeform 234"/>
            <p:cNvSpPr>
              <a:spLocks/>
            </p:cNvSpPr>
            <p:nvPr/>
          </p:nvSpPr>
          <p:spPr bwMode="auto">
            <a:xfrm>
              <a:off x="3058047" y="5022456"/>
              <a:ext cx="16705" cy="111782"/>
            </a:xfrm>
            <a:custGeom>
              <a:avLst/>
              <a:gdLst>
                <a:gd name="T0" fmla="*/ 2147483647 w 25"/>
                <a:gd name="T1" fmla="*/ 2147483647 h 134"/>
                <a:gd name="T2" fmla="*/ 2147483647 w 25"/>
                <a:gd name="T3" fmla="*/ 2147483647 h 134"/>
                <a:gd name="T4" fmla="*/ 2147483647 w 25"/>
                <a:gd name="T5" fmla="*/ 2147483647 h 134"/>
                <a:gd name="T6" fmla="*/ 2147483647 w 25"/>
                <a:gd name="T7" fmla="*/ 2147483647 h 134"/>
                <a:gd name="T8" fmla="*/ 2147483647 w 25"/>
                <a:gd name="T9" fmla="*/ 2147483647 h 134"/>
                <a:gd name="T10" fmla="*/ 0 w 25"/>
                <a:gd name="T11" fmla="*/ 2147483647 h 134"/>
                <a:gd name="T12" fmla="*/ 2147483647 w 25"/>
                <a:gd name="T13" fmla="*/ 2147483647 h 134"/>
                <a:gd name="T14" fmla="*/ 2147483647 w 25"/>
                <a:gd name="T15" fmla="*/ 2147483647 h 134"/>
                <a:gd name="T16" fmla="*/ 2147483647 w 25"/>
                <a:gd name="T17" fmla="*/ 2147483647 h 134"/>
                <a:gd name="T18" fmla="*/ 2147483647 w 25"/>
                <a:gd name="T19" fmla="*/ 2147483647 h 134"/>
                <a:gd name="T20" fmla="*/ 2147483647 w 25"/>
                <a:gd name="T21" fmla="*/ 2147483647 h 134"/>
                <a:gd name="T22" fmla="*/ 2147483647 w 25"/>
                <a:gd name="T23" fmla="*/ 2147483647 h 134"/>
                <a:gd name="T24" fmla="*/ 2147483647 w 25"/>
                <a:gd name="T25" fmla="*/ 2147483647 h 134"/>
                <a:gd name="T26" fmla="*/ 2147483647 w 25"/>
                <a:gd name="T27" fmla="*/ 2147483647 h 134"/>
                <a:gd name="T28" fmla="*/ 2147483647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9" name="Freeform 235"/>
            <p:cNvSpPr>
              <a:spLocks/>
            </p:cNvSpPr>
            <p:nvPr/>
          </p:nvSpPr>
          <p:spPr bwMode="auto">
            <a:xfrm>
              <a:off x="3069478" y="5135356"/>
              <a:ext cx="60665" cy="128549"/>
            </a:xfrm>
            <a:custGeom>
              <a:avLst/>
              <a:gdLst>
                <a:gd name="T0" fmla="*/ 2147483647 w 80"/>
                <a:gd name="T1" fmla="*/ 0 h 148"/>
                <a:gd name="T2" fmla="*/ 0 w 80"/>
                <a:gd name="T3" fmla="*/ 2147483647 h 148"/>
                <a:gd name="T4" fmla="*/ 2147483647 w 80"/>
                <a:gd name="T5" fmla="*/ 2147483647 h 148"/>
                <a:gd name="T6" fmla="*/ 2147483647 w 80"/>
                <a:gd name="T7" fmla="*/ 2147483647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0" name="Line 236"/>
            <p:cNvSpPr>
              <a:spLocks noChangeShapeType="1"/>
            </p:cNvSpPr>
            <p:nvPr/>
          </p:nvSpPr>
          <p:spPr bwMode="auto">
            <a:xfrm flipV="1">
              <a:off x="3044860" y="520913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1" name="Line 237"/>
            <p:cNvSpPr>
              <a:spLocks noChangeShapeType="1"/>
            </p:cNvSpPr>
            <p:nvPr/>
          </p:nvSpPr>
          <p:spPr bwMode="auto">
            <a:xfrm>
              <a:off x="3044860" y="5209132"/>
              <a:ext cx="7034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2" name="Line 238"/>
            <p:cNvSpPr>
              <a:spLocks noChangeShapeType="1"/>
            </p:cNvSpPr>
            <p:nvPr/>
          </p:nvSpPr>
          <p:spPr bwMode="auto">
            <a:xfrm>
              <a:off x="3051893" y="5209132"/>
              <a:ext cx="879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3" name="Line 239"/>
            <p:cNvSpPr>
              <a:spLocks noChangeShapeType="1"/>
            </p:cNvSpPr>
            <p:nvPr/>
          </p:nvSpPr>
          <p:spPr bwMode="auto">
            <a:xfrm flipH="1">
              <a:off x="3044860" y="5218075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4" name="Freeform 240"/>
            <p:cNvSpPr>
              <a:spLocks/>
            </p:cNvSpPr>
            <p:nvPr/>
          </p:nvSpPr>
          <p:spPr bwMode="auto">
            <a:xfrm>
              <a:off x="3015845" y="5001218"/>
              <a:ext cx="14947" cy="79365"/>
            </a:xfrm>
            <a:custGeom>
              <a:avLst/>
              <a:gdLst>
                <a:gd name="T0" fmla="*/ 2147483647 w 19"/>
                <a:gd name="T1" fmla="*/ 0 h 92"/>
                <a:gd name="T2" fmla="*/ 2147483647 w 19"/>
                <a:gd name="T3" fmla="*/ 2147483647 h 92"/>
                <a:gd name="T4" fmla="*/ 2147483647 w 19"/>
                <a:gd name="T5" fmla="*/ 2147483647 h 92"/>
                <a:gd name="T6" fmla="*/ 2147483647 w 19"/>
                <a:gd name="T7" fmla="*/ 2147483647 h 92"/>
                <a:gd name="T8" fmla="*/ 2147483647 w 19"/>
                <a:gd name="T9" fmla="*/ 2147483647 h 92"/>
                <a:gd name="T10" fmla="*/ 0 w 19"/>
                <a:gd name="T11" fmla="*/ 2147483647 h 92"/>
                <a:gd name="T12" fmla="*/ 2147483647 w 19"/>
                <a:gd name="T13" fmla="*/ 2147483647 h 92"/>
                <a:gd name="T14" fmla="*/ 2147483647 w 19"/>
                <a:gd name="T15" fmla="*/ 2147483647 h 92"/>
                <a:gd name="T16" fmla="*/ 2147483647 w 19"/>
                <a:gd name="T17" fmla="*/ 2147483647 h 92"/>
                <a:gd name="T18" fmla="*/ 2147483647 w 19"/>
                <a:gd name="T19" fmla="*/ 2147483647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5" name="Line 241"/>
            <p:cNvSpPr>
              <a:spLocks noChangeShapeType="1"/>
            </p:cNvSpPr>
            <p:nvPr/>
          </p:nvSpPr>
          <p:spPr bwMode="auto">
            <a:xfrm flipV="1">
              <a:off x="3051893" y="5036988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6" name="Line 242"/>
            <p:cNvSpPr>
              <a:spLocks noChangeShapeType="1"/>
            </p:cNvSpPr>
            <p:nvPr/>
          </p:nvSpPr>
          <p:spPr bwMode="auto">
            <a:xfrm>
              <a:off x="3051893" y="5036988"/>
              <a:ext cx="6154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7" name="Line 243"/>
            <p:cNvSpPr>
              <a:spLocks noChangeShapeType="1"/>
            </p:cNvSpPr>
            <p:nvPr/>
          </p:nvSpPr>
          <p:spPr bwMode="auto">
            <a:xfrm>
              <a:off x="3058047" y="5036988"/>
              <a:ext cx="2638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8" name="Line 244"/>
            <p:cNvSpPr>
              <a:spLocks noChangeShapeType="1"/>
            </p:cNvSpPr>
            <p:nvPr/>
          </p:nvSpPr>
          <p:spPr bwMode="auto">
            <a:xfrm flipH="1">
              <a:off x="3051893" y="5043695"/>
              <a:ext cx="615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9" name="Line 245"/>
            <p:cNvSpPr>
              <a:spLocks noChangeShapeType="1"/>
            </p:cNvSpPr>
            <p:nvPr/>
          </p:nvSpPr>
          <p:spPr bwMode="auto">
            <a:xfrm flipV="1">
              <a:off x="3051893" y="497215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0" name="Line 246"/>
            <p:cNvSpPr>
              <a:spLocks noChangeShapeType="1"/>
            </p:cNvSpPr>
            <p:nvPr/>
          </p:nvSpPr>
          <p:spPr bwMode="auto">
            <a:xfrm>
              <a:off x="3051893" y="4972154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1" name="Line 247"/>
            <p:cNvSpPr>
              <a:spLocks noChangeShapeType="1"/>
            </p:cNvSpPr>
            <p:nvPr/>
          </p:nvSpPr>
          <p:spPr bwMode="auto">
            <a:xfrm>
              <a:off x="3058047" y="497215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2" name="Line 248"/>
            <p:cNvSpPr>
              <a:spLocks noChangeShapeType="1"/>
            </p:cNvSpPr>
            <p:nvPr/>
          </p:nvSpPr>
          <p:spPr bwMode="auto">
            <a:xfrm flipH="1">
              <a:off x="3051893" y="4982214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3" name="Line 249"/>
            <p:cNvSpPr>
              <a:spLocks noChangeShapeType="1"/>
            </p:cNvSpPr>
            <p:nvPr/>
          </p:nvSpPr>
          <p:spPr bwMode="auto">
            <a:xfrm flipV="1">
              <a:off x="3136298" y="5166655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4" name="Line 250"/>
            <p:cNvSpPr>
              <a:spLocks noChangeShapeType="1"/>
            </p:cNvSpPr>
            <p:nvPr/>
          </p:nvSpPr>
          <p:spPr bwMode="auto">
            <a:xfrm>
              <a:off x="3136298" y="5166655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5" name="Line 251"/>
            <p:cNvSpPr>
              <a:spLocks noChangeShapeType="1"/>
            </p:cNvSpPr>
            <p:nvPr/>
          </p:nvSpPr>
          <p:spPr bwMode="auto">
            <a:xfrm>
              <a:off x="3139814" y="5166655"/>
              <a:ext cx="4396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6" name="Line 252"/>
            <p:cNvSpPr>
              <a:spLocks noChangeShapeType="1"/>
            </p:cNvSpPr>
            <p:nvPr/>
          </p:nvSpPr>
          <p:spPr bwMode="auto">
            <a:xfrm flipH="1">
              <a:off x="3136298" y="5172244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7" name="Line 257"/>
            <p:cNvSpPr>
              <a:spLocks noChangeShapeType="1"/>
            </p:cNvSpPr>
            <p:nvPr/>
          </p:nvSpPr>
          <p:spPr bwMode="auto">
            <a:xfrm flipV="1">
              <a:off x="3113438" y="5033634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8" name="Line 258"/>
            <p:cNvSpPr>
              <a:spLocks noChangeShapeType="1"/>
            </p:cNvSpPr>
            <p:nvPr/>
          </p:nvSpPr>
          <p:spPr bwMode="auto">
            <a:xfrm>
              <a:off x="3113438" y="503363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9" name="Line 259"/>
            <p:cNvSpPr>
              <a:spLocks noChangeShapeType="1"/>
            </p:cNvSpPr>
            <p:nvPr/>
          </p:nvSpPr>
          <p:spPr bwMode="auto">
            <a:xfrm>
              <a:off x="3117834" y="5033634"/>
              <a:ext cx="3517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0" name="Line 260"/>
            <p:cNvSpPr>
              <a:spLocks noChangeShapeType="1"/>
            </p:cNvSpPr>
            <p:nvPr/>
          </p:nvSpPr>
          <p:spPr bwMode="auto">
            <a:xfrm flipH="1">
              <a:off x="3113438" y="503922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1" name="Line 261"/>
            <p:cNvSpPr>
              <a:spLocks noChangeShapeType="1"/>
            </p:cNvSpPr>
            <p:nvPr/>
          </p:nvSpPr>
          <p:spPr bwMode="auto">
            <a:xfrm flipV="1">
              <a:off x="3183775" y="5023574"/>
              <a:ext cx="879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2" name="Line 262"/>
            <p:cNvSpPr>
              <a:spLocks noChangeShapeType="1"/>
            </p:cNvSpPr>
            <p:nvPr/>
          </p:nvSpPr>
          <p:spPr bwMode="auto">
            <a:xfrm>
              <a:off x="3183775" y="5023574"/>
              <a:ext cx="7034" cy="335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3" name="Line 263"/>
            <p:cNvSpPr>
              <a:spLocks noChangeShapeType="1"/>
            </p:cNvSpPr>
            <p:nvPr/>
          </p:nvSpPr>
          <p:spPr bwMode="auto">
            <a:xfrm>
              <a:off x="3190809" y="502357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4" name="Line 264"/>
            <p:cNvSpPr>
              <a:spLocks noChangeShapeType="1"/>
            </p:cNvSpPr>
            <p:nvPr/>
          </p:nvSpPr>
          <p:spPr bwMode="auto">
            <a:xfrm flipH="1">
              <a:off x="3183775" y="5033634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5" name="Line 265"/>
            <p:cNvSpPr>
              <a:spLocks noChangeShapeType="1"/>
            </p:cNvSpPr>
            <p:nvPr/>
          </p:nvSpPr>
          <p:spPr bwMode="auto">
            <a:xfrm flipV="1">
              <a:off x="3325328" y="522254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6" name="Line 266"/>
            <p:cNvSpPr>
              <a:spLocks noChangeShapeType="1"/>
            </p:cNvSpPr>
            <p:nvPr/>
          </p:nvSpPr>
          <p:spPr bwMode="auto">
            <a:xfrm>
              <a:off x="3325328" y="5222546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7" name="Line 267"/>
            <p:cNvSpPr>
              <a:spLocks noChangeShapeType="1"/>
            </p:cNvSpPr>
            <p:nvPr/>
          </p:nvSpPr>
          <p:spPr bwMode="auto">
            <a:xfrm>
              <a:off x="3331482" y="5222546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8" name="Line 268"/>
            <p:cNvSpPr>
              <a:spLocks noChangeShapeType="1"/>
            </p:cNvSpPr>
            <p:nvPr/>
          </p:nvSpPr>
          <p:spPr bwMode="auto">
            <a:xfrm flipH="1">
              <a:off x="3325328" y="5229253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9" name="Line 269"/>
            <p:cNvSpPr>
              <a:spLocks noChangeShapeType="1"/>
            </p:cNvSpPr>
            <p:nvPr/>
          </p:nvSpPr>
          <p:spPr bwMode="auto">
            <a:xfrm flipV="1">
              <a:off x="3305985" y="5048166"/>
              <a:ext cx="47477" cy="212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0" name="Line 270"/>
            <p:cNvSpPr>
              <a:spLocks noChangeShapeType="1"/>
            </p:cNvSpPr>
            <p:nvPr/>
          </p:nvSpPr>
          <p:spPr bwMode="auto">
            <a:xfrm>
              <a:off x="3353462" y="5048166"/>
              <a:ext cx="25497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1" name="Line 271"/>
            <p:cNvSpPr>
              <a:spLocks noChangeShapeType="1"/>
            </p:cNvSpPr>
            <p:nvPr/>
          </p:nvSpPr>
          <p:spPr bwMode="auto">
            <a:xfrm flipV="1">
              <a:off x="3378960" y="5053755"/>
              <a:ext cx="29893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2" name="Freeform 272"/>
            <p:cNvSpPr>
              <a:spLocks/>
            </p:cNvSpPr>
            <p:nvPr/>
          </p:nvSpPr>
          <p:spPr bwMode="auto">
            <a:xfrm>
              <a:off x="3305985" y="5048166"/>
              <a:ext cx="112539" cy="21238"/>
            </a:xfrm>
            <a:custGeom>
              <a:avLst/>
              <a:gdLst>
                <a:gd name="T0" fmla="*/ 2147483647 w 147"/>
                <a:gd name="T1" fmla="*/ 0 h 26"/>
                <a:gd name="T2" fmla="*/ 2147483647 w 147"/>
                <a:gd name="T3" fmla="*/ 2147483647 h 26"/>
                <a:gd name="T4" fmla="*/ 2147483647 w 147"/>
                <a:gd name="T5" fmla="*/ 0 h 26"/>
                <a:gd name="T6" fmla="*/ 0 w 147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3" name="Line 273"/>
            <p:cNvSpPr>
              <a:spLocks noChangeShapeType="1"/>
            </p:cNvSpPr>
            <p:nvPr/>
          </p:nvSpPr>
          <p:spPr bwMode="auto">
            <a:xfrm flipV="1">
              <a:off x="3313898" y="497327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4" name="Line 274"/>
            <p:cNvSpPr>
              <a:spLocks noChangeShapeType="1"/>
            </p:cNvSpPr>
            <p:nvPr/>
          </p:nvSpPr>
          <p:spPr bwMode="auto">
            <a:xfrm>
              <a:off x="3313898" y="4973272"/>
              <a:ext cx="3517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5" name="Line 275"/>
            <p:cNvSpPr>
              <a:spLocks noChangeShapeType="1"/>
            </p:cNvSpPr>
            <p:nvPr/>
          </p:nvSpPr>
          <p:spPr bwMode="auto">
            <a:xfrm>
              <a:off x="3317415" y="4973272"/>
              <a:ext cx="1758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6" name="Line 276"/>
            <p:cNvSpPr>
              <a:spLocks noChangeShapeType="1"/>
            </p:cNvSpPr>
            <p:nvPr/>
          </p:nvSpPr>
          <p:spPr bwMode="auto">
            <a:xfrm flipH="1">
              <a:off x="3313898" y="4982214"/>
              <a:ext cx="351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7" name="Freeform 277"/>
            <p:cNvSpPr>
              <a:spLocks/>
            </p:cNvSpPr>
            <p:nvPr/>
          </p:nvSpPr>
          <p:spPr bwMode="auto">
            <a:xfrm>
              <a:off x="2802197" y="4674815"/>
              <a:ext cx="212769" cy="148670"/>
            </a:xfrm>
            <a:custGeom>
              <a:avLst/>
              <a:gdLst>
                <a:gd name="T0" fmla="*/ 0 w 284"/>
                <a:gd name="T1" fmla="*/ 2147483647 h 173"/>
                <a:gd name="T2" fmla="*/ 2147483647 w 284"/>
                <a:gd name="T3" fmla="*/ 0 h 173"/>
                <a:gd name="T4" fmla="*/ 2147483647 w 284"/>
                <a:gd name="T5" fmla="*/ 2147483647 h 173"/>
                <a:gd name="T6" fmla="*/ 2147483647 w 284"/>
                <a:gd name="T7" fmla="*/ 2147483647 h 173"/>
                <a:gd name="T8" fmla="*/ 2147483647 w 284"/>
                <a:gd name="T9" fmla="*/ 2147483647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8" name="Freeform 278"/>
            <p:cNvSpPr>
              <a:spLocks/>
            </p:cNvSpPr>
            <p:nvPr/>
          </p:nvSpPr>
          <p:spPr bwMode="auto">
            <a:xfrm>
              <a:off x="2755599" y="4131555"/>
              <a:ext cx="87921" cy="250391"/>
            </a:xfrm>
            <a:custGeom>
              <a:avLst/>
              <a:gdLst>
                <a:gd name="T0" fmla="*/ 0 w 115"/>
                <a:gd name="T1" fmla="*/ 2147483647 h 288"/>
                <a:gd name="T2" fmla="*/ 2147483647 w 115"/>
                <a:gd name="T3" fmla="*/ 2147483647 h 288"/>
                <a:gd name="T4" fmla="*/ 2147483647 w 115"/>
                <a:gd name="T5" fmla="*/ 2147483647 h 288"/>
                <a:gd name="T6" fmla="*/ 2147483647 w 115"/>
                <a:gd name="T7" fmla="*/ 2147483647 h 288"/>
                <a:gd name="T8" fmla="*/ 2147483647 w 115"/>
                <a:gd name="T9" fmla="*/ 2147483647 h 288"/>
                <a:gd name="T10" fmla="*/ 2147483647 w 115"/>
                <a:gd name="T11" fmla="*/ 2147483647 h 288"/>
                <a:gd name="T12" fmla="*/ 2147483647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9" name="Freeform 279"/>
            <p:cNvSpPr>
              <a:spLocks/>
            </p:cNvSpPr>
            <p:nvPr/>
          </p:nvSpPr>
          <p:spPr bwMode="auto">
            <a:xfrm>
              <a:off x="2577120" y="4639044"/>
              <a:ext cx="70337" cy="184440"/>
            </a:xfrm>
            <a:custGeom>
              <a:avLst/>
              <a:gdLst>
                <a:gd name="T0" fmla="*/ 2147483647 w 96"/>
                <a:gd name="T1" fmla="*/ 0 h 215"/>
                <a:gd name="T2" fmla="*/ 2147483647 w 96"/>
                <a:gd name="T3" fmla="*/ 2147483647 h 215"/>
                <a:gd name="T4" fmla="*/ 2147483647 w 96"/>
                <a:gd name="T5" fmla="*/ 2147483647 h 215"/>
                <a:gd name="T6" fmla="*/ 2147483647 w 96"/>
                <a:gd name="T7" fmla="*/ 2147483647 h 215"/>
                <a:gd name="T8" fmla="*/ 0 w 96"/>
                <a:gd name="T9" fmla="*/ 2147483647 h 215"/>
                <a:gd name="T10" fmla="*/ 2147483647 w 96"/>
                <a:gd name="T11" fmla="*/ 2147483647 h 215"/>
                <a:gd name="T12" fmla="*/ 2147483647 w 96"/>
                <a:gd name="T13" fmla="*/ 2147483647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0" name="Freeform 280"/>
            <p:cNvSpPr>
              <a:spLocks/>
            </p:cNvSpPr>
            <p:nvPr/>
          </p:nvSpPr>
          <p:spPr bwMode="auto">
            <a:xfrm>
              <a:off x="2601737" y="4336115"/>
              <a:ext cx="45719" cy="302929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1" name="Line 281"/>
            <p:cNvSpPr>
              <a:spLocks noChangeShapeType="1"/>
            </p:cNvSpPr>
            <p:nvPr/>
          </p:nvSpPr>
          <p:spPr bwMode="auto">
            <a:xfrm flipV="1">
              <a:off x="2603496" y="4314877"/>
              <a:ext cx="69457" cy="212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2" name="Line 282"/>
            <p:cNvSpPr>
              <a:spLocks noChangeShapeType="1"/>
            </p:cNvSpPr>
            <p:nvPr/>
          </p:nvSpPr>
          <p:spPr bwMode="auto">
            <a:xfrm>
              <a:off x="2672953" y="4314877"/>
              <a:ext cx="82646" cy="670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3" name="Freeform 283"/>
            <p:cNvSpPr>
              <a:spLocks/>
            </p:cNvSpPr>
            <p:nvPr/>
          </p:nvSpPr>
          <p:spPr bwMode="auto">
            <a:xfrm>
              <a:off x="2425016" y="4324937"/>
              <a:ext cx="178480" cy="133021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4" name="Line 284"/>
            <p:cNvSpPr>
              <a:spLocks noChangeShapeType="1"/>
            </p:cNvSpPr>
            <p:nvPr/>
          </p:nvSpPr>
          <p:spPr bwMode="auto">
            <a:xfrm flipH="1">
              <a:off x="2351162" y="4457958"/>
              <a:ext cx="7385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5" name="Freeform 285"/>
            <p:cNvSpPr>
              <a:spLocks/>
            </p:cNvSpPr>
            <p:nvPr/>
          </p:nvSpPr>
          <p:spPr bwMode="auto">
            <a:xfrm>
              <a:off x="2337095" y="4457958"/>
              <a:ext cx="99351" cy="202325"/>
            </a:xfrm>
            <a:custGeom>
              <a:avLst/>
              <a:gdLst>
                <a:gd name="T0" fmla="*/ 2147483647 w 132"/>
                <a:gd name="T1" fmla="*/ 0 h 231"/>
                <a:gd name="T2" fmla="*/ 2147483647 w 132"/>
                <a:gd name="T3" fmla="*/ 2147483647 h 231"/>
                <a:gd name="T4" fmla="*/ 0 w 132"/>
                <a:gd name="T5" fmla="*/ 2147483647 h 231"/>
                <a:gd name="T6" fmla="*/ 2147483647 w 132"/>
                <a:gd name="T7" fmla="*/ 2147483647 h 231"/>
                <a:gd name="T8" fmla="*/ 2147483647 w 132"/>
                <a:gd name="T9" fmla="*/ 2147483647 h 231"/>
                <a:gd name="T10" fmla="*/ 2147483647 w 132"/>
                <a:gd name="T11" fmla="*/ 2147483647 h 231"/>
                <a:gd name="T12" fmla="*/ 2147483647 w 132"/>
                <a:gd name="T13" fmla="*/ 2147483647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6" name="Freeform 286"/>
            <p:cNvSpPr>
              <a:spLocks/>
            </p:cNvSpPr>
            <p:nvPr/>
          </p:nvSpPr>
          <p:spPr bwMode="auto">
            <a:xfrm>
              <a:off x="2436446" y="4620041"/>
              <a:ext cx="167050" cy="22356"/>
            </a:xfrm>
            <a:custGeom>
              <a:avLst/>
              <a:gdLst>
                <a:gd name="T0" fmla="*/ 0 w 227"/>
                <a:gd name="T1" fmla="*/ 2147483647 h 26"/>
                <a:gd name="T2" fmla="*/ 2147483647 w 227"/>
                <a:gd name="T3" fmla="*/ 0 h 26"/>
                <a:gd name="T4" fmla="*/ 2147483647 w 227"/>
                <a:gd name="T5" fmla="*/ 2147483647 h 26"/>
                <a:gd name="T6" fmla="*/ 2147483647 w 227"/>
                <a:gd name="T7" fmla="*/ 2147483647 h 26"/>
                <a:gd name="T8" fmla="*/ 2147483647 w 227"/>
                <a:gd name="T9" fmla="*/ 2147483647 h 26"/>
                <a:gd name="T10" fmla="*/ 2147483647 w 227"/>
                <a:gd name="T11" fmla="*/ 2147483647 h 26"/>
                <a:gd name="T12" fmla="*/ 2147483647 w 227"/>
                <a:gd name="T13" fmla="*/ 2147483647 h 26"/>
                <a:gd name="T14" fmla="*/ 2147483647 w 227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7" name="Line 287"/>
            <p:cNvSpPr>
              <a:spLocks noChangeShapeType="1"/>
            </p:cNvSpPr>
            <p:nvPr/>
          </p:nvSpPr>
          <p:spPr bwMode="auto">
            <a:xfrm flipV="1">
              <a:off x="2603496" y="4639044"/>
              <a:ext cx="3692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8" name="Freeform 288"/>
            <p:cNvSpPr>
              <a:spLocks/>
            </p:cNvSpPr>
            <p:nvPr/>
          </p:nvSpPr>
          <p:spPr bwMode="auto">
            <a:xfrm>
              <a:off x="2425016" y="4457958"/>
              <a:ext cx="178480" cy="182204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9" name="Freeform 289"/>
            <p:cNvSpPr>
              <a:spLocks/>
            </p:cNvSpPr>
            <p:nvPr/>
          </p:nvSpPr>
          <p:spPr bwMode="auto">
            <a:xfrm>
              <a:off x="2362592" y="4817895"/>
              <a:ext cx="218044" cy="127431"/>
            </a:xfrm>
            <a:custGeom>
              <a:avLst/>
              <a:gdLst>
                <a:gd name="T0" fmla="*/ 0 w 295"/>
                <a:gd name="T1" fmla="*/ 2147483647 h 146"/>
                <a:gd name="T2" fmla="*/ 2147483647 w 295"/>
                <a:gd name="T3" fmla="*/ 2147483647 h 146"/>
                <a:gd name="T4" fmla="*/ 2147483647 w 295"/>
                <a:gd name="T5" fmla="*/ 2147483647 h 146"/>
                <a:gd name="T6" fmla="*/ 2147483647 w 295"/>
                <a:gd name="T7" fmla="*/ 2147483647 h 146"/>
                <a:gd name="T8" fmla="*/ 2147483647 w 295"/>
                <a:gd name="T9" fmla="*/ 2147483647 h 146"/>
                <a:gd name="T10" fmla="*/ 2147483647 w 295"/>
                <a:gd name="T11" fmla="*/ 2147483647 h 146"/>
                <a:gd name="T12" fmla="*/ 2147483647 w 295"/>
                <a:gd name="T13" fmla="*/ 2147483647 h 146"/>
                <a:gd name="T14" fmla="*/ 2147483647 w 295"/>
                <a:gd name="T15" fmla="*/ 2147483647 h 146"/>
                <a:gd name="T16" fmla="*/ 2147483647 w 295"/>
                <a:gd name="T17" fmla="*/ 2147483647 h 146"/>
                <a:gd name="T18" fmla="*/ 2147483647 w 295"/>
                <a:gd name="T19" fmla="*/ 2147483647 h 146"/>
                <a:gd name="T20" fmla="*/ 2147483647 w 295"/>
                <a:gd name="T21" fmla="*/ 2147483647 h 146"/>
                <a:gd name="T22" fmla="*/ 2147483647 w 295"/>
                <a:gd name="T23" fmla="*/ 2147483647 h 146"/>
                <a:gd name="T24" fmla="*/ 2147483647 w 295"/>
                <a:gd name="T25" fmla="*/ 2147483647 h 146"/>
                <a:gd name="T26" fmla="*/ 2147483647 w 295"/>
                <a:gd name="T27" fmla="*/ 2147483647 h 146"/>
                <a:gd name="T28" fmla="*/ 2147483647 w 295"/>
                <a:gd name="T29" fmla="*/ 2147483647 h 146"/>
                <a:gd name="T30" fmla="*/ 2147483647 w 295"/>
                <a:gd name="T31" fmla="*/ 0 h 146"/>
                <a:gd name="T32" fmla="*/ 2147483647 w 295"/>
                <a:gd name="T33" fmla="*/ 2147483647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80" name="Line 290"/>
            <p:cNvSpPr>
              <a:spLocks noChangeShapeType="1"/>
            </p:cNvSpPr>
            <p:nvPr/>
          </p:nvSpPr>
          <p:spPr bwMode="auto">
            <a:xfrm flipV="1">
              <a:off x="2326544" y="4945327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1" name="Line 291"/>
            <p:cNvSpPr>
              <a:spLocks noChangeShapeType="1"/>
            </p:cNvSpPr>
            <p:nvPr/>
          </p:nvSpPr>
          <p:spPr bwMode="auto">
            <a:xfrm>
              <a:off x="2326544" y="4945327"/>
              <a:ext cx="263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2" name="Line 292"/>
            <p:cNvSpPr>
              <a:spLocks noChangeShapeType="1"/>
            </p:cNvSpPr>
            <p:nvPr/>
          </p:nvSpPr>
          <p:spPr bwMode="auto">
            <a:xfrm>
              <a:off x="2329182" y="4945327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3" name="Line 293"/>
            <p:cNvSpPr>
              <a:spLocks noChangeShapeType="1"/>
            </p:cNvSpPr>
            <p:nvPr/>
          </p:nvSpPr>
          <p:spPr bwMode="auto">
            <a:xfrm flipH="1">
              <a:off x="2326544" y="4952034"/>
              <a:ext cx="263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4" name="Line 294"/>
            <p:cNvSpPr>
              <a:spLocks noChangeShapeType="1"/>
            </p:cNvSpPr>
            <p:nvPr/>
          </p:nvSpPr>
          <p:spPr bwMode="auto">
            <a:xfrm flipV="1">
              <a:off x="2468976" y="4746355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5" name="Line 295"/>
            <p:cNvSpPr>
              <a:spLocks noChangeShapeType="1"/>
            </p:cNvSpPr>
            <p:nvPr/>
          </p:nvSpPr>
          <p:spPr bwMode="auto">
            <a:xfrm>
              <a:off x="2468976" y="4746355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6" name="Line 296"/>
            <p:cNvSpPr>
              <a:spLocks noChangeShapeType="1"/>
            </p:cNvSpPr>
            <p:nvPr/>
          </p:nvSpPr>
          <p:spPr bwMode="auto">
            <a:xfrm>
              <a:off x="2475131" y="4746355"/>
              <a:ext cx="1758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7" name="Line 297"/>
            <p:cNvSpPr>
              <a:spLocks noChangeShapeType="1"/>
            </p:cNvSpPr>
            <p:nvPr/>
          </p:nvSpPr>
          <p:spPr bwMode="auto">
            <a:xfrm flipH="1">
              <a:off x="2468976" y="4750826"/>
              <a:ext cx="615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8" name="Line 298"/>
            <p:cNvSpPr>
              <a:spLocks noChangeShapeType="1"/>
            </p:cNvSpPr>
            <p:nvPr/>
          </p:nvSpPr>
          <p:spPr bwMode="auto">
            <a:xfrm flipV="1">
              <a:off x="2454909" y="4583153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9" name="Line 299"/>
            <p:cNvSpPr>
              <a:spLocks noChangeShapeType="1"/>
            </p:cNvSpPr>
            <p:nvPr/>
          </p:nvSpPr>
          <p:spPr bwMode="auto">
            <a:xfrm>
              <a:off x="2454909" y="4583153"/>
              <a:ext cx="7913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0" name="Line 300"/>
            <p:cNvSpPr>
              <a:spLocks noChangeShapeType="1"/>
            </p:cNvSpPr>
            <p:nvPr/>
          </p:nvSpPr>
          <p:spPr bwMode="auto">
            <a:xfrm>
              <a:off x="2462822" y="4583153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1" name="Line 301"/>
            <p:cNvSpPr>
              <a:spLocks noChangeShapeType="1"/>
            </p:cNvSpPr>
            <p:nvPr/>
          </p:nvSpPr>
          <p:spPr bwMode="auto">
            <a:xfrm flipH="1">
              <a:off x="2454909" y="4587625"/>
              <a:ext cx="7913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2" name="Line 302"/>
            <p:cNvSpPr>
              <a:spLocks noChangeShapeType="1"/>
            </p:cNvSpPr>
            <p:nvPr/>
          </p:nvSpPr>
          <p:spPr bwMode="auto">
            <a:xfrm flipV="1">
              <a:off x="2497111" y="443001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3" name="Line 303"/>
            <p:cNvSpPr>
              <a:spLocks noChangeShapeType="1"/>
            </p:cNvSpPr>
            <p:nvPr/>
          </p:nvSpPr>
          <p:spPr bwMode="auto">
            <a:xfrm>
              <a:off x="2497111" y="4430012"/>
              <a:ext cx="527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4" name="Line 304"/>
            <p:cNvSpPr>
              <a:spLocks noChangeShapeType="1"/>
            </p:cNvSpPr>
            <p:nvPr/>
          </p:nvSpPr>
          <p:spPr bwMode="auto">
            <a:xfrm>
              <a:off x="2502386" y="4430012"/>
              <a:ext cx="3517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5" name="Line 305"/>
            <p:cNvSpPr>
              <a:spLocks noChangeShapeType="1"/>
            </p:cNvSpPr>
            <p:nvPr/>
          </p:nvSpPr>
          <p:spPr bwMode="auto">
            <a:xfrm flipH="1">
              <a:off x="2497111" y="4438954"/>
              <a:ext cx="52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6" name="Freeform 306"/>
            <p:cNvSpPr>
              <a:spLocks/>
            </p:cNvSpPr>
            <p:nvPr/>
          </p:nvSpPr>
          <p:spPr bwMode="auto">
            <a:xfrm>
              <a:off x="2720431" y="4381946"/>
              <a:ext cx="88801" cy="328639"/>
            </a:xfrm>
            <a:custGeom>
              <a:avLst/>
              <a:gdLst>
                <a:gd name="T0" fmla="*/ 2147483647 w 116"/>
                <a:gd name="T1" fmla="*/ 0 h 376"/>
                <a:gd name="T2" fmla="*/ 0 w 116"/>
                <a:gd name="T3" fmla="*/ 2147483647 h 376"/>
                <a:gd name="T4" fmla="*/ 2147483647 w 116"/>
                <a:gd name="T5" fmla="*/ 2147483647 h 376"/>
                <a:gd name="T6" fmla="*/ 2147483647 w 116"/>
                <a:gd name="T7" fmla="*/ 2147483647 h 376"/>
                <a:gd name="T8" fmla="*/ 2147483647 w 116"/>
                <a:gd name="T9" fmla="*/ 2147483647 h 376"/>
                <a:gd name="T10" fmla="*/ 2147483647 w 116"/>
                <a:gd name="T11" fmla="*/ 2147483647 h 376"/>
                <a:gd name="T12" fmla="*/ 2147483647 w 116"/>
                <a:gd name="T13" fmla="*/ 2147483647 h 376"/>
                <a:gd name="T14" fmla="*/ 2147483647 w 116"/>
                <a:gd name="T15" fmla="*/ 2147483647 h 376"/>
                <a:gd name="T16" fmla="*/ 2147483647 w 116"/>
                <a:gd name="T17" fmla="*/ 2147483647 h 376"/>
                <a:gd name="T18" fmla="*/ 2147483647 w 116"/>
                <a:gd name="T19" fmla="*/ 2147483647 h 376"/>
                <a:gd name="T20" fmla="*/ 2147483647 w 116"/>
                <a:gd name="T21" fmla="*/ 2147483647 h 376"/>
                <a:gd name="T22" fmla="*/ 2147483647 w 116"/>
                <a:gd name="T23" fmla="*/ 2147483647 h 376"/>
                <a:gd name="T24" fmla="*/ 2147483647 w 116"/>
                <a:gd name="T25" fmla="*/ 2147483647 h 376"/>
                <a:gd name="T26" fmla="*/ 2147483647 w 116"/>
                <a:gd name="T27" fmla="*/ 2147483647 h 376"/>
                <a:gd name="T28" fmla="*/ 2147483647 w 116"/>
                <a:gd name="T29" fmla="*/ 2147483647 h 376"/>
                <a:gd name="T30" fmla="*/ 2147483647 w 116"/>
                <a:gd name="T31" fmla="*/ 2147483647 h 376"/>
                <a:gd name="T32" fmla="*/ 2147483647 w 116"/>
                <a:gd name="T33" fmla="*/ 2147483647 h 376"/>
                <a:gd name="T34" fmla="*/ 2147483647 w 116"/>
                <a:gd name="T35" fmla="*/ 2147483647 h 376"/>
                <a:gd name="T36" fmla="*/ 2147483647 w 116"/>
                <a:gd name="T37" fmla="*/ 2147483647 h 376"/>
                <a:gd name="T38" fmla="*/ 2147483647 w 116"/>
                <a:gd name="T39" fmla="*/ 2147483647 h 376"/>
                <a:gd name="T40" fmla="*/ 2147483647 w 116"/>
                <a:gd name="T41" fmla="*/ 2147483647 h 376"/>
                <a:gd name="T42" fmla="*/ 2147483647 w 116"/>
                <a:gd name="T43" fmla="*/ 2147483647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97" name="Freeform 307"/>
            <p:cNvSpPr>
              <a:spLocks/>
            </p:cNvSpPr>
            <p:nvPr/>
          </p:nvSpPr>
          <p:spPr bwMode="auto">
            <a:xfrm>
              <a:off x="2802197" y="4710585"/>
              <a:ext cx="63303" cy="261570"/>
            </a:xfrm>
            <a:custGeom>
              <a:avLst/>
              <a:gdLst>
                <a:gd name="T0" fmla="*/ 0 w 82"/>
                <a:gd name="T1" fmla="*/ 0 h 307"/>
                <a:gd name="T2" fmla="*/ 2147483647 w 82"/>
                <a:gd name="T3" fmla="*/ 2147483647 h 307"/>
                <a:gd name="T4" fmla="*/ 2147483647 w 82"/>
                <a:gd name="T5" fmla="*/ 2147483647 h 307"/>
                <a:gd name="T6" fmla="*/ 2147483647 w 82"/>
                <a:gd name="T7" fmla="*/ 2147483647 h 307"/>
                <a:gd name="T8" fmla="*/ 2147483647 w 82"/>
                <a:gd name="T9" fmla="*/ 2147483647 h 307"/>
                <a:gd name="T10" fmla="*/ 2147483647 w 82"/>
                <a:gd name="T11" fmla="*/ 2147483647 h 307"/>
                <a:gd name="T12" fmla="*/ 2147483647 w 82"/>
                <a:gd name="T13" fmla="*/ 2147483647 h 307"/>
                <a:gd name="T14" fmla="*/ 2147483647 w 82"/>
                <a:gd name="T15" fmla="*/ 2147483647 h 307"/>
                <a:gd name="T16" fmla="*/ 2147483647 w 82"/>
                <a:gd name="T17" fmla="*/ 2147483647 h 307"/>
                <a:gd name="T18" fmla="*/ 2147483647 w 82"/>
                <a:gd name="T19" fmla="*/ 2147483647 h 307"/>
                <a:gd name="T20" fmla="*/ 2147483647 w 82"/>
                <a:gd name="T21" fmla="*/ 2147483647 h 307"/>
                <a:gd name="T22" fmla="*/ 2147483647 w 82"/>
                <a:gd name="T23" fmla="*/ 2147483647 h 307"/>
                <a:gd name="T24" fmla="*/ 2147483647 w 82"/>
                <a:gd name="T25" fmla="*/ 2147483647 h 307"/>
                <a:gd name="T26" fmla="*/ 2147483647 w 82"/>
                <a:gd name="T27" fmla="*/ 2147483647 h 307"/>
                <a:gd name="T28" fmla="*/ 2147483647 w 82"/>
                <a:gd name="T29" fmla="*/ 2147483647 h 307"/>
                <a:gd name="T30" fmla="*/ 2147483647 w 82"/>
                <a:gd name="T31" fmla="*/ 2147483647 h 307"/>
                <a:gd name="T32" fmla="*/ 2147483647 w 82"/>
                <a:gd name="T33" fmla="*/ 2147483647 h 307"/>
                <a:gd name="T34" fmla="*/ 2147483647 w 82"/>
                <a:gd name="T35" fmla="*/ 2147483647 h 307"/>
                <a:gd name="T36" fmla="*/ 2147483647 w 82"/>
                <a:gd name="T37" fmla="*/ 2147483647 h 307"/>
                <a:gd name="T38" fmla="*/ 2147483647 w 82"/>
                <a:gd name="T39" fmla="*/ 2147483647 h 307"/>
                <a:gd name="T40" fmla="*/ 2147483647 w 82"/>
                <a:gd name="T41" fmla="*/ 2147483647 h 307"/>
                <a:gd name="T42" fmla="*/ 2147483647 w 82"/>
                <a:gd name="T43" fmla="*/ 2147483647 h 307"/>
                <a:gd name="T44" fmla="*/ 2147483647 w 82"/>
                <a:gd name="T45" fmla="*/ 2147483647 h 307"/>
                <a:gd name="T46" fmla="*/ 2147483647 w 82"/>
                <a:gd name="T47" fmla="*/ 2147483647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98" name="Line 308"/>
            <p:cNvSpPr>
              <a:spLocks noChangeShapeType="1"/>
            </p:cNvSpPr>
            <p:nvPr/>
          </p:nvSpPr>
          <p:spPr bwMode="auto">
            <a:xfrm flipV="1">
              <a:off x="2599100" y="4931913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9" name="Line 309"/>
            <p:cNvSpPr>
              <a:spLocks noChangeShapeType="1"/>
            </p:cNvSpPr>
            <p:nvPr/>
          </p:nvSpPr>
          <p:spPr bwMode="auto">
            <a:xfrm>
              <a:off x="2599100" y="4931913"/>
              <a:ext cx="7913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0" name="Line 310"/>
            <p:cNvSpPr>
              <a:spLocks noChangeShapeType="1"/>
            </p:cNvSpPr>
            <p:nvPr/>
          </p:nvSpPr>
          <p:spPr bwMode="auto">
            <a:xfrm>
              <a:off x="2607013" y="4931913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1" name="Line 311"/>
            <p:cNvSpPr>
              <a:spLocks noChangeShapeType="1"/>
            </p:cNvSpPr>
            <p:nvPr/>
          </p:nvSpPr>
          <p:spPr bwMode="auto">
            <a:xfrm flipH="1">
              <a:off x="2599100" y="4940855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2" name="Line 312"/>
            <p:cNvSpPr>
              <a:spLocks noChangeShapeType="1"/>
            </p:cNvSpPr>
            <p:nvPr/>
          </p:nvSpPr>
          <p:spPr bwMode="auto">
            <a:xfrm flipV="1">
              <a:off x="2687900" y="4654694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3" name="Line 313"/>
            <p:cNvSpPr>
              <a:spLocks noChangeShapeType="1"/>
            </p:cNvSpPr>
            <p:nvPr/>
          </p:nvSpPr>
          <p:spPr bwMode="auto">
            <a:xfrm>
              <a:off x="2687900" y="4654694"/>
              <a:ext cx="6154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4" name="Line 314"/>
            <p:cNvSpPr>
              <a:spLocks noChangeShapeType="1"/>
            </p:cNvSpPr>
            <p:nvPr/>
          </p:nvSpPr>
          <p:spPr bwMode="auto">
            <a:xfrm>
              <a:off x="2694054" y="4654694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5" name="Line 315"/>
            <p:cNvSpPr>
              <a:spLocks noChangeShapeType="1"/>
            </p:cNvSpPr>
            <p:nvPr/>
          </p:nvSpPr>
          <p:spPr bwMode="auto">
            <a:xfrm flipH="1">
              <a:off x="2687900" y="4663636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6" name="Line 316"/>
            <p:cNvSpPr>
              <a:spLocks noChangeShapeType="1"/>
            </p:cNvSpPr>
            <p:nvPr/>
          </p:nvSpPr>
          <p:spPr bwMode="auto">
            <a:xfrm flipV="1">
              <a:off x="2488319" y="4150557"/>
              <a:ext cx="2638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7" name="Line 317"/>
            <p:cNvSpPr>
              <a:spLocks noChangeShapeType="1"/>
            </p:cNvSpPr>
            <p:nvPr/>
          </p:nvSpPr>
          <p:spPr bwMode="auto">
            <a:xfrm>
              <a:off x="2488319" y="4150557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8" name="Line 318"/>
            <p:cNvSpPr>
              <a:spLocks noChangeShapeType="1"/>
            </p:cNvSpPr>
            <p:nvPr/>
          </p:nvSpPr>
          <p:spPr bwMode="auto">
            <a:xfrm>
              <a:off x="2497111" y="4150557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9" name="Line 319"/>
            <p:cNvSpPr>
              <a:spLocks noChangeShapeType="1"/>
            </p:cNvSpPr>
            <p:nvPr/>
          </p:nvSpPr>
          <p:spPr bwMode="auto">
            <a:xfrm flipH="1">
              <a:off x="2488319" y="4158382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0" name="Freeform 320"/>
            <p:cNvSpPr>
              <a:spLocks/>
            </p:cNvSpPr>
            <p:nvPr/>
          </p:nvSpPr>
          <p:spPr bwMode="auto">
            <a:xfrm>
              <a:off x="3022000" y="4171796"/>
              <a:ext cx="157378" cy="547731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7 h 634"/>
                <a:gd name="T4" fmla="*/ 2147483647 w 211"/>
                <a:gd name="T5" fmla="*/ 2147483647 h 634"/>
                <a:gd name="T6" fmla="*/ 2147483647 w 211"/>
                <a:gd name="T7" fmla="*/ 2147483647 h 634"/>
                <a:gd name="T8" fmla="*/ 2147483647 w 211"/>
                <a:gd name="T9" fmla="*/ 2147483647 h 634"/>
                <a:gd name="T10" fmla="*/ 2147483647 w 211"/>
                <a:gd name="T11" fmla="*/ 2147483647 h 634"/>
                <a:gd name="T12" fmla="*/ 2147483647 w 211"/>
                <a:gd name="T13" fmla="*/ 2147483647 h 634"/>
                <a:gd name="T14" fmla="*/ 2147483647 w 211"/>
                <a:gd name="T15" fmla="*/ 2147483647 h 634"/>
                <a:gd name="T16" fmla="*/ 2147483647 w 211"/>
                <a:gd name="T17" fmla="*/ 2147483647 h 634"/>
                <a:gd name="T18" fmla="*/ 2147483647 w 211"/>
                <a:gd name="T19" fmla="*/ 2147483647 h 634"/>
                <a:gd name="T20" fmla="*/ 2147483647 w 211"/>
                <a:gd name="T21" fmla="*/ 2147483647 h 634"/>
                <a:gd name="T22" fmla="*/ 2147483647 w 211"/>
                <a:gd name="T23" fmla="*/ 2147483647 h 634"/>
                <a:gd name="T24" fmla="*/ 2147483647 w 211"/>
                <a:gd name="T25" fmla="*/ 2147483647 h 634"/>
                <a:gd name="T26" fmla="*/ 2147483647 w 211"/>
                <a:gd name="T27" fmla="*/ 2147483647 h 634"/>
                <a:gd name="T28" fmla="*/ 2147483647 w 211"/>
                <a:gd name="T29" fmla="*/ 2147483647 h 634"/>
                <a:gd name="T30" fmla="*/ 2147483647 w 211"/>
                <a:gd name="T31" fmla="*/ 2147483647 h 634"/>
                <a:gd name="T32" fmla="*/ 2147483647 w 211"/>
                <a:gd name="T33" fmla="*/ 2147483647 h 634"/>
                <a:gd name="T34" fmla="*/ 2147483647 w 211"/>
                <a:gd name="T35" fmla="*/ 2147483647 h 634"/>
                <a:gd name="T36" fmla="*/ 2147483647 w 211"/>
                <a:gd name="T37" fmla="*/ 2147483647 h 634"/>
                <a:gd name="T38" fmla="*/ 2147483647 w 211"/>
                <a:gd name="T39" fmla="*/ 2147483647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1" name="Line 321"/>
            <p:cNvSpPr>
              <a:spLocks noChangeShapeType="1"/>
            </p:cNvSpPr>
            <p:nvPr/>
          </p:nvSpPr>
          <p:spPr bwMode="auto">
            <a:xfrm>
              <a:off x="3177620" y="4719527"/>
              <a:ext cx="100230" cy="6930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2" name="Freeform 323"/>
            <p:cNvSpPr>
              <a:spLocks/>
            </p:cNvSpPr>
            <p:nvPr/>
          </p:nvSpPr>
          <p:spPr bwMode="auto">
            <a:xfrm>
              <a:off x="3232131" y="4884964"/>
              <a:ext cx="93196" cy="34652"/>
            </a:xfrm>
            <a:custGeom>
              <a:avLst/>
              <a:gdLst>
                <a:gd name="T0" fmla="*/ 0 w 122"/>
                <a:gd name="T1" fmla="*/ 2147483647 h 42"/>
                <a:gd name="T2" fmla="*/ 2147483647 w 122"/>
                <a:gd name="T3" fmla="*/ 2147483647 h 42"/>
                <a:gd name="T4" fmla="*/ 2147483647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3" name="Line 324"/>
            <p:cNvSpPr>
              <a:spLocks noChangeShapeType="1"/>
            </p:cNvSpPr>
            <p:nvPr/>
          </p:nvSpPr>
          <p:spPr bwMode="auto">
            <a:xfrm flipH="1" flipV="1">
              <a:off x="3325328" y="4884964"/>
              <a:ext cx="47477" cy="2906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4" name="Freeform 325"/>
            <p:cNvSpPr>
              <a:spLocks/>
            </p:cNvSpPr>
            <p:nvPr/>
          </p:nvSpPr>
          <p:spPr bwMode="auto">
            <a:xfrm>
              <a:off x="3261145" y="4788832"/>
              <a:ext cx="64182" cy="96132"/>
            </a:xfrm>
            <a:custGeom>
              <a:avLst/>
              <a:gdLst>
                <a:gd name="T0" fmla="*/ 2147483647 w 84"/>
                <a:gd name="T1" fmla="*/ 0 h 114"/>
                <a:gd name="T2" fmla="*/ 0 w 84"/>
                <a:gd name="T3" fmla="*/ 2147483647 h 114"/>
                <a:gd name="T4" fmla="*/ 2147483647 w 84"/>
                <a:gd name="T5" fmla="*/ 2147483647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5" name="Line 326"/>
            <p:cNvSpPr>
              <a:spLocks noChangeShapeType="1"/>
            </p:cNvSpPr>
            <p:nvPr/>
          </p:nvSpPr>
          <p:spPr bwMode="auto">
            <a:xfrm flipV="1">
              <a:off x="3356979" y="4606627"/>
              <a:ext cx="47477" cy="3353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6" name="Line 327"/>
            <p:cNvSpPr>
              <a:spLocks noChangeShapeType="1"/>
            </p:cNvSpPr>
            <p:nvPr/>
          </p:nvSpPr>
          <p:spPr bwMode="auto">
            <a:xfrm flipV="1">
              <a:off x="3276971" y="4640162"/>
              <a:ext cx="80008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7" name="Line 328"/>
            <p:cNvSpPr>
              <a:spLocks noChangeShapeType="1"/>
            </p:cNvSpPr>
            <p:nvPr/>
          </p:nvSpPr>
          <p:spPr bwMode="auto">
            <a:xfrm flipH="1" flipV="1">
              <a:off x="3276971" y="4690464"/>
              <a:ext cx="32531" cy="7154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8" name="Line 329"/>
            <p:cNvSpPr>
              <a:spLocks noChangeShapeType="1"/>
            </p:cNvSpPr>
            <p:nvPr/>
          </p:nvSpPr>
          <p:spPr bwMode="auto">
            <a:xfrm flipV="1">
              <a:off x="3277850" y="4762004"/>
              <a:ext cx="31652" cy="2682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9" name="Freeform 330"/>
            <p:cNvSpPr>
              <a:spLocks/>
            </p:cNvSpPr>
            <p:nvPr/>
          </p:nvSpPr>
          <p:spPr bwMode="auto">
            <a:xfrm>
              <a:off x="3100250" y="4919617"/>
              <a:ext cx="87042" cy="32417"/>
            </a:xfrm>
            <a:custGeom>
              <a:avLst/>
              <a:gdLst>
                <a:gd name="T0" fmla="*/ 2147483647 w 117"/>
                <a:gd name="T1" fmla="*/ 2147483647 h 36"/>
                <a:gd name="T2" fmla="*/ 2147483647 w 117"/>
                <a:gd name="T3" fmla="*/ 2147483647 h 36"/>
                <a:gd name="T4" fmla="*/ 2147483647 w 117"/>
                <a:gd name="T5" fmla="*/ 2147483647 h 36"/>
                <a:gd name="T6" fmla="*/ 2147483647 w 117"/>
                <a:gd name="T7" fmla="*/ 0 h 36"/>
                <a:gd name="T8" fmla="*/ 2147483647 w 117"/>
                <a:gd name="T9" fmla="*/ 2147483647 h 36"/>
                <a:gd name="T10" fmla="*/ 2147483647 w 117"/>
                <a:gd name="T11" fmla="*/ 2147483647 h 36"/>
                <a:gd name="T12" fmla="*/ 0 w 117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0" name="Freeform 331"/>
            <p:cNvSpPr>
              <a:spLocks/>
            </p:cNvSpPr>
            <p:nvPr/>
          </p:nvSpPr>
          <p:spPr bwMode="auto">
            <a:xfrm>
              <a:off x="3014966" y="4719527"/>
              <a:ext cx="162654" cy="105075"/>
            </a:xfrm>
            <a:custGeom>
              <a:avLst/>
              <a:gdLst>
                <a:gd name="T0" fmla="*/ 0 w 215"/>
                <a:gd name="T1" fmla="*/ 2147483647 h 123"/>
                <a:gd name="T2" fmla="*/ 2147483647 w 215"/>
                <a:gd name="T3" fmla="*/ 2147483647 h 123"/>
                <a:gd name="T4" fmla="*/ 2147483647 w 215"/>
                <a:gd name="T5" fmla="*/ 2147483647 h 123"/>
                <a:gd name="T6" fmla="*/ 2147483647 w 215"/>
                <a:gd name="T7" fmla="*/ 2147483647 h 123"/>
                <a:gd name="T8" fmla="*/ 2147483647 w 215"/>
                <a:gd name="T9" fmla="*/ 2147483647 h 123"/>
                <a:gd name="T10" fmla="*/ 2147483647 w 215"/>
                <a:gd name="T11" fmla="*/ 2147483647 h 123"/>
                <a:gd name="T12" fmla="*/ 2147483647 w 215"/>
                <a:gd name="T13" fmla="*/ 2147483647 h 123"/>
                <a:gd name="T14" fmla="*/ 2147483647 w 215"/>
                <a:gd name="T15" fmla="*/ 2147483647 h 123"/>
                <a:gd name="T16" fmla="*/ 2147483647 w 215"/>
                <a:gd name="T17" fmla="*/ 2147483647 h 123"/>
                <a:gd name="T18" fmla="*/ 2147483647 w 215"/>
                <a:gd name="T19" fmla="*/ 2147483647 h 123"/>
                <a:gd name="T20" fmla="*/ 2147483647 w 215"/>
                <a:gd name="T21" fmla="*/ 2147483647 h 123"/>
                <a:gd name="T22" fmla="*/ 2147483647 w 215"/>
                <a:gd name="T23" fmla="*/ 2147483647 h 123"/>
                <a:gd name="T24" fmla="*/ 2147483647 w 215"/>
                <a:gd name="T25" fmla="*/ 2147483647 h 123"/>
                <a:gd name="T26" fmla="*/ 2147483647 w 215"/>
                <a:gd name="T27" fmla="*/ 2147483647 h 123"/>
                <a:gd name="T28" fmla="*/ 2147483647 w 215"/>
                <a:gd name="T29" fmla="*/ 2147483647 h 123"/>
                <a:gd name="T30" fmla="*/ 2147483647 w 215"/>
                <a:gd name="T31" fmla="*/ 2147483647 h 123"/>
                <a:gd name="T32" fmla="*/ 2147483647 w 215"/>
                <a:gd name="T33" fmla="*/ 2147483647 h 123"/>
                <a:gd name="T34" fmla="*/ 2147483647 w 215"/>
                <a:gd name="T35" fmla="*/ 2147483647 h 123"/>
                <a:gd name="T36" fmla="*/ 2147483647 w 215"/>
                <a:gd name="T37" fmla="*/ 2147483647 h 123"/>
                <a:gd name="T38" fmla="*/ 2147483647 w 215"/>
                <a:gd name="T39" fmla="*/ 2147483647 h 123"/>
                <a:gd name="T40" fmla="*/ 2147483647 w 215"/>
                <a:gd name="T41" fmla="*/ 2147483647 h 123"/>
                <a:gd name="T42" fmla="*/ 2147483647 w 215"/>
                <a:gd name="T43" fmla="*/ 2147483647 h 123"/>
                <a:gd name="T44" fmla="*/ 2147483647 w 215"/>
                <a:gd name="T45" fmla="*/ 2147483647 h 123"/>
                <a:gd name="T46" fmla="*/ 2147483647 w 215"/>
                <a:gd name="T47" fmla="*/ 2147483647 h 123"/>
                <a:gd name="T48" fmla="*/ 2147483647 w 215"/>
                <a:gd name="T49" fmla="*/ 2147483647 h 123"/>
                <a:gd name="T50" fmla="*/ 2147483647 w 215"/>
                <a:gd name="T51" fmla="*/ 2147483647 h 123"/>
                <a:gd name="T52" fmla="*/ 2147483647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1" name="Freeform 332"/>
            <p:cNvSpPr>
              <a:spLocks/>
            </p:cNvSpPr>
            <p:nvPr/>
          </p:nvSpPr>
          <p:spPr bwMode="auto">
            <a:xfrm>
              <a:off x="3007053" y="4823484"/>
              <a:ext cx="29014" cy="23475"/>
            </a:xfrm>
            <a:custGeom>
              <a:avLst/>
              <a:gdLst>
                <a:gd name="T0" fmla="*/ 2147483647 w 39"/>
                <a:gd name="T1" fmla="*/ 2147483647 h 28"/>
                <a:gd name="T2" fmla="*/ 2147483647 w 39"/>
                <a:gd name="T3" fmla="*/ 2147483647 h 28"/>
                <a:gd name="T4" fmla="*/ 0 w 39"/>
                <a:gd name="T5" fmla="*/ 0 h 28"/>
                <a:gd name="T6" fmla="*/ 2147483647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2" name="Line 333"/>
            <p:cNvSpPr>
              <a:spLocks noChangeShapeType="1"/>
            </p:cNvSpPr>
            <p:nvPr/>
          </p:nvSpPr>
          <p:spPr bwMode="auto">
            <a:xfrm flipV="1">
              <a:off x="3007053" y="4962094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3" name="Line 334"/>
            <p:cNvSpPr>
              <a:spLocks noChangeShapeType="1"/>
            </p:cNvSpPr>
            <p:nvPr/>
          </p:nvSpPr>
          <p:spPr bwMode="auto">
            <a:xfrm>
              <a:off x="3007053" y="496209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4" name="Line 335"/>
            <p:cNvSpPr>
              <a:spLocks noChangeShapeType="1"/>
            </p:cNvSpPr>
            <p:nvPr/>
          </p:nvSpPr>
          <p:spPr bwMode="auto">
            <a:xfrm>
              <a:off x="3011450" y="4962094"/>
              <a:ext cx="2637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5" name="Line 336"/>
            <p:cNvSpPr>
              <a:spLocks noChangeShapeType="1"/>
            </p:cNvSpPr>
            <p:nvPr/>
          </p:nvSpPr>
          <p:spPr bwMode="auto">
            <a:xfrm flipH="1">
              <a:off x="3007053" y="4969919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6" name="Line 337"/>
            <p:cNvSpPr>
              <a:spLocks noChangeShapeType="1"/>
            </p:cNvSpPr>
            <p:nvPr/>
          </p:nvSpPr>
          <p:spPr bwMode="auto">
            <a:xfrm>
              <a:off x="3036067" y="4846959"/>
              <a:ext cx="40444" cy="234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7" name="Freeform 338"/>
            <p:cNvSpPr>
              <a:spLocks/>
            </p:cNvSpPr>
            <p:nvPr/>
          </p:nvSpPr>
          <p:spPr bwMode="auto">
            <a:xfrm>
              <a:off x="3036067" y="4846959"/>
              <a:ext cx="68578" cy="105075"/>
            </a:xfrm>
            <a:custGeom>
              <a:avLst/>
              <a:gdLst>
                <a:gd name="T0" fmla="*/ 0 w 94"/>
                <a:gd name="T1" fmla="*/ 0 h 121"/>
                <a:gd name="T2" fmla="*/ 2147483647 w 94"/>
                <a:gd name="T3" fmla="*/ 2147483647 h 121"/>
                <a:gd name="T4" fmla="*/ 2147483647 w 94"/>
                <a:gd name="T5" fmla="*/ 2147483647 h 121"/>
                <a:gd name="T6" fmla="*/ 2147483647 w 94"/>
                <a:gd name="T7" fmla="*/ 2147483647 h 121"/>
                <a:gd name="T8" fmla="*/ 2147483647 w 94"/>
                <a:gd name="T9" fmla="*/ 2147483647 h 121"/>
                <a:gd name="T10" fmla="*/ 2147483647 w 94"/>
                <a:gd name="T11" fmla="*/ 2147483647 h 121"/>
                <a:gd name="T12" fmla="*/ 2147483647 w 94"/>
                <a:gd name="T13" fmla="*/ 2147483647 h 121"/>
                <a:gd name="T14" fmla="*/ 2147483647 w 94"/>
                <a:gd name="T15" fmla="*/ 2147483647 h 121"/>
                <a:gd name="T16" fmla="*/ 2147483647 w 94"/>
                <a:gd name="T17" fmla="*/ 2147483647 h 121"/>
                <a:gd name="T18" fmla="*/ 2147483647 w 94"/>
                <a:gd name="T19" fmla="*/ 2147483647 h 121"/>
                <a:gd name="T20" fmla="*/ 2147483647 w 94"/>
                <a:gd name="T21" fmla="*/ 2147483647 h 121"/>
                <a:gd name="T22" fmla="*/ 2147483647 w 94"/>
                <a:gd name="T23" fmla="*/ 2147483647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8" name="Line 339"/>
            <p:cNvSpPr>
              <a:spLocks noChangeShapeType="1"/>
            </p:cNvSpPr>
            <p:nvPr/>
          </p:nvSpPr>
          <p:spPr bwMode="auto">
            <a:xfrm flipV="1">
              <a:off x="3187292" y="4919617"/>
              <a:ext cx="44839" cy="212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9" name="Line 340"/>
            <p:cNvSpPr>
              <a:spLocks noChangeShapeType="1"/>
            </p:cNvSpPr>
            <p:nvPr/>
          </p:nvSpPr>
          <p:spPr bwMode="auto">
            <a:xfrm flipV="1">
              <a:off x="3117834" y="4956505"/>
              <a:ext cx="3517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0" name="Line 341"/>
            <p:cNvSpPr>
              <a:spLocks noChangeShapeType="1"/>
            </p:cNvSpPr>
            <p:nvPr/>
          </p:nvSpPr>
          <p:spPr bwMode="auto">
            <a:xfrm>
              <a:off x="3117834" y="4956505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1" name="Line 342"/>
            <p:cNvSpPr>
              <a:spLocks noChangeShapeType="1"/>
            </p:cNvSpPr>
            <p:nvPr/>
          </p:nvSpPr>
          <p:spPr bwMode="auto">
            <a:xfrm>
              <a:off x="3125747" y="4956505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2" name="Line 343"/>
            <p:cNvSpPr>
              <a:spLocks noChangeShapeType="1"/>
            </p:cNvSpPr>
            <p:nvPr/>
          </p:nvSpPr>
          <p:spPr bwMode="auto">
            <a:xfrm flipH="1">
              <a:off x="3117834" y="4965447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3" name="Line 344"/>
            <p:cNvSpPr>
              <a:spLocks noChangeShapeType="1"/>
            </p:cNvSpPr>
            <p:nvPr/>
          </p:nvSpPr>
          <p:spPr bwMode="auto">
            <a:xfrm flipV="1">
              <a:off x="3122230" y="4919617"/>
              <a:ext cx="1758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4" name="Line 345"/>
            <p:cNvSpPr>
              <a:spLocks noChangeShapeType="1"/>
            </p:cNvSpPr>
            <p:nvPr/>
          </p:nvSpPr>
          <p:spPr bwMode="auto">
            <a:xfrm>
              <a:off x="3122230" y="4919617"/>
              <a:ext cx="7913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5" name="Line 346"/>
            <p:cNvSpPr>
              <a:spLocks noChangeShapeType="1"/>
            </p:cNvSpPr>
            <p:nvPr/>
          </p:nvSpPr>
          <p:spPr bwMode="auto">
            <a:xfrm>
              <a:off x="3130143" y="4919617"/>
              <a:ext cx="0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6" name="Line 347"/>
            <p:cNvSpPr>
              <a:spLocks noChangeShapeType="1"/>
            </p:cNvSpPr>
            <p:nvPr/>
          </p:nvSpPr>
          <p:spPr bwMode="auto">
            <a:xfrm flipH="1">
              <a:off x="3122230" y="493191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7" name="Line 348"/>
            <p:cNvSpPr>
              <a:spLocks noChangeShapeType="1"/>
            </p:cNvSpPr>
            <p:nvPr/>
          </p:nvSpPr>
          <p:spPr bwMode="auto">
            <a:xfrm flipV="1">
              <a:off x="3202238" y="4536205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8" name="Line 349"/>
            <p:cNvSpPr>
              <a:spLocks noChangeShapeType="1"/>
            </p:cNvSpPr>
            <p:nvPr/>
          </p:nvSpPr>
          <p:spPr bwMode="auto">
            <a:xfrm>
              <a:off x="3202238" y="4536205"/>
              <a:ext cx="703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9" name="Line 350"/>
            <p:cNvSpPr>
              <a:spLocks noChangeShapeType="1"/>
            </p:cNvSpPr>
            <p:nvPr/>
          </p:nvSpPr>
          <p:spPr bwMode="auto">
            <a:xfrm>
              <a:off x="3209272" y="4536205"/>
              <a:ext cx="879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0" name="Line 351"/>
            <p:cNvSpPr>
              <a:spLocks noChangeShapeType="1"/>
            </p:cNvSpPr>
            <p:nvPr/>
          </p:nvSpPr>
          <p:spPr bwMode="auto">
            <a:xfrm flipH="1">
              <a:off x="3202238" y="4545148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1" name="Line 352"/>
            <p:cNvSpPr>
              <a:spLocks noChangeShapeType="1"/>
            </p:cNvSpPr>
            <p:nvPr/>
          </p:nvSpPr>
          <p:spPr bwMode="auto">
            <a:xfrm flipV="1">
              <a:off x="3378960" y="485925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2" name="Line 353"/>
            <p:cNvSpPr>
              <a:spLocks noChangeShapeType="1"/>
            </p:cNvSpPr>
            <p:nvPr/>
          </p:nvSpPr>
          <p:spPr bwMode="auto">
            <a:xfrm>
              <a:off x="3378960" y="4859254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3" name="Line 354"/>
            <p:cNvSpPr>
              <a:spLocks noChangeShapeType="1"/>
            </p:cNvSpPr>
            <p:nvPr/>
          </p:nvSpPr>
          <p:spPr bwMode="auto">
            <a:xfrm>
              <a:off x="3382476" y="4859254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4" name="Line 355"/>
            <p:cNvSpPr>
              <a:spLocks noChangeShapeType="1"/>
            </p:cNvSpPr>
            <p:nvPr/>
          </p:nvSpPr>
          <p:spPr bwMode="auto">
            <a:xfrm flipH="1">
              <a:off x="3378960" y="4865961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5" name="Freeform 356"/>
            <p:cNvSpPr>
              <a:spLocks/>
            </p:cNvSpPr>
            <p:nvPr/>
          </p:nvSpPr>
          <p:spPr bwMode="auto">
            <a:xfrm>
              <a:off x="1504483" y="2857241"/>
              <a:ext cx="180238" cy="421417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6" name="Freeform 357"/>
            <p:cNvSpPr>
              <a:spLocks/>
            </p:cNvSpPr>
            <p:nvPr/>
          </p:nvSpPr>
          <p:spPr bwMode="auto">
            <a:xfrm>
              <a:off x="1021796" y="1869089"/>
              <a:ext cx="572366" cy="86966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7" name="Freeform 358"/>
            <p:cNvSpPr>
              <a:spLocks/>
            </p:cNvSpPr>
            <p:nvPr/>
          </p:nvSpPr>
          <p:spPr bwMode="auto">
            <a:xfrm>
              <a:off x="1021796" y="1869089"/>
              <a:ext cx="572366" cy="86966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8" name="Freeform 359"/>
            <p:cNvSpPr>
              <a:spLocks/>
            </p:cNvSpPr>
            <p:nvPr/>
          </p:nvSpPr>
          <p:spPr bwMode="auto">
            <a:xfrm>
              <a:off x="956734" y="2505128"/>
              <a:ext cx="505546" cy="556674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9" name="Freeform 360"/>
            <p:cNvSpPr>
              <a:spLocks/>
            </p:cNvSpPr>
            <p:nvPr/>
          </p:nvSpPr>
          <p:spPr bwMode="auto">
            <a:xfrm>
              <a:off x="956734" y="2505128"/>
              <a:ext cx="505546" cy="556674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0" name="Freeform 361"/>
            <p:cNvSpPr>
              <a:spLocks/>
            </p:cNvSpPr>
            <p:nvPr/>
          </p:nvSpPr>
          <p:spPr bwMode="auto">
            <a:xfrm>
              <a:off x="1398098" y="2261443"/>
              <a:ext cx="306845" cy="50749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1" name="Freeform 362"/>
            <p:cNvSpPr>
              <a:spLocks/>
            </p:cNvSpPr>
            <p:nvPr/>
          </p:nvSpPr>
          <p:spPr bwMode="auto">
            <a:xfrm>
              <a:off x="1398098" y="2261443"/>
              <a:ext cx="306845" cy="50749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2" name="Freeform 363"/>
            <p:cNvSpPr>
              <a:spLocks/>
            </p:cNvSpPr>
            <p:nvPr/>
          </p:nvSpPr>
          <p:spPr bwMode="auto">
            <a:xfrm>
              <a:off x="1435025" y="2755519"/>
              <a:ext cx="139795" cy="115136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3" name="Freeform 364"/>
            <p:cNvSpPr>
              <a:spLocks/>
            </p:cNvSpPr>
            <p:nvPr/>
          </p:nvSpPr>
          <p:spPr bwMode="auto">
            <a:xfrm>
              <a:off x="1435025" y="2755519"/>
              <a:ext cx="139795" cy="115136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4" name="Freeform 365"/>
            <p:cNvSpPr>
              <a:spLocks/>
            </p:cNvSpPr>
            <p:nvPr/>
          </p:nvSpPr>
          <p:spPr bwMode="auto">
            <a:xfrm>
              <a:off x="1504483" y="2651562"/>
              <a:ext cx="239145" cy="641628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5" name="Freeform 366"/>
            <p:cNvSpPr>
              <a:spLocks/>
            </p:cNvSpPr>
            <p:nvPr/>
          </p:nvSpPr>
          <p:spPr bwMode="auto">
            <a:xfrm>
              <a:off x="1504483" y="2651562"/>
              <a:ext cx="239145" cy="641628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6" name="Freeform 367"/>
            <p:cNvSpPr>
              <a:spLocks/>
            </p:cNvSpPr>
            <p:nvPr/>
          </p:nvSpPr>
          <p:spPr bwMode="auto">
            <a:xfrm>
              <a:off x="1618780" y="3257420"/>
              <a:ext cx="615447" cy="788062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7" name="Freeform 368"/>
            <p:cNvSpPr>
              <a:spLocks/>
            </p:cNvSpPr>
            <p:nvPr/>
          </p:nvSpPr>
          <p:spPr bwMode="auto">
            <a:xfrm>
              <a:off x="1618780" y="3257420"/>
              <a:ext cx="615447" cy="788062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8" name="Freeform 369"/>
            <p:cNvSpPr>
              <a:spLocks/>
            </p:cNvSpPr>
            <p:nvPr/>
          </p:nvSpPr>
          <p:spPr bwMode="auto">
            <a:xfrm>
              <a:off x="1475468" y="3570409"/>
              <a:ext cx="198702" cy="242566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9" name="Freeform 370"/>
            <p:cNvSpPr>
              <a:spLocks/>
            </p:cNvSpPr>
            <p:nvPr/>
          </p:nvSpPr>
          <p:spPr bwMode="auto">
            <a:xfrm>
              <a:off x="1410407" y="3677720"/>
              <a:ext cx="65062" cy="135256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0" name="Freeform 371"/>
            <p:cNvSpPr>
              <a:spLocks/>
            </p:cNvSpPr>
            <p:nvPr/>
          </p:nvSpPr>
          <p:spPr bwMode="auto">
            <a:xfrm>
              <a:off x="1369963" y="3529050"/>
              <a:ext cx="58028" cy="148670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1" name="Freeform 372"/>
            <p:cNvSpPr>
              <a:spLocks/>
            </p:cNvSpPr>
            <p:nvPr/>
          </p:nvSpPr>
          <p:spPr bwMode="auto">
            <a:xfrm>
              <a:off x="1284680" y="3061801"/>
              <a:ext cx="127485" cy="467248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2" name="Freeform 373"/>
            <p:cNvSpPr>
              <a:spLocks/>
            </p:cNvSpPr>
            <p:nvPr/>
          </p:nvSpPr>
          <p:spPr bwMode="auto">
            <a:xfrm>
              <a:off x="1286438" y="2870655"/>
              <a:ext cx="175842" cy="19114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3" name="Freeform 374"/>
            <p:cNvSpPr>
              <a:spLocks/>
            </p:cNvSpPr>
            <p:nvPr/>
          </p:nvSpPr>
          <p:spPr bwMode="auto">
            <a:xfrm>
              <a:off x="1435025" y="2857241"/>
              <a:ext cx="85284" cy="13414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4" name="Freeform 375"/>
            <p:cNvSpPr>
              <a:spLocks/>
            </p:cNvSpPr>
            <p:nvPr/>
          </p:nvSpPr>
          <p:spPr bwMode="auto">
            <a:xfrm>
              <a:off x="1674170" y="3278658"/>
              <a:ext cx="84404" cy="356585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5" name="Freeform 376"/>
            <p:cNvSpPr>
              <a:spLocks/>
            </p:cNvSpPr>
            <p:nvPr/>
          </p:nvSpPr>
          <p:spPr bwMode="auto">
            <a:xfrm>
              <a:off x="1504483" y="2857241"/>
              <a:ext cx="180238" cy="421417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6" name="Freeform 377"/>
            <p:cNvSpPr>
              <a:spLocks/>
            </p:cNvSpPr>
            <p:nvPr/>
          </p:nvSpPr>
          <p:spPr bwMode="auto">
            <a:xfrm>
              <a:off x="1284680" y="2857241"/>
              <a:ext cx="473894" cy="95573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7" name="Freeform 378"/>
            <p:cNvSpPr>
              <a:spLocks/>
            </p:cNvSpPr>
            <p:nvPr/>
          </p:nvSpPr>
          <p:spPr bwMode="auto">
            <a:xfrm>
              <a:off x="1284680" y="2857241"/>
              <a:ext cx="473894" cy="95573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8" name="Freeform 379"/>
            <p:cNvSpPr>
              <a:spLocks/>
            </p:cNvSpPr>
            <p:nvPr/>
          </p:nvSpPr>
          <p:spPr bwMode="auto">
            <a:xfrm>
              <a:off x="896069" y="2903071"/>
              <a:ext cx="516096" cy="67516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9" name="Freeform 380"/>
            <p:cNvSpPr>
              <a:spLocks/>
            </p:cNvSpPr>
            <p:nvPr/>
          </p:nvSpPr>
          <p:spPr bwMode="auto">
            <a:xfrm>
              <a:off x="896069" y="2903071"/>
              <a:ext cx="516096" cy="67516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0" name="Freeform 381"/>
            <p:cNvSpPr>
              <a:spLocks/>
            </p:cNvSpPr>
            <p:nvPr/>
          </p:nvSpPr>
          <p:spPr bwMode="auto">
            <a:xfrm>
              <a:off x="3015845" y="5001218"/>
              <a:ext cx="58907" cy="137491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1" name="Freeform 382"/>
            <p:cNvSpPr>
              <a:spLocks/>
            </p:cNvSpPr>
            <p:nvPr/>
          </p:nvSpPr>
          <p:spPr bwMode="auto">
            <a:xfrm>
              <a:off x="3015845" y="5001218"/>
              <a:ext cx="58907" cy="137491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2" name="Freeform 383"/>
            <p:cNvSpPr>
              <a:spLocks/>
            </p:cNvSpPr>
            <p:nvPr/>
          </p:nvSpPr>
          <p:spPr bwMode="auto">
            <a:xfrm>
              <a:off x="3091457" y="4919617"/>
              <a:ext cx="100230" cy="78247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3" name="Freeform 384"/>
            <p:cNvSpPr>
              <a:spLocks/>
            </p:cNvSpPr>
            <p:nvPr/>
          </p:nvSpPr>
          <p:spPr bwMode="auto">
            <a:xfrm>
              <a:off x="3091457" y="4919617"/>
              <a:ext cx="100230" cy="78247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4" name="Freeform 385"/>
            <p:cNvSpPr>
              <a:spLocks/>
            </p:cNvSpPr>
            <p:nvPr/>
          </p:nvSpPr>
          <p:spPr bwMode="auto">
            <a:xfrm>
              <a:off x="3058047" y="5022456"/>
              <a:ext cx="121331" cy="11178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5" name="Freeform 386"/>
            <p:cNvSpPr>
              <a:spLocks/>
            </p:cNvSpPr>
            <p:nvPr/>
          </p:nvSpPr>
          <p:spPr bwMode="auto">
            <a:xfrm>
              <a:off x="3058047" y="5022456"/>
              <a:ext cx="121331" cy="11178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6" name="Freeform 387"/>
            <p:cNvSpPr>
              <a:spLocks/>
            </p:cNvSpPr>
            <p:nvPr/>
          </p:nvSpPr>
          <p:spPr bwMode="auto">
            <a:xfrm>
              <a:off x="3007053" y="4846959"/>
              <a:ext cx="150345" cy="182204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7" name="Freeform 388"/>
            <p:cNvSpPr>
              <a:spLocks/>
            </p:cNvSpPr>
            <p:nvPr/>
          </p:nvSpPr>
          <p:spPr bwMode="auto">
            <a:xfrm>
              <a:off x="3007053" y="4846959"/>
              <a:ext cx="150345" cy="182204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8" name="Freeform 389"/>
            <p:cNvSpPr>
              <a:spLocks/>
            </p:cNvSpPr>
            <p:nvPr/>
          </p:nvSpPr>
          <p:spPr bwMode="auto">
            <a:xfrm>
              <a:off x="3114317" y="4919617"/>
              <a:ext cx="207494" cy="220211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9" name="Freeform 390"/>
            <p:cNvSpPr>
              <a:spLocks/>
            </p:cNvSpPr>
            <p:nvPr/>
          </p:nvSpPr>
          <p:spPr bwMode="auto">
            <a:xfrm>
              <a:off x="3114317" y="4919617"/>
              <a:ext cx="207494" cy="220211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0" name="Freeform 391"/>
            <p:cNvSpPr>
              <a:spLocks/>
            </p:cNvSpPr>
            <p:nvPr/>
          </p:nvSpPr>
          <p:spPr bwMode="auto">
            <a:xfrm>
              <a:off x="3232131" y="4884964"/>
              <a:ext cx="186393" cy="184440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1" name="Freeform 392"/>
            <p:cNvSpPr>
              <a:spLocks/>
            </p:cNvSpPr>
            <p:nvPr/>
          </p:nvSpPr>
          <p:spPr bwMode="auto">
            <a:xfrm>
              <a:off x="3232131" y="4884964"/>
              <a:ext cx="186393" cy="184440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2" name="Freeform 393"/>
            <p:cNvSpPr>
              <a:spLocks/>
            </p:cNvSpPr>
            <p:nvPr/>
          </p:nvSpPr>
          <p:spPr bwMode="auto">
            <a:xfrm>
              <a:off x="3007053" y="4719527"/>
              <a:ext cx="318274" cy="232506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3" name="Freeform 394"/>
            <p:cNvSpPr>
              <a:spLocks/>
            </p:cNvSpPr>
            <p:nvPr/>
          </p:nvSpPr>
          <p:spPr bwMode="auto">
            <a:xfrm>
              <a:off x="3007053" y="4719527"/>
              <a:ext cx="318274" cy="232506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4" name="Freeform 395"/>
            <p:cNvSpPr>
              <a:spLocks/>
            </p:cNvSpPr>
            <p:nvPr/>
          </p:nvSpPr>
          <p:spPr bwMode="auto">
            <a:xfrm>
              <a:off x="3255870" y="5048166"/>
              <a:ext cx="214527" cy="421417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5" name="Freeform 396"/>
            <p:cNvSpPr>
              <a:spLocks/>
            </p:cNvSpPr>
            <p:nvPr/>
          </p:nvSpPr>
          <p:spPr bwMode="auto">
            <a:xfrm>
              <a:off x="3255870" y="5048166"/>
              <a:ext cx="214527" cy="421417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6" name="Freeform 398"/>
            <p:cNvSpPr>
              <a:spLocks/>
            </p:cNvSpPr>
            <p:nvPr/>
          </p:nvSpPr>
          <p:spPr bwMode="auto">
            <a:xfrm>
              <a:off x="3182016" y="5083936"/>
              <a:ext cx="135398" cy="184440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7" name="Freeform 399"/>
            <p:cNvSpPr>
              <a:spLocks/>
            </p:cNvSpPr>
            <p:nvPr/>
          </p:nvSpPr>
          <p:spPr bwMode="auto">
            <a:xfrm>
              <a:off x="3069478" y="5089525"/>
              <a:ext cx="153862" cy="17438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8" name="Freeform 400"/>
            <p:cNvSpPr>
              <a:spLocks/>
            </p:cNvSpPr>
            <p:nvPr/>
          </p:nvSpPr>
          <p:spPr bwMode="auto">
            <a:xfrm>
              <a:off x="3069478" y="5089525"/>
              <a:ext cx="153862" cy="17438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9" name="Freeform 401"/>
            <p:cNvSpPr>
              <a:spLocks/>
            </p:cNvSpPr>
            <p:nvPr/>
          </p:nvSpPr>
          <p:spPr bwMode="auto">
            <a:xfrm>
              <a:off x="3114317" y="5208014"/>
              <a:ext cx="124848" cy="120724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0" name="Freeform 402"/>
            <p:cNvSpPr>
              <a:spLocks/>
            </p:cNvSpPr>
            <p:nvPr/>
          </p:nvSpPr>
          <p:spPr bwMode="auto">
            <a:xfrm>
              <a:off x="3114317" y="5208014"/>
              <a:ext cx="124848" cy="120724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1" name="Freeform 403"/>
            <p:cNvSpPr>
              <a:spLocks/>
            </p:cNvSpPr>
            <p:nvPr/>
          </p:nvSpPr>
          <p:spPr bwMode="auto">
            <a:xfrm>
              <a:off x="2905065" y="5068287"/>
              <a:ext cx="191668" cy="240331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2" name="Freeform 404"/>
            <p:cNvSpPr>
              <a:spLocks/>
            </p:cNvSpPr>
            <p:nvPr/>
          </p:nvSpPr>
          <p:spPr bwMode="auto">
            <a:xfrm>
              <a:off x="2901548" y="5079465"/>
              <a:ext cx="228595" cy="236978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3" name="Freeform 405"/>
            <p:cNvSpPr>
              <a:spLocks/>
            </p:cNvSpPr>
            <p:nvPr/>
          </p:nvSpPr>
          <p:spPr bwMode="auto">
            <a:xfrm>
              <a:off x="3069478" y="5251609"/>
              <a:ext cx="328825" cy="215739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4" name="Freeform 407"/>
            <p:cNvSpPr>
              <a:spLocks/>
            </p:cNvSpPr>
            <p:nvPr/>
          </p:nvSpPr>
          <p:spPr bwMode="auto">
            <a:xfrm>
              <a:off x="2802197" y="4674815"/>
              <a:ext cx="233870" cy="45607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5" name="Freeform 408"/>
            <p:cNvSpPr>
              <a:spLocks/>
            </p:cNvSpPr>
            <p:nvPr/>
          </p:nvSpPr>
          <p:spPr bwMode="auto">
            <a:xfrm>
              <a:off x="2802197" y="4674815"/>
              <a:ext cx="233870" cy="45607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6" name="Freeform 409"/>
            <p:cNvSpPr>
              <a:spLocks/>
            </p:cNvSpPr>
            <p:nvPr/>
          </p:nvSpPr>
          <p:spPr bwMode="auto">
            <a:xfrm>
              <a:off x="2720431" y="4131555"/>
              <a:ext cx="458948" cy="693048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7" name="Freeform 410"/>
            <p:cNvSpPr>
              <a:spLocks/>
            </p:cNvSpPr>
            <p:nvPr/>
          </p:nvSpPr>
          <p:spPr bwMode="auto">
            <a:xfrm>
              <a:off x="2720431" y="4131555"/>
              <a:ext cx="458948" cy="693048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8" name="Freeform 411"/>
            <p:cNvSpPr>
              <a:spLocks/>
            </p:cNvSpPr>
            <p:nvPr/>
          </p:nvSpPr>
          <p:spPr bwMode="auto">
            <a:xfrm>
              <a:off x="3022000" y="4147204"/>
              <a:ext cx="407954" cy="641628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9" name="Freeform 412"/>
            <p:cNvSpPr>
              <a:spLocks/>
            </p:cNvSpPr>
            <p:nvPr/>
          </p:nvSpPr>
          <p:spPr bwMode="auto">
            <a:xfrm>
              <a:off x="3022000" y="4147204"/>
              <a:ext cx="407954" cy="641628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0" name="Freeform 413"/>
            <p:cNvSpPr>
              <a:spLocks/>
            </p:cNvSpPr>
            <p:nvPr/>
          </p:nvSpPr>
          <p:spPr bwMode="auto">
            <a:xfrm>
              <a:off x="3261145" y="4599920"/>
              <a:ext cx="244421" cy="318579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1" name="Freeform 414"/>
            <p:cNvSpPr>
              <a:spLocks/>
            </p:cNvSpPr>
            <p:nvPr/>
          </p:nvSpPr>
          <p:spPr bwMode="auto">
            <a:xfrm>
              <a:off x="3261145" y="4599920"/>
              <a:ext cx="244421" cy="318579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2" name="Freeform 415"/>
            <p:cNvSpPr>
              <a:spLocks/>
            </p:cNvSpPr>
            <p:nvPr/>
          </p:nvSpPr>
          <p:spPr bwMode="auto">
            <a:xfrm>
              <a:off x="2528763" y="3773852"/>
              <a:ext cx="312120" cy="608094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3" name="Freeform 416"/>
            <p:cNvSpPr>
              <a:spLocks/>
            </p:cNvSpPr>
            <p:nvPr/>
          </p:nvSpPr>
          <p:spPr bwMode="auto">
            <a:xfrm>
              <a:off x="2528763" y="3773852"/>
              <a:ext cx="312120" cy="608094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4" name="Freeform 417"/>
            <p:cNvSpPr>
              <a:spLocks/>
            </p:cNvSpPr>
            <p:nvPr/>
          </p:nvSpPr>
          <p:spPr bwMode="auto">
            <a:xfrm>
              <a:off x="2577120" y="4314877"/>
              <a:ext cx="288381" cy="668456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5" name="Freeform 418"/>
            <p:cNvSpPr>
              <a:spLocks/>
            </p:cNvSpPr>
            <p:nvPr/>
          </p:nvSpPr>
          <p:spPr bwMode="auto">
            <a:xfrm>
              <a:off x="2577120" y="4314877"/>
              <a:ext cx="288381" cy="668456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6" name="Freeform 419"/>
            <p:cNvSpPr>
              <a:spLocks/>
            </p:cNvSpPr>
            <p:nvPr/>
          </p:nvSpPr>
          <p:spPr bwMode="auto">
            <a:xfrm>
              <a:off x="2529642" y="4870432"/>
              <a:ext cx="271676" cy="319696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7" name="Freeform 420"/>
            <p:cNvSpPr>
              <a:spLocks/>
            </p:cNvSpPr>
            <p:nvPr/>
          </p:nvSpPr>
          <p:spPr bwMode="auto">
            <a:xfrm>
              <a:off x="2529642" y="4870432"/>
              <a:ext cx="271676" cy="319696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8" name="Freeform 421"/>
            <p:cNvSpPr>
              <a:spLocks/>
            </p:cNvSpPr>
            <p:nvPr/>
          </p:nvSpPr>
          <p:spPr bwMode="auto">
            <a:xfrm>
              <a:off x="2347645" y="4817895"/>
              <a:ext cx="262884" cy="372233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9" name="Freeform 422"/>
            <p:cNvSpPr>
              <a:spLocks/>
            </p:cNvSpPr>
            <p:nvPr/>
          </p:nvSpPr>
          <p:spPr bwMode="auto">
            <a:xfrm>
              <a:off x="2347645" y="4817895"/>
              <a:ext cx="262884" cy="372233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0" name="Freeform 423"/>
            <p:cNvSpPr>
              <a:spLocks/>
            </p:cNvSpPr>
            <p:nvPr/>
          </p:nvSpPr>
          <p:spPr bwMode="auto">
            <a:xfrm>
              <a:off x="2092674" y="4918499"/>
              <a:ext cx="297173" cy="271630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1" name="Freeform 424"/>
            <p:cNvSpPr>
              <a:spLocks/>
            </p:cNvSpPr>
            <p:nvPr/>
          </p:nvSpPr>
          <p:spPr bwMode="auto">
            <a:xfrm>
              <a:off x="2092674" y="4918499"/>
              <a:ext cx="297173" cy="271630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2" name="Freeform 425"/>
            <p:cNvSpPr>
              <a:spLocks/>
            </p:cNvSpPr>
            <p:nvPr/>
          </p:nvSpPr>
          <p:spPr bwMode="auto">
            <a:xfrm>
              <a:off x="1828032" y="4225451"/>
              <a:ext cx="617206" cy="819361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3" name="Freeform 426"/>
            <p:cNvSpPr>
              <a:spLocks/>
            </p:cNvSpPr>
            <p:nvPr/>
          </p:nvSpPr>
          <p:spPr bwMode="auto">
            <a:xfrm>
              <a:off x="1828032" y="4225451"/>
              <a:ext cx="617206" cy="819361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4" name="Freeform 427"/>
            <p:cNvSpPr>
              <a:spLocks/>
            </p:cNvSpPr>
            <p:nvPr/>
          </p:nvSpPr>
          <p:spPr bwMode="auto">
            <a:xfrm>
              <a:off x="2135756" y="3768263"/>
              <a:ext cx="543352" cy="690812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5" name="Freeform 428"/>
            <p:cNvSpPr>
              <a:spLocks/>
            </p:cNvSpPr>
            <p:nvPr/>
          </p:nvSpPr>
          <p:spPr bwMode="auto">
            <a:xfrm>
              <a:off x="2135756" y="3768263"/>
              <a:ext cx="543352" cy="690812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6" name="Freeform 429"/>
            <p:cNvSpPr>
              <a:spLocks/>
            </p:cNvSpPr>
            <p:nvPr/>
          </p:nvSpPr>
          <p:spPr bwMode="auto">
            <a:xfrm>
              <a:off x="2601737" y="4336115"/>
              <a:ext cx="45719" cy="302929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7" name="Freeform 430"/>
            <p:cNvSpPr>
              <a:spLocks/>
            </p:cNvSpPr>
            <p:nvPr/>
          </p:nvSpPr>
          <p:spPr bwMode="auto">
            <a:xfrm>
              <a:off x="2425016" y="4324937"/>
              <a:ext cx="178480" cy="134138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8" name="Line 431"/>
            <p:cNvSpPr>
              <a:spLocks noChangeShapeType="1"/>
            </p:cNvSpPr>
            <p:nvPr/>
          </p:nvSpPr>
          <p:spPr bwMode="auto">
            <a:xfrm flipV="1">
              <a:off x="2603496" y="4639044"/>
              <a:ext cx="3692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19" name="Freeform 432"/>
            <p:cNvSpPr>
              <a:spLocks/>
            </p:cNvSpPr>
            <p:nvPr/>
          </p:nvSpPr>
          <p:spPr bwMode="auto">
            <a:xfrm>
              <a:off x="2425016" y="4459075"/>
              <a:ext cx="178480" cy="181087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0" name="Freeform 433"/>
            <p:cNvSpPr>
              <a:spLocks/>
            </p:cNvSpPr>
            <p:nvPr/>
          </p:nvSpPr>
          <p:spPr bwMode="auto">
            <a:xfrm>
              <a:off x="2425016" y="4324937"/>
              <a:ext cx="222441" cy="315225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1" name="Freeform 434"/>
            <p:cNvSpPr>
              <a:spLocks/>
            </p:cNvSpPr>
            <p:nvPr/>
          </p:nvSpPr>
          <p:spPr bwMode="auto">
            <a:xfrm>
              <a:off x="2425016" y="4324937"/>
              <a:ext cx="222441" cy="315225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2" name="Freeform 435"/>
            <p:cNvSpPr>
              <a:spLocks/>
            </p:cNvSpPr>
            <p:nvPr/>
          </p:nvSpPr>
          <p:spPr bwMode="auto">
            <a:xfrm>
              <a:off x="2337095" y="4459075"/>
              <a:ext cx="266401" cy="204561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3" name="Freeform 436"/>
            <p:cNvSpPr>
              <a:spLocks/>
            </p:cNvSpPr>
            <p:nvPr/>
          </p:nvSpPr>
          <p:spPr bwMode="auto">
            <a:xfrm>
              <a:off x="2337095" y="4459075"/>
              <a:ext cx="266401" cy="204561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4" name="Freeform 437"/>
            <p:cNvSpPr>
              <a:spLocks/>
            </p:cNvSpPr>
            <p:nvPr/>
          </p:nvSpPr>
          <p:spPr bwMode="auto">
            <a:xfrm>
              <a:off x="2351162" y="4620041"/>
              <a:ext cx="296294" cy="325286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5" name="Freeform 438"/>
            <p:cNvSpPr>
              <a:spLocks/>
            </p:cNvSpPr>
            <p:nvPr/>
          </p:nvSpPr>
          <p:spPr bwMode="auto">
            <a:xfrm>
              <a:off x="2351162" y="4620041"/>
              <a:ext cx="296294" cy="325286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6" name="Freeform 439"/>
            <p:cNvSpPr>
              <a:spLocks/>
            </p:cNvSpPr>
            <p:nvPr/>
          </p:nvSpPr>
          <p:spPr bwMode="auto">
            <a:xfrm>
              <a:off x="1410407" y="4602156"/>
              <a:ext cx="655012" cy="514197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7" name="Freeform 440"/>
            <p:cNvSpPr>
              <a:spLocks/>
            </p:cNvSpPr>
            <p:nvPr/>
          </p:nvSpPr>
          <p:spPr bwMode="auto">
            <a:xfrm>
              <a:off x="1410407" y="4602156"/>
              <a:ext cx="655012" cy="514197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8" name="Freeform 441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9" name="Freeform 442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0" name="Freeform 443"/>
            <p:cNvSpPr>
              <a:spLocks/>
            </p:cNvSpPr>
            <p:nvPr/>
          </p:nvSpPr>
          <p:spPr bwMode="auto">
            <a:xfrm>
              <a:off x="1049930" y="4599920"/>
              <a:ext cx="417625" cy="359938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1" name="Freeform 444"/>
            <p:cNvSpPr>
              <a:spLocks/>
            </p:cNvSpPr>
            <p:nvPr/>
          </p:nvSpPr>
          <p:spPr bwMode="auto">
            <a:xfrm>
              <a:off x="1049930" y="4599920"/>
              <a:ext cx="417625" cy="359938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2" name="Freeform 445"/>
            <p:cNvSpPr>
              <a:spLocks/>
            </p:cNvSpPr>
            <p:nvPr/>
          </p:nvSpPr>
          <p:spPr bwMode="auto">
            <a:xfrm>
              <a:off x="882880" y="4444544"/>
              <a:ext cx="297173" cy="368880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3" name="Freeform 446"/>
            <p:cNvSpPr>
              <a:spLocks/>
            </p:cNvSpPr>
            <p:nvPr/>
          </p:nvSpPr>
          <p:spPr bwMode="auto">
            <a:xfrm>
              <a:off x="882880" y="4444544"/>
              <a:ext cx="297173" cy="368880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4" name="Freeform 447"/>
            <p:cNvSpPr>
              <a:spLocks/>
            </p:cNvSpPr>
            <p:nvPr/>
          </p:nvSpPr>
          <p:spPr bwMode="auto">
            <a:xfrm>
              <a:off x="997178" y="4102491"/>
              <a:ext cx="309482" cy="343170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5" name="Freeform 448"/>
            <p:cNvSpPr>
              <a:spLocks/>
            </p:cNvSpPr>
            <p:nvPr/>
          </p:nvSpPr>
          <p:spPr bwMode="auto">
            <a:xfrm>
              <a:off x="997178" y="4102491"/>
              <a:ext cx="309482" cy="343170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6" name="Freeform 449"/>
            <p:cNvSpPr>
              <a:spLocks/>
            </p:cNvSpPr>
            <p:nvPr/>
          </p:nvSpPr>
          <p:spPr bwMode="auto">
            <a:xfrm>
              <a:off x="1114113" y="3897930"/>
              <a:ext cx="377181" cy="710933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7" name="Freeform 450"/>
            <p:cNvSpPr>
              <a:spLocks/>
            </p:cNvSpPr>
            <p:nvPr/>
          </p:nvSpPr>
          <p:spPr bwMode="auto">
            <a:xfrm>
              <a:off x="1114113" y="3897930"/>
              <a:ext cx="377181" cy="710933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8" name="Freeform 451"/>
            <p:cNvSpPr>
              <a:spLocks/>
            </p:cNvSpPr>
            <p:nvPr/>
          </p:nvSpPr>
          <p:spPr bwMode="auto">
            <a:xfrm>
              <a:off x="1346225" y="4122612"/>
              <a:ext cx="149466" cy="292869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9" name="Freeform 452"/>
            <p:cNvSpPr>
              <a:spLocks/>
            </p:cNvSpPr>
            <p:nvPr/>
          </p:nvSpPr>
          <p:spPr bwMode="auto">
            <a:xfrm>
              <a:off x="1346225" y="4122612"/>
              <a:ext cx="149466" cy="292869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0" name="Freeform 453"/>
            <p:cNvSpPr>
              <a:spLocks/>
            </p:cNvSpPr>
            <p:nvPr/>
          </p:nvSpPr>
          <p:spPr bwMode="auto">
            <a:xfrm>
              <a:off x="1432387" y="4302580"/>
              <a:ext cx="109022" cy="136374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2147483647 w 148"/>
                <a:gd name="T115" fmla="*/ 2147483647 h 157"/>
                <a:gd name="T116" fmla="*/ 0 w 148"/>
                <a:gd name="T117" fmla="*/ 2147483647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1" name="Freeform 454"/>
            <p:cNvSpPr>
              <a:spLocks/>
            </p:cNvSpPr>
            <p:nvPr/>
          </p:nvSpPr>
          <p:spPr bwMode="auto">
            <a:xfrm>
              <a:off x="1432387" y="4302580"/>
              <a:ext cx="109022" cy="136374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0 w 148"/>
                <a:gd name="T115" fmla="*/ 2147483647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2" name="Freeform 455"/>
            <p:cNvSpPr>
              <a:spLocks/>
            </p:cNvSpPr>
            <p:nvPr/>
          </p:nvSpPr>
          <p:spPr bwMode="auto">
            <a:xfrm>
              <a:off x="1427112" y="4394242"/>
              <a:ext cx="355201" cy="323050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3" name="Freeform 456"/>
            <p:cNvSpPr>
              <a:spLocks/>
            </p:cNvSpPr>
            <p:nvPr/>
          </p:nvSpPr>
          <p:spPr bwMode="auto">
            <a:xfrm>
              <a:off x="1427112" y="4394242"/>
              <a:ext cx="355201" cy="323050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4" name="Freeform 457"/>
            <p:cNvSpPr>
              <a:spLocks/>
            </p:cNvSpPr>
            <p:nvPr/>
          </p:nvSpPr>
          <p:spPr bwMode="auto">
            <a:xfrm>
              <a:off x="1450851" y="4117023"/>
              <a:ext cx="293656" cy="380058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5" name="Freeform 458"/>
            <p:cNvSpPr>
              <a:spLocks/>
            </p:cNvSpPr>
            <p:nvPr/>
          </p:nvSpPr>
          <p:spPr bwMode="auto">
            <a:xfrm>
              <a:off x="1450851" y="4117023"/>
              <a:ext cx="293656" cy="380058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6" name="Freeform 459"/>
            <p:cNvSpPr>
              <a:spLocks/>
            </p:cNvSpPr>
            <p:nvPr/>
          </p:nvSpPr>
          <p:spPr bwMode="auto">
            <a:xfrm>
              <a:off x="1647794" y="4258986"/>
              <a:ext cx="232112" cy="29175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7" name="Freeform 460"/>
            <p:cNvSpPr>
              <a:spLocks/>
            </p:cNvSpPr>
            <p:nvPr/>
          </p:nvSpPr>
          <p:spPr bwMode="auto">
            <a:xfrm>
              <a:off x="1647794" y="4258986"/>
              <a:ext cx="232112" cy="29175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8" name="Freeform 461"/>
            <p:cNvSpPr>
              <a:spLocks/>
            </p:cNvSpPr>
            <p:nvPr/>
          </p:nvSpPr>
          <p:spPr bwMode="auto">
            <a:xfrm>
              <a:off x="1762091" y="4602156"/>
              <a:ext cx="67699" cy="38006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9" name="Line 462"/>
            <p:cNvSpPr>
              <a:spLocks noChangeShapeType="1"/>
            </p:cNvSpPr>
            <p:nvPr/>
          </p:nvSpPr>
          <p:spPr bwMode="auto">
            <a:xfrm flipV="1">
              <a:off x="1762091" y="4548501"/>
              <a:ext cx="20222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50" name="Line 463"/>
            <p:cNvSpPr>
              <a:spLocks noChangeShapeType="1"/>
            </p:cNvSpPr>
            <p:nvPr/>
          </p:nvSpPr>
          <p:spPr bwMode="auto">
            <a:xfrm>
              <a:off x="1879905" y="4485903"/>
              <a:ext cx="88801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51" name="Freeform 464"/>
            <p:cNvSpPr>
              <a:spLocks/>
            </p:cNvSpPr>
            <p:nvPr/>
          </p:nvSpPr>
          <p:spPr bwMode="auto">
            <a:xfrm>
              <a:off x="1918591" y="4494845"/>
              <a:ext cx="277831" cy="195619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2" name="Freeform 465"/>
            <p:cNvSpPr>
              <a:spLocks/>
            </p:cNvSpPr>
            <p:nvPr/>
          </p:nvSpPr>
          <p:spPr bwMode="auto">
            <a:xfrm>
              <a:off x="1828032" y="4550736"/>
              <a:ext cx="90558" cy="89426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3" name="Freeform 466"/>
            <p:cNvSpPr>
              <a:spLocks/>
            </p:cNvSpPr>
            <p:nvPr/>
          </p:nvSpPr>
          <p:spPr bwMode="auto">
            <a:xfrm>
              <a:off x="1762091" y="4483667"/>
              <a:ext cx="434330" cy="206797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4" name="Freeform 467"/>
            <p:cNvSpPr>
              <a:spLocks/>
            </p:cNvSpPr>
            <p:nvPr/>
          </p:nvSpPr>
          <p:spPr bwMode="auto">
            <a:xfrm>
              <a:off x="1762091" y="4483667"/>
              <a:ext cx="434330" cy="206797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5" name="Freeform 468"/>
            <p:cNvSpPr>
              <a:spLocks/>
            </p:cNvSpPr>
            <p:nvPr/>
          </p:nvSpPr>
          <p:spPr bwMode="auto">
            <a:xfrm>
              <a:off x="1847375" y="4029833"/>
              <a:ext cx="342892" cy="465013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6" name="Freeform 469"/>
            <p:cNvSpPr>
              <a:spLocks/>
            </p:cNvSpPr>
            <p:nvPr/>
          </p:nvSpPr>
          <p:spPr bwMode="auto">
            <a:xfrm>
              <a:off x="1847375" y="4029833"/>
              <a:ext cx="342892" cy="465013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7" name="Freeform 470"/>
            <p:cNvSpPr>
              <a:spLocks/>
            </p:cNvSpPr>
            <p:nvPr/>
          </p:nvSpPr>
          <p:spPr bwMode="auto">
            <a:xfrm>
              <a:off x="1699667" y="3975060"/>
              <a:ext cx="460706" cy="285043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8" name="Freeform 471"/>
            <p:cNvSpPr>
              <a:spLocks/>
            </p:cNvSpPr>
            <p:nvPr/>
          </p:nvSpPr>
          <p:spPr bwMode="auto">
            <a:xfrm>
              <a:off x="1699667" y="3975060"/>
              <a:ext cx="460706" cy="285043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9" name="Freeform 472"/>
            <p:cNvSpPr>
              <a:spLocks/>
            </p:cNvSpPr>
            <p:nvPr/>
          </p:nvSpPr>
          <p:spPr bwMode="auto">
            <a:xfrm>
              <a:off x="1350621" y="3570409"/>
              <a:ext cx="444881" cy="641628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0" name="Freeform 473"/>
            <p:cNvSpPr>
              <a:spLocks/>
            </p:cNvSpPr>
            <p:nvPr/>
          </p:nvSpPr>
          <p:spPr bwMode="auto">
            <a:xfrm>
              <a:off x="1350621" y="3570409"/>
              <a:ext cx="444881" cy="641628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1" name="Freeform 474"/>
            <p:cNvSpPr>
              <a:spLocks/>
            </p:cNvSpPr>
            <p:nvPr/>
          </p:nvSpPr>
          <p:spPr bwMode="auto">
            <a:xfrm>
              <a:off x="956734" y="3882281"/>
              <a:ext cx="283106" cy="389001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2" name="Freeform 475"/>
            <p:cNvSpPr>
              <a:spLocks/>
            </p:cNvSpPr>
            <p:nvPr/>
          </p:nvSpPr>
          <p:spPr bwMode="auto">
            <a:xfrm>
              <a:off x="956734" y="3882281"/>
              <a:ext cx="283106" cy="389001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3" name="Freeform 476"/>
            <p:cNvSpPr>
              <a:spLocks/>
            </p:cNvSpPr>
            <p:nvPr/>
          </p:nvSpPr>
          <p:spPr bwMode="auto">
            <a:xfrm>
              <a:off x="1333036" y="3677720"/>
              <a:ext cx="256729" cy="367762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4" name="Freeform 477"/>
            <p:cNvSpPr>
              <a:spLocks/>
            </p:cNvSpPr>
            <p:nvPr/>
          </p:nvSpPr>
          <p:spPr bwMode="auto">
            <a:xfrm>
              <a:off x="1333036" y="3677720"/>
              <a:ext cx="256729" cy="367762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5" name="Freeform 478"/>
            <p:cNvSpPr>
              <a:spLocks/>
            </p:cNvSpPr>
            <p:nvPr/>
          </p:nvSpPr>
          <p:spPr bwMode="auto">
            <a:xfrm>
              <a:off x="810785" y="3628536"/>
              <a:ext cx="601380" cy="416946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6" name="Freeform 479"/>
            <p:cNvSpPr>
              <a:spLocks/>
            </p:cNvSpPr>
            <p:nvPr/>
          </p:nvSpPr>
          <p:spPr bwMode="auto">
            <a:xfrm>
              <a:off x="810785" y="3628536"/>
              <a:ext cx="601380" cy="416946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7" name="Freeform 480"/>
            <p:cNvSpPr>
              <a:spLocks/>
            </p:cNvSpPr>
            <p:nvPr/>
          </p:nvSpPr>
          <p:spPr bwMode="auto">
            <a:xfrm>
              <a:off x="896069" y="3491044"/>
              <a:ext cx="531922" cy="321932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8" name="Freeform 481"/>
            <p:cNvSpPr>
              <a:spLocks/>
            </p:cNvSpPr>
            <p:nvPr/>
          </p:nvSpPr>
          <p:spPr bwMode="auto">
            <a:xfrm>
              <a:off x="896069" y="3491044"/>
              <a:ext cx="531922" cy="321932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9" name="Freeform 482"/>
            <p:cNvSpPr>
              <a:spLocks/>
            </p:cNvSpPr>
            <p:nvPr/>
          </p:nvSpPr>
          <p:spPr bwMode="auto">
            <a:xfrm>
              <a:off x="484598" y="3330078"/>
              <a:ext cx="427296" cy="791416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0" name="Freeform 483"/>
            <p:cNvSpPr>
              <a:spLocks/>
            </p:cNvSpPr>
            <p:nvPr/>
          </p:nvSpPr>
          <p:spPr bwMode="auto">
            <a:xfrm>
              <a:off x="484598" y="3330078"/>
              <a:ext cx="427296" cy="791416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1" name="Freeform 484"/>
            <p:cNvSpPr>
              <a:spLocks/>
            </p:cNvSpPr>
            <p:nvPr/>
          </p:nvSpPr>
          <p:spPr bwMode="auto">
            <a:xfrm>
              <a:off x="219077" y="3416150"/>
              <a:ext cx="577641" cy="516432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2" name="Freeform 485"/>
            <p:cNvSpPr>
              <a:spLocks/>
            </p:cNvSpPr>
            <p:nvPr/>
          </p:nvSpPr>
          <p:spPr bwMode="auto">
            <a:xfrm>
              <a:off x="219077" y="3416150"/>
              <a:ext cx="577641" cy="516432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3" name="Freeform 486"/>
            <p:cNvSpPr>
              <a:spLocks/>
            </p:cNvSpPr>
            <p:nvPr/>
          </p:nvSpPr>
          <p:spPr bwMode="auto">
            <a:xfrm>
              <a:off x="183908" y="2590082"/>
              <a:ext cx="813270" cy="917730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4" name="Freeform 487"/>
            <p:cNvSpPr>
              <a:spLocks/>
            </p:cNvSpPr>
            <p:nvPr/>
          </p:nvSpPr>
          <p:spPr bwMode="auto">
            <a:xfrm>
              <a:off x="183908" y="2590082"/>
              <a:ext cx="813270" cy="917730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5" name="Freeform 491"/>
            <p:cNvSpPr>
              <a:spLocks/>
            </p:cNvSpPr>
            <p:nvPr/>
          </p:nvSpPr>
          <p:spPr bwMode="auto">
            <a:xfrm>
              <a:off x="1019158" y="2488361"/>
              <a:ext cx="17584" cy="21238"/>
            </a:xfrm>
            <a:custGeom>
              <a:avLst/>
              <a:gdLst>
                <a:gd name="T0" fmla="*/ 2147483647 w 23"/>
                <a:gd name="T1" fmla="*/ 0 h 25"/>
                <a:gd name="T2" fmla="*/ 2147483647 w 23"/>
                <a:gd name="T3" fmla="*/ 2147483647 h 25"/>
                <a:gd name="T4" fmla="*/ 0 w 23"/>
                <a:gd name="T5" fmla="*/ 2147483647 h 25"/>
                <a:gd name="T6" fmla="*/ 2147483647 w 23"/>
                <a:gd name="T7" fmla="*/ 2147483647 h 25"/>
                <a:gd name="T8" fmla="*/ 2147483647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0 h 25"/>
                <a:gd name="T14" fmla="*/ 2147483647 w 23"/>
                <a:gd name="T15" fmla="*/ 2147483647 h 25"/>
                <a:gd name="T16" fmla="*/ 2147483647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6" name="Freeform 492"/>
            <p:cNvSpPr>
              <a:spLocks/>
            </p:cNvSpPr>
            <p:nvPr/>
          </p:nvSpPr>
          <p:spPr bwMode="auto">
            <a:xfrm>
              <a:off x="1027951" y="2472711"/>
              <a:ext cx="31652" cy="32416"/>
            </a:xfrm>
            <a:custGeom>
              <a:avLst/>
              <a:gdLst>
                <a:gd name="T0" fmla="*/ 2147483647 w 44"/>
                <a:gd name="T1" fmla="*/ 2147483647 h 35"/>
                <a:gd name="T2" fmla="*/ 2147483647 w 44"/>
                <a:gd name="T3" fmla="*/ 0 h 35"/>
                <a:gd name="T4" fmla="*/ 0 w 44"/>
                <a:gd name="T5" fmla="*/ 2147483647 h 35"/>
                <a:gd name="T6" fmla="*/ 2147483647 w 44"/>
                <a:gd name="T7" fmla="*/ 2147483647 h 35"/>
                <a:gd name="T8" fmla="*/ 2147483647 w 44"/>
                <a:gd name="T9" fmla="*/ 2147483647 h 35"/>
                <a:gd name="T10" fmla="*/ 2147483647 w 44"/>
                <a:gd name="T11" fmla="*/ 2147483647 h 35"/>
                <a:gd name="T12" fmla="*/ 2147483647 w 44"/>
                <a:gd name="T13" fmla="*/ 2147483647 h 35"/>
                <a:gd name="T14" fmla="*/ 2147483647 w 44"/>
                <a:gd name="T15" fmla="*/ 2147483647 h 35"/>
                <a:gd name="T16" fmla="*/ 2147483647 w 44"/>
                <a:gd name="T17" fmla="*/ 2147483647 h 35"/>
                <a:gd name="T18" fmla="*/ 2147483647 w 44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7" name="Freeform 493"/>
            <p:cNvSpPr>
              <a:spLocks/>
            </p:cNvSpPr>
            <p:nvPr/>
          </p:nvSpPr>
          <p:spPr bwMode="auto">
            <a:xfrm>
              <a:off x="1049930" y="2027819"/>
              <a:ext cx="233870" cy="457188"/>
            </a:xfrm>
            <a:custGeom>
              <a:avLst/>
              <a:gdLst>
                <a:gd name="T0" fmla="*/ 2147483647 w 309"/>
                <a:gd name="T1" fmla="*/ 0 h 528"/>
                <a:gd name="T2" fmla="*/ 2147483647 w 309"/>
                <a:gd name="T3" fmla="*/ 2147483647 h 528"/>
                <a:gd name="T4" fmla="*/ 0 w 309"/>
                <a:gd name="T5" fmla="*/ 2147483647 h 528"/>
                <a:gd name="T6" fmla="*/ 2147483647 w 309"/>
                <a:gd name="T7" fmla="*/ 2147483647 h 528"/>
                <a:gd name="T8" fmla="*/ 2147483647 w 309"/>
                <a:gd name="T9" fmla="*/ 2147483647 h 528"/>
                <a:gd name="T10" fmla="*/ 2147483647 w 309"/>
                <a:gd name="T11" fmla="*/ 2147483647 h 528"/>
                <a:gd name="T12" fmla="*/ 2147483647 w 309"/>
                <a:gd name="T13" fmla="*/ 0 h 528"/>
                <a:gd name="T14" fmla="*/ 2147483647 w 309"/>
                <a:gd name="T15" fmla="*/ 2147483647 h 528"/>
                <a:gd name="T16" fmla="*/ 2147483647 w 309"/>
                <a:gd name="T17" fmla="*/ 2147483647 h 528"/>
                <a:gd name="T18" fmla="*/ 2147483647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8" name="Freeform 497"/>
            <p:cNvSpPr>
              <a:spLocks/>
            </p:cNvSpPr>
            <p:nvPr/>
          </p:nvSpPr>
          <p:spPr bwMode="auto">
            <a:xfrm>
              <a:off x="1567786" y="2082592"/>
              <a:ext cx="32531" cy="181087"/>
            </a:xfrm>
            <a:custGeom>
              <a:avLst/>
              <a:gdLst>
                <a:gd name="T0" fmla="*/ 2147483647 w 40"/>
                <a:gd name="T1" fmla="*/ 2147483647 h 208"/>
                <a:gd name="T2" fmla="*/ 2147483647 w 40"/>
                <a:gd name="T3" fmla="*/ 2147483647 h 208"/>
                <a:gd name="T4" fmla="*/ 2147483647 w 40"/>
                <a:gd name="T5" fmla="*/ 0 h 208"/>
                <a:gd name="T6" fmla="*/ 0 w 40"/>
                <a:gd name="T7" fmla="*/ 2147483647 h 208"/>
                <a:gd name="T8" fmla="*/ 2147483647 w 40"/>
                <a:gd name="T9" fmla="*/ 2147483647 h 208"/>
                <a:gd name="T10" fmla="*/ 2147483647 w 40"/>
                <a:gd name="T11" fmla="*/ 2147483647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9" name="Freeform 498"/>
            <p:cNvSpPr>
              <a:spLocks/>
            </p:cNvSpPr>
            <p:nvPr/>
          </p:nvSpPr>
          <p:spPr bwMode="auto">
            <a:xfrm>
              <a:off x="952338" y="2505128"/>
              <a:ext cx="75612" cy="91661"/>
            </a:xfrm>
            <a:custGeom>
              <a:avLst/>
              <a:gdLst>
                <a:gd name="T0" fmla="*/ 2147483647 w 102"/>
                <a:gd name="T1" fmla="*/ 2147483647 h 107"/>
                <a:gd name="T2" fmla="*/ 2147483647 w 102"/>
                <a:gd name="T3" fmla="*/ 0 h 107"/>
                <a:gd name="T4" fmla="*/ 0 w 102"/>
                <a:gd name="T5" fmla="*/ 2147483647 h 107"/>
                <a:gd name="T6" fmla="*/ 2147483647 w 102"/>
                <a:gd name="T7" fmla="*/ 2147483647 h 107"/>
                <a:gd name="T8" fmla="*/ 2147483647 w 102"/>
                <a:gd name="T9" fmla="*/ 2147483647 h 107"/>
                <a:gd name="T10" fmla="*/ 2147483647 w 102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0" name="Freeform 499"/>
            <p:cNvSpPr>
              <a:spLocks/>
            </p:cNvSpPr>
            <p:nvPr/>
          </p:nvSpPr>
          <p:spPr bwMode="auto">
            <a:xfrm>
              <a:off x="219077" y="3324489"/>
              <a:ext cx="14067" cy="91661"/>
            </a:xfrm>
            <a:custGeom>
              <a:avLst/>
              <a:gdLst>
                <a:gd name="T0" fmla="*/ 2147483647 w 19"/>
                <a:gd name="T1" fmla="*/ 2147483647 h 107"/>
                <a:gd name="T2" fmla="*/ 0 w 19"/>
                <a:gd name="T3" fmla="*/ 2147483647 h 107"/>
                <a:gd name="T4" fmla="*/ 2147483647 w 19"/>
                <a:gd name="T5" fmla="*/ 2147483647 h 107"/>
                <a:gd name="T6" fmla="*/ 2147483647 w 19"/>
                <a:gd name="T7" fmla="*/ 2147483647 h 107"/>
                <a:gd name="T8" fmla="*/ 2147483647 w 19"/>
                <a:gd name="T9" fmla="*/ 2147483647 h 107"/>
                <a:gd name="T10" fmla="*/ 2147483647 w 19"/>
                <a:gd name="T11" fmla="*/ 0 h 107"/>
                <a:gd name="T12" fmla="*/ 2147483647 w 19"/>
                <a:gd name="T13" fmla="*/ 2147483647 h 107"/>
                <a:gd name="T14" fmla="*/ 2147483647 w 19"/>
                <a:gd name="T15" fmla="*/ 2147483647 h 107"/>
                <a:gd name="T16" fmla="*/ 2147483647 w 19"/>
                <a:gd name="T17" fmla="*/ 0 h 107"/>
                <a:gd name="T18" fmla="*/ 2147483647 w 19"/>
                <a:gd name="T19" fmla="*/ 2147483647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1" name="Freeform 500"/>
            <p:cNvSpPr>
              <a:spLocks/>
            </p:cNvSpPr>
            <p:nvPr/>
          </p:nvSpPr>
          <p:spPr bwMode="auto">
            <a:xfrm>
              <a:off x="179512" y="3298779"/>
              <a:ext cx="48357" cy="40241"/>
            </a:xfrm>
            <a:custGeom>
              <a:avLst/>
              <a:gdLst>
                <a:gd name="T0" fmla="*/ 0 w 64"/>
                <a:gd name="T1" fmla="*/ 2147483647 h 46"/>
                <a:gd name="T2" fmla="*/ 2147483647 w 64"/>
                <a:gd name="T3" fmla="*/ 2147483647 h 46"/>
                <a:gd name="T4" fmla="*/ 2147483647 w 64"/>
                <a:gd name="T5" fmla="*/ 2147483647 h 46"/>
                <a:gd name="T6" fmla="*/ 2147483647 w 64"/>
                <a:gd name="T7" fmla="*/ 2147483647 h 46"/>
                <a:gd name="T8" fmla="*/ 2147483647 w 64"/>
                <a:gd name="T9" fmla="*/ 0 h 46"/>
                <a:gd name="T10" fmla="*/ 2147483647 w 64"/>
                <a:gd name="T11" fmla="*/ 2147483647 h 46"/>
                <a:gd name="T12" fmla="*/ 0 w 64"/>
                <a:gd name="T13" fmla="*/ 2147483647 h 46"/>
                <a:gd name="T14" fmla="*/ 2147483647 w 64"/>
                <a:gd name="T15" fmla="*/ 2147483647 h 46"/>
                <a:gd name="T16" fmla="*/ 2147483647 w 64"/>
                <a:gd name="T17" fmla="*/ 2147483647 h 46"/>
                <a:gd name="T18" fmla="*/ 0 w 64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2" name="Freeform 501"/>
            <p:cNvSpPr>
              <a:spLocks/>
            </p:cNvSpPr>
            <p:nvPr/>
          </p:nvSpPr>
          <p:spPr bwMode="auto">
            <a:xfrm>
              <a:off x="179512" y="3258538"/>
              <a:ext cx="12309" cy="44713"/>
            </a:xfrm>
            <a:custGeom>
              <a:avLst/>
              <a:gdLst>
                <a:gd name="T0" fmla="*/ 2147483647 w 18"/>
                <a:gd name="T1" fmla="*/ 2147483647 h 50"/>
                <a:gd name="T2" fmla="*/ 0 w 18"/>
                <a:gd name="T3" fmla="*/ 2147483647 h 50"/>
                <a:gd name="T4" fmla="*/ 0 w 18"/>
                <a:gd name="T5" fmla="*/ 2147483647 h 50"/>
                <a:gd name="T6" fmla="*/ 2147483647 w 18"/>
                <a:gd name="T7" fmla="*/ 2147483647 h 50"/>
                <a:gd name="T8" fmla="*/ 2147483647 w 18"/>
                <a:gd name="T9" fmla="*/ 2147483647 h 50"/>
                <a:gd name="T10" fmla="*/ 2147483647 w 18"/>
                <a:gd name="T11" fmla="*/ 2147483647 h 50"/>
                <a:gd name="T12" fmla="*/ 2147483647 w 18"/>
                <a:gd name="T13" fmla="*/ 2147483647 h 50"/>
                <a:gd name="T14" fmla="*/ 0 w 18"/>
                <a:gd name="T15" fmla="*/ 0 h 50"/>
                <a:gd name="T16" fmla="*/ 0 w 18"/>
                <a:gd name="T17" fmla="*/ 2147483647 h 50"/>
                <a:gd name="T18" fmla="*/ 2147483647 w 18"/>
                <a:gd name="T19" fmla="*/ 2147483647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3" name="Freeform 502"/>
            <p:cNvSpPr>
              <a:spLocks/>
            </p:cNvSpPr>
            <p:nvPr/>
          </p:nvSpPr>
          <p:spPr bwMode="auto">
            <a:xfrm>
              <a:off x="183029" y="3265245"/>
              <a:ext cx="29893" cy="21239"/>
            </a:xfrm>
            <a:custGeom>
              <a:avLst/>
              <a:gdLst>
                <a:gd name="T0" fmla="*/ 2147483647 w 37"/>
                <a:gd name="T1" fmla="*/ 2147483647 h 27"/>
                <a:gd name="T2" fmla="*/ 2147483647 w 37"/>
                <a:gd name="T3" fmla="*/ 2147483647 h 27"/>
                <a:gd name="T4" fmla="*/ 2147483647 w 37"/>
                <a:gd name="T5" fmla="*/ 0 h 27"/>
                <a:gd name="T6" fmla="*/ 0 w 37"/>
                <a:gd name="T7" fmla="*/ 2147483647 h 27"/>
                <a:gd name="T8" fmla="*/ 2147483647 w 37"/>
                <a:gd name="T9" fmla="*/ 2147483647 h 27"/>
                <a:gd name="T10" fmla="*/ 2147483647 w 37"/>
                <a:gd name="T11" fmla="*/ 2147483647 h 27"/>
                <a:gd name="T12" fmla="*/ 2147483647 w 37"/>
                <a:gd name="T13" fmla="*/ 2147483647 h 27"/>
                <a:gd name="T14" fmla="*/ 2147483647 w 37"/>
                <a:gd name="T15" fmla="*/ 2147483647 h 27"/>
                <a:gd name="T16" fmla="*/ 2147483647 w 37"/>
                <a:gd name="T17" fmla="*/ 2147483647 h 27"/>
                <a:gd name="T18" fmla="*/ 2147483647 w 3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4" name="Freeform 503"/>
            <p:cNvSpPr>
              <a:spLocks/>
            </p:cNvSpPr>
            <p:nvPr/>
          </p:nvSpPr>
          <p:spPr bwMode="auto">
            <a:xfrm>
              <a:off x="202371" y="3265245"/>
              <a:ext cx="20222" cy="21239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0 h 23"/>
                <a:gd name="T4" fmla="*/ 0 w 27"/>
                <a:gd name="T5" fmla="*/ 2147483647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2147483647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2147483647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5" name="Freeform 504"/>
            <p:cNvSpPr>
              <a:spLocks/>
            </p:cNvSpPr>
            <p:nvPr/>
          </p:nvSpPr>
          <p:spPr bwMode="auto">
            <a:xfrm>
              <a:off x="212922" y="3109868"/>
              <a:ext cx="40444" cy="160966"/>
            </a:xfrm>
            <a:custGeom>
              <a:avLst/>
              <a:gdLst>
                <a:gd name="T0" fmla="*/ 2147483647 w 56"/>
                <a:gd name="T1" fmla="*/ 0 h 186"/>
                <a:gd name="T2" fmla="*/ 2147483647 w 56"/>
                <a:gd name="T3" fmla="*/ 2147483647 h 186"/>
                <a:gd name="T4" fmla="*/ 0 w 56"/>
                <a:gd name="T5" fmla="*/ 2147483647 h 186"/>
                <a:gd name="T6" fmla="*/ 2147483647 w 56"/>
                <a:gd name="T7" fmla="*/ 2147483647 h 186"/>
                <a:gd name="T8" fmla="*/ 2147483647 w 56"/>
                <a:gd name="T9" fmla="*/ 2147483647 h 186"/>
                <a:gd name="T10" fmla="*/ 2147483647 w 56"/>
                <a:gd name="T11" fmla="*/ 2147483647 h 186"/>
                <a:gd name="T12" fmla="*/ 2147483647 w 56"/>
                <a:gd name="T13" fmla="*/ 0 h 186"/>
                <a:gd name="T14" fmla="*/ 2147483647 w 56"/>
                <a:gd name="T15" fmla="*/ 0 h 186"/>
                <a:gd name="T16" fmla="*/ 2147483647 w 56"/>
                <a:gd name="T17" fmla="*/ 2147483647 h 186"/>
                <a:gd name="T18" fmla="*/ 2147483647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6" name="Freeform 505"/>
            <p:cNvSpPr>
              <a:spLocks/>
            </p:cNvSpPr>
            <p:nvPr/>
          </p:nvSpPr>
          <p:spPr bwMode="auto">
            <a:xfrm>
              <a:off x="249849" y="3109868"/>
              <a:ext cx="41323" cy="20121"/>
            </a:xfrm>
            <a:custGeom>
              <a:avLst/>
              <a:gdLst>
                <a:gd name="T0" fmla="*/ 2147483647 w 63"/>
                <a:gd name="T1" fmla="*/ 2147483647 h 23"/>
                <a:gd name="T2" fmla="*/ 2147483647 w 63"/>
                <a:gd name="T3" fmla="*/ 2147483647 h 23"/>
                <a:gd name="T4" fmla="*/ 2147483647 w 63"/>
                <a:gd name="T5" fmla="*/ 0 h 23"/>
                <a:gd name="T6" fmla="*/ 0 w 63"/>
                <a:gd name="T7" fmla="*/ 2147483647 h 23"/>
                <a:gd name="T8" fmla="*/ 2147483647 w 63"/>
                <a:gd name="T9" fmla="*/ 2147483647 h 23"/>
                <a:gd name="T10" fmla="*/ 2147483647 w 63"/>
                <a:gd name="T11" fmla="*/ 2147483647 h 23"/>
                <a:gd name="T12" fmla="*/ 2147483647 w 63"/>
                <a:gd name="T13" fmla="*/ 2147483647 h 23"/>
                <a:gd name="T14" fmla="*/ 2147483647 w 63"/>
                <a:gd name="T15" fmla="*/ 2147483647 h 23"/>
                <a:gd name="T16" fmla="*/ 2147483647 w 63"/>
                <a:gd name="T17" fmla="*/ 2147483647 h 23"/>
                <a:gd name="T18" fmla="*/ 2147483647 w 6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7" name="Freeform 506"/>
            <p:cNvSpPr>
              <a:spLocks/>
            </p:cNvSpPr>
            <p:nvPr/>
          </p:nvSpPr>
          <p:spPr bwMode="auto">
            <a:xfrm>
              <a:off x="282380" y="3123282"/>
              <a:ext cx="15826" cy="42477"/>
            </a:xfrm>
            <a:custGeom>
              <a:avLst/>
              <a:gdLst>
                <a:gd name="T0" fmla="*/ 2147483647 w 19"/>
                <a:gd name="T1" fmla="*/ 2147483647 h 49"/>
                <a:gd name="T2" fmla="*/ 2147483647 w 19"/>
                <a:gd name="T3" fmla="*/ 2147483647 h 49"/>
                <a:gd name="T4" fmla="*/ 2147483647 w 19"/>
                <a:gd name="T5" fmla="*/ 0 h 49"/>
                <a:gd name="T6" fmla="*/ 0 w 19"/>
                <a:gd name="T7" fmla="*/ 2147483647 h 49"/>
                <a:gd name="T8" fmla="*/ 2147483647 w 19"/>
                <a:gd name="T9" fmla="*/ 2147483647 h 49"/>
                <a:gd name="T10" fmla="*/ 2147483647 w 19"/>
                <a:gd name="T11" fmla="*/ 2147483647 h 49"/>
                <a:gd name="T12" fmla="*/ 2147483647 w 19"/>
                <a:gd name="T13" fmla="*/ 2147483647 h 49"/>
                <a:gd name="T14" fmla="*/ 2147483647 w 19"/>
                <a:gd name="T15" fmla="*/ 2147483647 h 49"/>
                <a:gd name="T16" fmla="*/ 2147483647 w 19"/>
                <a:gd name="T17" fmla="*/ 2147483647 h 49"/>
                <a:gd name="T18" fmla="*/ 2147483647 w 19"/>
                <a:gd name="T19" fmla="*/ 2147483647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8" name="Freeform 507"/>
            <p:cNvSpPr>
              <a:spLocks/>
            </p:cNvSpPr>
            <p:nvPr/>
          </p:nvSpPr>
          <p:spPr bwMode="auto">
            <a:xfrm>
              <a:off x="285017" y="3159052"/>
              <a:ext cx="27256" cy="26828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0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9" name="Freeform 508"/>
            <p:cNvSpPr>
              <a:spLocks/>
            </p:cNvSpPr>
            <p:nvPr/>
          </p:nvSpPr>
          <p:spPr bwMode="auto">
            <a:xfrm>
              <a:off x="305239" y="3173583"/>
              <a:ext cx="18463" cy="14532"/>
            </a:xfrm>
            <a:custGeom>
              <a:avLst/>
              <a:gdLst>
                <a:gd name="T0" fmla="*/ 2147483647 w 23"/>
                <a:gd name="T1" fmla="*/ 0 h 18"/>
                <a:gd name="T2" fmla="*/ 2147483647 w 23"/>
                <a:gd name="T3" fmla="*/ 0 h 18"/>
                <a:gd name="T4" fmla="*/ 2147483647 w 23"/>
                <a:gd name="T5" fmla="*/ 0 h 18"/>
                <a:gd name="T6" fmla="*/ 0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0" name="Freeform 509"/>
            <p:cNvSpPr>
              <a:spLocks/>
            </p:cNvSpPr>
            <p:nvPr/>
          </p:nvSpPr>
          <p:spPr bwMode="auto">
            <a:xfrm>
              <a:off x="321065" y="3162405"/>
              <a:ext cx="43961" cy="23475"/>
            </a:xfrm>
            <a:custGeom>
              <a:avLst/>
              <a:gdLst>
                <a:gd name="T0" fmla="*/ 2147483647 w 60"/>
                <a:gd name="T1" fmla="*/ 0 h 27"/>
                <a:gd name="T2" fmla="*/ 0 w 60"/>
                <a:gd name="T3" fmla="*/ 2147483647 h 27"/>
                <a:gd name="T4" fmla="*/ 2147483647 w 60"/>
                <a:gd name="T5" fmla="*/ 2147483647 h 27"/>
                <a:gd name="T6" fmla="*/ 2147483647 w 60"/>
                <a:gd name="T7" fmla="*/ 2147483647 h 27"/>
                <a:gd name="T8" fmla="*/ 2147483647 w 60"/>
                <a:gd name="T9" fmla="*/ 2147483647 h 27"/>
                <a:gd name="T10" fmla="*/ 2147483647 w 60"/>
                <a:gd name="T11" fmla="*/ 2147483647 h 27"/>
                <a:gd name="T12" fmla="*/ 2147483647 w 60"/>
                <a:gd name="T13" fmla="*/ 2147483647 h 27"/>
                <a:gd name="T14" fmla="*/ 2147483647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1" name="Freeform 510"/>
            <p:cNvSpPr>
              <a:spLocks/>
            </p:cNvSpPr>
            <p:nvPr/>
          </p:nvSpPr>
          <p:spPr bwMode="auto">
            <a:xfrm>
              <a:off x="360629" y="3145638"/>
              <a:ext cx="47477" cy="29063"/>
            </a:xfrm>
            <a:custGeom>
              <a:avLst/>
              <a:gdLst>
                <a:gd name="T0" fmla="*/ 2147483647 w 63"/>
                <a:gd name="T1" fmla="*/ 2147483647 h 34"/>
                <a:gd name="T2" fmla="*/ 2147483647 w 63"/>
                <a:gd name="T3" fmla="*/ 0 h 34"/>
                <a:gd name="T4" fmla="*/ 0 w 63"/>
                <a:gd name="T5" fmla="*/ 2147483647 h 34"/>
                <a:gd name="T6" fmla="*/ 2147483647 w 63"/>
                <a:gd name="T7" fmla="*/ 2147483647 h 34"/>
                <a:gd name="T8" fmla="*/ 2147483647 w 63"/>
                <a:gd name="T9" fmla="*/ 2147483647 h 34"/>
                <a:gd name="T10" fmla="*/ 2147483647 w 6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2" name="Freeform 511"/>
            <p:cNvSpPr>
              <a:spLocks/>
            </p:cNvSpPr>
            <p:nvPr/>
          </p:nvSpPr>
          <p:spPr bwMode="auto">
            <a:xfrm>
              <a:off x="408107" y="3129989"/>
              <a:ext cx="29893" cy="29063"/>
            </a:xfrm>
            <a:custGeom>
              <a:avLst/>
              <a:gdLst>
                <a:gd name="T0" fmla="*/ 2147483647 w 44"/>
                <a:gd name="T1" fmla="*/ 2147483647 h 31"/>
                <a:gd name="T2" fmla="*/ 2147483647 w 44"/>
                <a:gd name="T3" fmla="*/ 0 h 31"/>
                <a:gd name="T4" fmla="*/ 0 w 44"/>
                <a:gd name="T5" fmla="*/ 2147483647 h 31"/>
                <a:gd name="T6" fmla="*/ 2147483647 w 44"/>
                <a:gd name="T7" fmla="*/ 2147483647 h 31"/>
                <a:gd name="T8" fmla="*/ 2147483647 w 44"/>
                <a:gd name="T9" fmla="*/ 2147483647 h 31"/>
                <a:gd name="T10" fmla="*/ 2147483647 w 44"/>
                <a:gd name="T11" fmla="*/ 2147483647 h 31"/>
                <a:gd name="T12" fmla="*/ 2147483647 w 44"/>
                <a:gd name="T13" fmla="*/ 2147483647 h 31"/>
                <a:gd name="T14" fmla="*/ 2147483647 w 44"/>
                <a:gd name="T15" fmla="*/ 2147483647 h 31"/>
                <a:gd name="T16" fmla="*/ 2147483647 w 44"/>
                <a:gd name="T17" fmla="*/ 2147483647 h 31"/>
                <a:gd name="T18" fmla="*/ 2147483647 w 4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3" name="Freeform 512"/>
            <p:cNvSpPr>
              <a:spLocks/>
            </p:cNvSpPr>
            <p:nvPr/>
          </p:nvSpPr>
          <p:spPr bwMode="auto">
            <a:xfrm>
              <a:off x="430087" y="3104279"/>
              <a:ext cx="31652" cy="39124"/>
            </a:xfrm>
            <a:custGeom>
              <a:avLst/>
              <a:gdLst>
                <a:gd name="T0" fmla="*/ 2147483647 w 41"/>
                <a:gd name="T1" fmla="*/ 0 h 43"/>
                <a:gd name="T2" fmla="*/ 0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4" name="Freeform 513"/>
            <p:cNvSpPr>
              <a:spLocks/>
            </p:cNvSpPr>
            <p:nvPr/>
          </p:nvSpPr>
          <p:spPr bwMode="auto">
            <a:xfrm>
              <a:off x="452067" y="3052859"/>
              <a:ext cx="40444" cy="63716"/>
            </a:xfrm>
            <a:custGeom>
              <a:avLst/>
              <a:gdLst>
                <a:gd name="T0" fmla="*/ 2147483647 w 58"/>
                <a:gd name="T1" fmla="*/ 0 h 69"/>
                <a:gd name="T2" fmla="*/ 0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2147483647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5" name="Freeform 514"/>
            <p:cNvSpPr>
              <a:spLocks/>
            </p:cNvSpPr>
            <p:nvPr/>
          </p:nvSpPr>
          <p:spPr bwMode="auto">
            <a:xfrm>
              <a:off x="484598" y="3012617"/>
              <a:ext cx="37806" cy="50302"/>
            </a:xfrm>
            <a:custGeom>
              <a:avLst/>
              <a:gdLst>
                <a:gd name="T0" fmla="*/ 2147483647 w 54"/>
                <a:gd name="T1" fmla="*/ 0 h 60"/>
                <a:gd name="T2" fmla="*/ 0 w 54"/>
                <a:gd name="T3" fmla="*/ 2147483647 h 60"/>
                <a:gd name="T4" fmla="*/ 2147483647 w 54"/>
                <a:gd name="T5" fmla="*/ 2147483647 h 60"/>
                <a:gd name="T6" fmla="*/ 2147483647 w 54"/>
                <a:gd name="T7" fmla="*/ 2147483647 h 60"/>
                <a:gd name="T8" fmla="*/ 214748364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6" name="Freeform 515"/>
            <p:cNvSpPr>
              <a:spLocks/>
            </p:cNvSpPr>
            <p:nvPr/>
          </p:nvSpPr>
          <p:spPr bwMode="auto">
            <a:xfrm>
              <a:off x="514492" y="2969023"/>
              <a:ext cx="37806" cy="51420"/>
            </a:xfrm>
            <a:custGeom>
              <a:avLst/>
              <a:gdLst>
                <a:gd name="T0" fmla="*/ 2147483647 w 50"/>
                <a:gd name="T1" fmla="*/ 0 h 60"/>
                <a:gd name="T2" fmla="*/ 0 w 50"/>
                <a:gd name="T3" fmla="*/ 2147483647 h 60"/>
                <a:gd name="T4" fmla="*/ 2147483647 w 50"/>
                <a:gd name="T5" fmla="*/ 2147483647 h 60"/>
                <a:gd name="T6" fmla="*/ 2147483647 w 50"/>
                <a:gd name="T7" fmla="*/ 2147483647 h 60"/>
                <a:gd name="T8" fmla="*/ 2147483647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7" name="Freeform 516"/>
            <p:cNvSpPr>
              <a:spLocks/>
            </p:cNvSpPr>
            <p:nvPr/>
          </p:nvSpPr>
          <p:spPr bwMode="auto">
            <a:xfrm>
              <a:off x="539988" y="2929899"/>
              <a:ext cx="36927" cy="46948"/>
            </a:xfrm>
            <a:custGeom>
              <a:avLst/>
              <a:gdLst>
                <a:gd name="T0" fmla="*/ 2147483647 w 48"/>
                <a:gd name="T1" fmla="*/ 0 h 56"/>
                <a:gd name="T2" fmla="*/ 0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8" name="Freeform 517"/>
            <p:cNvSpPr>
              <a:spLocks/>
            </p:cNvSpPr>
            <p:nvPr/>
          </p:nvSpPr>
          <p:spPr bwMode="auto">
            <a:xfrm>
              <a:off x="569003" y="2909778"/>
              <a:ext cx="19343" cy="30181"/>
            </a:xfrm>
            <a:custGeom>
              <a:avLst/>
              <a:gdLst>
                <a:gd name="T0" fmla="*/ 2147483647 w 30"/>
                <a:gd name="T1" fmla="*/ 0 h 35"/>
                <a:gd name="T2" fmla="*/ 2147483647 w 30"/>
                <a:gd name="T3" fmla="*/ 2147483647 h 35"/>
                <a:gd name="T4" fmla="*/ 0 w 30"/>
                <a:gd name="T5" fmla="*/ 2147483647 h 35"/>
                <a:gd name="T6" fmla="*/ 2147483647 w 30"/>
                <a:gd name="T7" fmla="*/ 2147483647 h 35"/>
                <a:gd name="T8" fmla="*/ 2147483647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0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9" name="Freeform 518"/>
            <p:cNvSpPr>
              <a:spLocks/>
            </p:cNvSpPr>
            <p:nvPr/>
          </p:nvSpPr>
          <p:spPr bwMode="auto">
            <a:xfrm>
              <a:off x="583949" y="2898600"/>
              <a:ext cx="19343" cy="25710"/>
            </a:xfrm>
            <a:custGeom>
              <a:avLst/>
              <a:gdLst>
                <a:gd name="T0" fmla="*/ 2147483647 w 25"/>
                <a:gd name="T1" fmla="*/ 0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0 h 25"/>
                <a:gd name="T14" fmla="*/ 2147483647 w 25"/>
                <a:gd name="T15" fmla="*/ 0 h 25"/>
                <a:gd name="T16" fmla="*/ 2147483647 w 25"/>
                <a:gd name="T17" fmla="*/ 0 h 25"/>
                <a:gd name="T18" fmla="*/ 2147483647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0" name="Freeform 519"/>
            <p:cNvSpPr>
              <a:spLocks/>
            </p:cNvSpPr>
            <p:nvPr/>
          </p:nvSpPr>
          <p:spPr bwMode="auto">
            <a:xfrm>
              <a:off x="596258" y="2898600"/>
              <a:ext cx="35168" cy="14532"/>
            </a:xfrm>
            <a:custGeom>
              <a:avLst/>
              <a:gdLst>
                <a:gd name="T0" fmla="*/ 2147483647 w 44"/>
                <a:gd name="T1" fmla="*/ 0 h 19"/>
                <a:gd name="T2" fmla="*/ 2147483647 w 44"/>
                <a:gd name="T3" fmla="*/ 0 h 19"/>
                <a:gd name="T4" fmla="*/ 0 w 44"/>
                <a:gd name="T5" fmla="*/ 2147483647 h 19"/>
                <a:gd name="T6" fmla="*/ 2147483647 w 44"/>
                <a:gd name="T7" fmla="*/ 2147483647 h 19"/>
                <a:gd name="T8" fmla="*/ 2147483647 w 44"/>
                <a:gd name="T9" fmla="*/ 2147483647 h 19"/>
                <a:gd name="T10" fmla="*/ 2147483647 w 44"/>
                <a:gd name="T11" fmla="*/ 2147483647 h 19"/>
                <a:gd name="T12" fmla="*/ 2147483647 w 44"/>
                <a:gd name="T13" fmla="*/ 2147483647 h 19"/>
                <a:gd name="T14" fmla="*/ 2147483647 w 44"/>
                <a:gd name="T15" fmla="*/ 2147483647 h 19"/>
                <a:gd name="T16" fmla="*/ 2147483647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1" name="Freeform 520"/>
            <p:cNvSpPr>
              <a:spLocks/>
            </p:cNvSpPr>
            <p:nvPr/>
          </p:nvSpPr>
          <p:spPr bwMode="auto">
            <a:xfrm>
              <a:off x="625272" y="2889657"/>
              <a:ext cx="31652" cy="22356"/>
            </a:xfrm>
            <a:custGeom>
              <a:avLst/>
              <a:gdLst>
                <a:gd name="T0" fmla="*/ 2147483647 w 42"/>
                <a:gd name="T1" fmla="*/ 2147483647 h 25"/>
                <a:gd name="T2" fmla="*/ 2147483647 w 42"/>
                <a:gd name="T3" fmla="*/ 0 h 25"/>
                <a:gd name="T4" fmla="*/ 0 w 42"/>
                <a:gd name="T5" fmla="*/ 2147483647 h 25"/>
                <a:gd name="T6" fmla="*/ 2147483647 w 42"/>
                <a:gd name="T7" fmla="*/ 2147483647 h 25"/>
                <a:gd name="T8" fmla="*/ 2147483647 w 42"/>
                <a:gd name="T9" fmla="*/ 2147483647 h 25"/>
                <a:gd name="T10" fmla="*/ 2147483647 w 42"/>
                <a:gd name="T11" fmla="*/ 2147483647 h 25"/>
                <a:gd name="T12" fmla="*/ 2147483647 w 42"/>
                <a:gd name="T13" fmla="*/ 2147483647 h 25"/>
                <a:gd name="T14" fmla="*/ 2147483647 w 42"/>
                <a:gd name="T15" fmla="*/ 2147483647 h 25"/>
                <a:gd name="T16" fmla="*/ 2147483647 w 42"/>
                <a:gd name="T17" fmla="*/ 2147483647 h 25"/>
                <a:gd name="T18" fmla="*/ 2147483647 w 4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2" name="Freeform 521"/>
            <p:cNvSpPr>
              <a:spLocks/>
            </p:cNvSpPr>
            <p:nvPr/>
          </p:nvSpPr>
          <p:spPr bwMode="auto">
            <a:xfrm>
              <a:off x="648132" y="2877362"/>
              <a:ext cx="17584" cy="21238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2147483647 h 25"/>
                <a:gd name="T14" fmla="*/ 2147483647 w 25"/>
                <a:gd name="T15" fmla="*/ 2147483647 h 25"/>
                <a:gd name="T16" fmla="*/ 2147483647 w 25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3" name="Freeform 522"/>
            <p:cNvSpPr>
              <a:spLocks/>
            </p:cNvSpPr>
            <p:nvPr/>
          </p:nvSpPr>
          <p:spPr bwMode="auto">
            <a:xfrm>
              <a:off x="655165" y="2857241"/>
              <a:ext cx="18463" cy="26828"/>
            </a:xfrm>
            <a:custGeom>
              <a:avLst/>
              <a:gdLst>
                <a:gd name="T0" fmla="*/ 2147483647 w 25"/>
                <a:gd name="T1" fmla="*/ 0 h 32"/>
                <a:gd name="T2" fmla="*/ 2147483647 w 25"/>
                <a:gd name="T3" fmla="*/ 2147483647 h 32"/>
                <a:gd name="T4" fmla="*/ 0 w 25"/>
                <a:gd name="T5" fmla="*/ 2147483647 h 32"/>
                <a:gd name="T6" fmla="*/ 2147483647 w 25"/>
                <a:gd name="T7" fmla="*/ 2147483647 h 32"/>
                <a:gd name="T8" fmla="*/ 2147483647 w 25"/>
                <a:gd name="T9" fmla="*/ 2147483647 h 32"/>
                <a:gd name="T10" fmla="*/ 2147483647 w 25"/>
                <a:gd name="T11" fmla="*/ 0 h 32"/>
                <a:gd name="T12" fmla="*/ 2147483647 w 25"/>
                <a:gd name="T13" fmla="*/ 2147483647 h 32"/>
                <a:gd name="T14" fmla="*/ 2147483647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4" name="Freeform 523"/>
            <p:cNvSpPr>
              <a:spLocks/>
            </p:cNvSpPr>
            <p:nvPr/>
          </p:nvSpPr>
          <p:spPr bwMode="auto">
            <a:xfrm>
              <a:off x="664836" y="2832649"/>
              <a:ext cx="16705" cy="29063"/>
            </a:xfrm>
            <a:custGeom>
              <a:avLst/>
              <a:gdLst>
                <a:gd name="T0" fmla="*/ 2147483647 w 27"/>
                <a:gd name="T1" fmla="*/ 0 h 36"/>
                <a:gd name="T2" fmla="*/ 0 w 27"/>
                <a:gd name="T3" fmla="*/ 2147483647 h 36"/>
                <a:gd name="T4" fmla="*/ 2147483647 w 27"/>
                <a:gd name="T5" fmla="*/ 2147483647 h 36"/>
                <a:gd name="T6" fmla="*/ 2147483647 w 27"/>
                <a:gd name="T7" fmla="*/ 2147483647 h 36"/>
                <a:gd name="T8" fmla="*/ 2147483647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5" name="Freeform 524"/>
            <p:cNvSpPr>
              <a:spLocks/>
            </p:cNvSpPr>
            <p:nvPr/>
          </p:nvSpPr>
          <p:spPr bwMode="auto">
            <a:xfrm>
              <a:off x="673628" y="2816999"/>
              <a:ext cx="18464" cy="21238"/>
            </a:xfrm>
            <a:custGeom>
              <a:avLst/>
              <a:gdLst>
                <a:gd name="T0" fmla="*/ 2147483647 w 24"/>
                <a:gd name="T1" fmla="*/ 0 h 26"/>
                <a:gd name="T2" fmla="*/ 2147483647 w 24"/>
                <a:gd name="T3" fmla="*/ 2147483647 h 26"/>
                <a:gd name="T4" fmla="*/ 0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6" name="Freeform 525"/>
            <p:cNvSpPr>
              <a:spLocks/>
            </p:cNvSpPr>
            <p:nvPr/>
          </p:nvSpPr>
          <p:spPr bwMode="auto">
            <a:xfrm>
              <a:off x="681542" y="2796879"/>
              <a:ext cx="28135" cy="27945"/>
            </a:xfrm>
            <a:custGeom>
              <a:avLst/>
              <a:gdLst>
                <a:gd name="T0" fmla="*/ 2147483647 w 37"/>
                <a:gd name="T1" fmla="*/ 0 h 34"/>
                <a:gd name="T2" fmla="*/ 2147483647 w 37"/>
                <a:gd name="T3" fmla="*/ 0 h 34"/>
                <a:gd name="T4" fmla="*/ 0 w 37"/>
                <a:gd name="T5" fmla="*/ 2147483647 h 34"/>
                <a:gd name="T6" fmla="*/ 2147483647 w 37"/>
                <a:gd name="T7" fmla="*/ 2147483647 h 34"/>
                <a:gd name="T8" fmla="*/ 2147483647 w 37"/>
                <a:gd name="T9" fmla="*/ 2147483647 h 34"/>
                <a:gd name="T10" fmla="*/ 2147483647 w 37"/>
                <a:gd name="T11" fmla="*/ 0 h 34"/>
                <a:gd name="T12" fmla="*/ 2147483647 w 37"/>
                <a:gd name="T13" fmla="*/ 0 h 34"/>
                <a:gd name="T14" fmla="*/ 2147483647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7" name="Freeform 526"/>
            <p:cNvSpPr>
              <a:spLocks/>
            </p:cNvSpPr>
            <p:nvPr/>
          </p:nvSpPr>
          <p:spPr bwMode="auto">
            <a:xfrm>
              <a:off x="703522" y="2761109"/>
              <a:ext cx="43961" cy="45830"/>
            </a:xfrm>
            <a:custGeom>
              <a:avLst/>
              <a:gdLst>
                <a:gd name="T0" fmla="*/ 2147483647 w 59"/>
                <a:gd name="T1" fmla="*/ 0 h 52"/>
                <a:gd name="T2" fmla="*/ 2147483647 w 59"/>
                <a:gd name="T3" fmla="*/ 0 h 52"/>
                <a:gd name="T4" fmla="*/ 0 w 59"/>
                <a:gd name="T5" fmla="*/ 2147483647 h 52"/>
                <a:gd name="T6" fmla="*/ 2147483647 w 59"/>
                <a:gd name="T7" fmla="*/ 2147483647 h 52"/>
                <a:gd name="T8" fmla="*/ 2147483647 w 59"/>
                <a:gd name="T9" fmla="*/ 2147483647 h 52"/>
                <a:gd name="T10" fmla="*/ 2147483647 w 59"/>
                <a:gd name="T11" fmla="*/ 0 h 52"/>
                <a:gd name="T12" fmla="*/ 2147483647 w 59"/>
                <a:gd name="T13" fmla="*/ 0 h 52"/>
                <a:gd name="T14" fmla="*/ 2147483647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8" name="Freeform 527"/>
            <p:cNvSpPr>
              <a:spLocks/>
            </p:cNvSpPr>
            <p:nvPr/>
          </p:nvSpPr>
          <p:spPr bwMode="auto">
            <a:xfrm>
              <a:off x="742207" y="2725338"/>
              <a:ext cx="59786" cy="49184"/>
            </a:xfrm>
            <a:custGeom>
              <a:avLst/>
              <a:gdLst>
                <a:gd name="T0" fmla="*/ 2147483647 w 78"/>
                <a:gd name="T1" fmla="*/ 0 h 56"/>
                <a:gd name="T2" fmla="*/ 0 w 78"/>
                <a:gd name="T3" fmla="*/ 2147483647 h 56"/>
                <a:gd name="T4" fmla="*/ 2147483647 w 78"/>
                <a:gd name="T5" fmla="*/ 2147483647 h 56"/>
                <a:gd name="T6" fmla="*/ 2147483647 w 78"/>
                <a:gd name="T7" fmla="*/ 2147483647 h 56"/>
                <a:gd name="T8" fmla="*/ 2147483647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9" name="Freeform 528"/>
            <p:cNvSpPr>
              <a:spLocks/>
            </p:cNvSpPr>
            <p:nvPr/>
          </p:nvSpPr>
          <p:spPr bwMode="auto">
            <a:xfrm>
              <a:off x="794959" y="2676154"/>
              <a:ext cx="94955" cy="64833"/>
            </a:xfrm>
            <a:custGeom>
              <a:avLst/>
              <a:gdLst>
                <a:gd name="T0" fmla="*/ 2147483647 w 128"/>
                <a:gd name="T1" fmla="*/ 2147483647 h 74"/>
                <a:gd name="T2" fmla="*/ 2147483647 w 128"/>
                <a:gd name="T3" fmla="*/ 0 h 74"/>
                <a:gd name="T4" fmla="*/ 0 w 128"/>
                <a:gd name="T5" fmla="*/ 2147483647 h 74"/>
                <a:gd name="T6" fmla="*/ 2147483647 w 128"/>
                <a:gd name="T7" fmla="*/ 2147483647 h 74"/>
                <a:gd name="T8" fmla="*/ 2147483647 w 128"/>
                <a:gd name="T9" fmla="*/ 2147483647 h 74"/>
                <a:gd name="T10" fmla="*/ 2147483647 w 128"/>
                <a:gd name="T11" fmla="*/ 2147483647 h 74"/>
                <a:gd name="T12" fmla="*/ 2147483647 w 128"/>
                <a:gd name="T13" fmla="*/ 2147483647 h 74"/>
                <a:gd name="T14" fmla="*/ 2147483647 w 128"/>
                <a:gd name="T15" fmla="*/ 2147483647 h 74"/>
                <a:gd name="T16" fmla="*/ 2147483647 w 128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0" name="Freeform 529"/>
            <p:cNvSpPr>
              <a:spLocks/>
            </p:cNvSpPr>
            <p:nvPr/>
          </p:nvSpPr>
          <p:spPr bwMode="auto">
            <a:xfrm>
              <a:off x="882002" y="2590082"/>
              <a:ext cx="78249" cy="92779"/>
            </a:xfrm>
            <a:custGeom>
              <a:avLst/>
              <a:gdLst>
                <a:gd name="T0" fmla="*/ 2147483647 w 103"/>
                <a:gd name="T1" fmla="*/ 2147483647 h 111"/>
                <a:gd name="T2" fmla="*/ 2147483647 w 103"/>
                <a:gd name="T3" fmla="*/ 0 h 111"/>
                <a:gd name="T4" fmla="*/ 0 w 103"/>
                <a:gd name="T5" fmla="*/ 2147483647 h 111"/>
                <a:gd name="T6" fmla="*/ 2147483647 w 103"/>
                <a:gd name="T7" fmla="*/ 2147483647 h 111"/>
                <a:gd name="T8" fmla="*/ 2147483647 w 103"/>
                <a:gd name="T9" fmla="*/ 2147483647 h 111"/>
                <a:gd name="T10" fmla="*/ 2147483647 w 103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1" name="Freeform 530"/>
            <p:cNvSpPr>
              <a:spLocks/>
            </p:cNvSpPr>
            <p:nvPr/>
          </p:nvSpPr>
          <p:spPr bwMode="auto">
            <a:xfrm>
              <a:off x="267433" y="3697841"/>
              <a:ext cx="222441" cy="239213"/>
            </a:xfrm>
            <a:custGeom>
              <a:avLst/>
              <a:gdLst>
                <a:gd name="T0" fmla="*/ 0 w 300"/>
                <a:gd name="T1" fmla="*/ 2147483647 h 278"/>
                <a:gd name="T2" fmla="*/ 2147483647 w 300"/>
                <a:gd name="T3" fmla="*/ 2147483647 h 278"/>
                <a:gd name="T4" fmla="*/ 2147483647 w 300"/>
                <a:gd name="T5" fmla="*/ 2147483647 h 278"/>
                <a:gd name="T6" fmla="*/ 2147483647 w 300"/>
                <a:gd name="T7" fmla="*/ 2147483647 h 278"/>
                <a:gd name="T8" fmla="*/ 2147483647 w 300"/>
                <a:gd name="T9" fmla="*/ 0 h 278"/>
                <a:gd name="T10" fmla="*/ 2147483647 w 300"/>
                <a:gd name="T11" fmla="*/ 2147483647 h 278"/>
                <a:gd name="T12" fmla="*/ 0 w 300"/>
                <a:gd name="T13" fmla="*/ 2147483647 h 278"/>
                <a:gd name="T14" fmla="*/ 0 w 300"/>
                <a:gd name="T15" fmla="*/ 2147483647 h 278"/>
                <a:gd name="T16" fmla="*/ 2147483647 w 300"/>
                <a:gd name="T17" fmla="*/ 2147483647 h 278"/>
                <a:gd name="T18" fmla="*/ 0 w 300"/>
                <a:gd name="T19" fmla="*/ 2147483647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2" name="Freeform 531"/>
            <p:cNvSpPr>
              <a:spLocks/>
            </p:cNvSpPr>
            <p:nvPr/>
          </p:nvSpPr>
          <p:spPr bwMode="auto">
            <a:xfrm>
              <a:off x="212922" y="3501105"/>
              <a:ext cx="62424" cy="200089"/>
            </a:xfrm>
            <a:custGeom>
              <a:avLst/>
              <a:gdLst>
                <a:gd name="T0" fmla="*/ 0 w 89"/>
                <a:gd name="T1" fmla="*/ 2147483647 h 232"/>
                <a:gd name="T2" fmla="*/ 0 w 89"/>
                <a:gd name="T3" fmla="*/ 2147483647 h 232"/>
                <a:gd name="T4" fmla="*/ 2147483647 w 89"/>
                <a:gd name="T5" fmla="*/ 2147483647 h 232"/>
                <a:gd name="T6" fmla="*/ 2147483647 w 89"/>
                <a:gd name="T7" fmla="*/ 2147483647 h 232"/>
                <a:gd name="T8" fmla="*/ 2147483647 w 89"/>
                <a:gd name="T9" fmla="*/ 0 h 232"/>
                <a:gd name="T10" fmla="*/ 2147483647 w 89"/>
                <a:gd name="T11" fmla="*/ 2147483647 h 232"/>
                <a:gd name="T12" fmla="*/ 0 w 89"/>
                <a:gd name="T13" fmla="*/ 2147483647 h 232"/>
                <a:gd name="T14" fmla="*/ 0 w 89"/>
                <a:gd name="T15" fmla="*/ 2147483647 h 232"/>
                <a:gd name="T16" fmla="*/ 0 w 89"/>
                <a:gd name="T17" fmla="*/ 2147483647 h 232"/>
                <a:gd name="T18" fmla="*/ 0 w 89"/>
                <a:gd name="T19" fmla="*/ 2147483647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3" name="Freeform 532"/>
            <p:cNvSpPr>
              <a:spLocks/>
            </p:cNvSpPr>
            <p:nvPr/>
          </p:nvSpPr>
          <p:spPr bwMode="auto">
            <a:xfrm>
              <a:off x="212922" y="3416150"/>
              <a:ext cx="20222" cy="89426"/>
            </a:xfrm>
            <a:custGeom>
              <a:avLst/>
              <a:gdLst>
                <a:gd name="T0" fmla="*/ 2147483647 w 27"/>
                <a:gd name="T1" fmla="*/ 0 h 102"/>
                <a:gd name="T2" fmla="*/ 2147483647 w 27"/>
                <a:gd name="T3" fmla="*/ 0 h 102"/>
                <a:gd name="T4" fmla="*/ 0 w 27"/>
                <a:gd name="T5" fmla="*/ 2147483647 h 102"/>
                <a:gd name="T6" fmla="*/ 2147483647 w 27"/>
                <a:gd name="T7" fmla="*/ 2147483647 h 102"/>
                <a:gd name="T8" fmla="*/ 2147483647 w 27"/>
                <a:gd name="T9" fmla="*/ 0 h 102"/>
                <a:gd name="T10" fmla="*/ 2147483647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4" name="Freeform 533"/>
            <p:cNvSpPr>
              <a:spLocks/>
            </p:cNvSpPr>
            <p:nvPr/>
          </p:nvSpPr>
          <p:spPr bwMode="auto">
            <a:xfrm>
              <a:off x="819577" y="3961646"/>
              <a:ext cx="14947" cy="17885"/>
            </a:xfrm>
            <a:custGeom>
              <a:avLst/>
              <a:gdLst>
                <a:gd name="T0" fmla="*/ 2147483647 w 20"/>
                <a:gd name="T1" fmla="*/ 2147483647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2147483647 w 20"/>
                <a:gd name="T7" fmla="*/ 0 h 21"/>
                <a:gd name="T8" fmla="*/ 0 w 20"/>
                <a:gd name="T9" fmla="*/ 2147483647 h 21"/>
                <a:gd name="T10" fmla="*/ 0 w 20"/>
                <a:gd name="T11" fmla="*/ 2147483647 h 21"/>
                <a:gd name="T12" fmla="*/ 0 w 20"/>
                <a:gd name="T13" fmla="*/ 2147483647 h 21"/>
                <a:gd name="T14" fmla="*/ 0 w 20"/>
                <a:gd name="T15" fmla="*/ 2147483647 h 21"/>
                <a:gd name="T16" fmla="*/ 2147483647 w 20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5" name="Freeform 534"/>
            <p:cNvSpPr>
              <a:spLocks/>
            </p:cNvSpPr>
            <p:nvPr/>
          </p:nvSpPr>
          <p:spPr bwMode="auto">
            <a:xfrm>
              <a:off x="794959" y="3972824"/>
              <a:ext cx="29893" cy="32416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0 h 44"/>
                <a:gd name="T6" fmla="*/ 0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6" name="Freeform 535"/>
            <p:cNvSpPr>
              <a:spLocks/>
            </p:cNvSpPr>
            <p:nvPr/>
          </p:nvSpPr>
          <p:spPr bwMode="auto">
            <a:xfrm>
              <a:off x="772100" y="3998534"/>
              <a:ext cx="30773" cy="42477"/>
            </a:xfrm>
            <a:custGeom>
              <a:avLst/>
              <a:gdLst>
                <a:gd name="T0" fmla="*/ 2147483647 w 42"/>
                <a:gd name="T1" fmla="*/ 2147483647 h 48"/>
                <a:gd name="T2" fmla="*/ 2147483647 w 42"/>
                <a:gd name="T3" fmla="*/ 2147483647 h 48"/>
                <a:gd name="T4" fmla="*/ 2147483647 w 42"/>
                <a:gd name="T5" fmla="*/ 2147483647 h 48"/>
                <a:gd name="T6" fmla="*/ 2147483647 w 42"/>
                <a:gd name="T7" fmla="*/ 0 h 48"/>
                <a:gd name="T8" fmla="*/ 0 w 42"/>
                <a:gd name="T9" fmla="*/ 2147483647 h 48"/>
                <a:gd name="T10" fmla="*/ 2147483647 w 42"/>
                <a:gd name="T11" fmla="*/ 2147483647 h 48"/>
                <a:gd name="T12" fmla="*/ 2147483647 w 42"/>
                <a:gd name="T13" fmla="*/ 2147483647 h 48"/>
                <a:gd name="T14" fmla="*/ 2147483647 w 42"/>
                <a:gd name="T15" fmla="*/ 2147483647 h 48"/>
                <a:gd name="T16" fmla="*/ 2147483647 w 42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7" name="Freeform 536"/>
            <p:cNvSpPr>
              <a:spLocks/>
            </p:cNvSpPr>
            <p:nvPr/>
          </p:nvSpPr>
          <p:spPr bwMode="auto">
            <a:xfrm>
              <a:off x="754516" y="4029833"/>
              <a:ext cx="26376" cy="24592"/>
            </a:xfrm>
            <a:custGeom>
              <a:avLst/>
              <a:gdLst>
                <a:gd name="T0" fmla="*/ 2147483647 w 37"/>
                <a:gd name="T1" fmla="*/ 2147483647 h 29"/>
                <a:gd name="T2" fmla="*/ 2147483647 w 37"/>
                <a:gd name="T3" fmla="*/ 2147483647 h 29"/>
                <a:gd name="T4" fmla="*/ 2147483647 w 37"/>
                <a:gd name="T5" fmla="*/ 0 h 29"/>
                <a:gd name="T6" fmla="*/ 2147483647 w 37"/>
                <a:gd name="T7" fmla="*/ 2147483647 h 29"/>
                <a:gd name="T8" fmla="*/ 0 w 37"/>
                <a:gd name="T9" fmla="*/ 2147483647 h 29"/>
                <a:gd name="T10" fmla="*/ 2147483647 w 37"/>
                <a:gd name="T11" fmla="*/ 2147483647 h 29"/>
                <a:gd name="T12" fmla="*/ 0 w 37"/>
                <a:gd name="T13" fmla="*/ 2147483647 h 29"/>
                <a:gd name="T14" fmla="*/ 2147483647 w 3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8" name="Freeform 537"/>
            <p:cNvSpPr>
              <a:spLocks/>
            </p:cNvSpPr>
            <p:nvPr/>
          </p:nvSpPr>
          <p:spPr bwMode="auto">
            <a:xfrm>
              <a:off x="731656" y="4044365"/>
              <a:ext cx="29893" cy="44713"/>
            </a:xfrm>
            <a:custGeom>
              <a:avLst/>
              <a:gdLst>
                <a:gd name="T0" fmla="*/ 2147483647 w 41"/>
                <a:gd name="T1" fmla="*/ 2147483647 h 48"/>
                <a:gd name="T2" fmla="*/ 2147483647 w 41"/>
                <a:gd name="T3" fmla="*/ 2147483647 h 48"/>
                <a:gd name="T4" fmla="*/ 2147483647 w 41"/>
                <a:gd name="T5" fmla="*/ 2147483647 h 48"/>
                <a:gd name="T6" fmla="*/ 2147483647 w 41"/>
                <a:gd name="T7" fmla="*/ 0 h 48"/>
                <a:gd name="T8" fmla="*/ 0 w 41"/>
                <a:gd name="T9" fmla="*/ 2147483647 h 48"/>
                <a:gd name="T10" fmla="*/ 2147483647 w 41"/>
                <a:gd name="T11" fmla="*/ 2147483647 h 48"/>
                <a:gd name="T12" fmla="*/ 2147483647 w 41"/>
                <a:gd name="T13" fmla="*/ 2147483647 h 48"/>
                <a:gd name="T14" fmla="*/ 2147483647 w 41"/>
                <a:gd name="T15" fmla="*/ 2147483647 h 48"/>
                <a:gd name="T16" fmla="*/ 2147483647 w 41"/>
                <a:gd name="T17" fmla="*/ 2147483647 h 48"/>
                <a:gd name="T18" fmla="*/ 2147483647 w 41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9" name="Freeform 538"/>
            <p:cNvSpPr>
              <a:spLocks/>
            </p:cNvSpPr>
            <p:nvPr/>
          </p:nvSpPr>
          <p:spPr bwMode="auto">
            <a:xfrm>
              <a:off x="695609" y="4075664"/>
              <a:ext cx="43961" cy="32416"/>
            </a:xfrm>
            <a:custGeom>
              <a:avLst/>
              <a:gdLst>
                <a:gd name="T0" fmla="*/ 2147483647 w 60"/>
                <a:gd name="T1" fmla="*/ 2147483647 h 41"/>
                <a:gd name="T2" fmla="*/ 2147483647 w 60"/>
                <a:gd name="T3" fmla="*/ 2147483647 h 41"/>
                <a:gd name="T4" fmla="*/ 2147483647 w 60"/>
                <a:gd name="T5" fmla="*/ 0 h 41"/>
                <a:gd name="T6" fmla="*/ 0 w 60"/>
                <a:gd name="T7" fmla="*/ 2147483647 h 41"/>
                <a:gd name="T8" fmla="*/ 2147483647 w 6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0" name="Freeform 539"/>
            <p:cNvSpPr>
              <a:spLocks/>
            </p:cNvSpPr>
            <p:nvPr/>
          </p:nvSpPr>
          <p:spPr bwMode="auto">
            <a:xfrm>
              <a:off x="673628" y="4095784"/>
              <a:ext cx="27256" cy="26828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1" name="Freeform 540"/>
            <p:cNvSpPr>
              <a:spLocks/>
            </p:cNvSpPr>
            <p:nvPr/>
          </p:nvSpPr>
          <p:spPr bwMode="auto">
            <a:xfrm>
              <a:off x="662199" y="4108080"/>
              <a:ext cx="16705" cy="14532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2147483647 w 21"/>
                <a:gd name="T11" fmla="*/ 2147483647 h 19"/>
                <a:gd name="T12" fmla="*/ 0 w 21"/>
                <a:gd name="T13" fmla="*/ 2147483647 h 19"/>
                <a:gd name="T14" fmla="*/ 2147483647 w 21"/>
                <a:gd name="T15" fmla="*/ 2147483647 h 19"/>
                <a:gd name="T16" fmla="*/ 0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2" name="Freeform 541"/>
            <p:cNvSpPr>
              <a:spLocks/>
            </p:cNvSpPr>
            <p:nvPr/>
          </p:nvSpPr>
          <p:spPr bwMode="auto">
            <a:xfrm>
              <a:off x="648132" y="4108080"/>
              <a:ext cx="16705" cy="14532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0 h 21"/>
                <a:gd name="T12" fmla="*/ 2147483647 w 21"/>
                <a:gd name="T13" fmla="*/ 0 h 21"/>
                <a:gd name="T14" fmla="*/ 2147483647 w 21"/>
                <a:gd name="T15" fmla="*/ 0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3" name="Freeform 542"/>
            <p:cNvSpPr>
              <a:spLocks/>
            </p:cNvSpPr>
            <p:nvPr/>
          </p:nvSpPr>
          <p:spPr bwMode="auto">
            <a:xfrm>
              <a:off x="637581" y="4108080"/>
              <a:ext cx="15826" cy="14532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2147483647 w 21"/>
                <a:gd name="T9" fmla="*/ 2147483647 h 19"/>
                <a:gd name="T10" fmla="*/ 0 w 21"/>
                <a:gd name="T11" fmla="*/ 2147483647 h 19"/>
                <a:gd name="T12" fmla="*/ 2147483647 w 21"/>
                <a:gd name="T13" fmla="*/ 2147483647 h 19"/>
                <a:gd name="T14" fmla="*/ 0 w 21"/>
                <a:gd name="T15" fmla="*/ 2147483647 h 19"/>
                <a:gd name="T16" fmla="*/ 0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4" name="Freeform 543"/>
            <p:cNvSpPr>
              <a:spLocks/>
            </p:cNvSpPr>
            <p:nvPr/>
          </p:nvSpPr>
          <p:spPr bwMode="auto">
            <a:xfrm>
              <a:off x="621755" y="4108080"/>
              <a:ext cx="18463" cy="22356"/>
            </a:xfrm>
            <a:custGeom>
              <a:avLst/>
              <a:gdLst>
                <a:gd name="T0" fmla="*/ 0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0 h 23"/>
                <a:gd name="T8" fmla="*/ 0 w 26"/>
                <a:gd name="T9" fmla="*/ 2147483647 h 23"/>
                <a:gd name="T10" fmla="*/ 2147483647 w 26"/>
                <a:gd name="T11" fmla="*/ 2147483647 h 23"/>
                <a:gd name="T12" fmla="*/ 0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0 w 2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5" name="Freeform 544"/>
            <p:cNvSpPr>
              <a:spLocks/>
            </p:cNvSpPr>
            <p:nvPr/>
          </p:nvSpPr>
          <p:spPr bwMode="auto">
            <a:xfrm>
              <a:off x="610325" y="4114787"/>
              <a:ext cx="14947" cy="13414"/>
            </a:xfrm>
            <a:custGeom>
              <a:avLst/>
              <a:gdLst>
                <a:gd name="T0" fmla="*/ 0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2147483647 w 19"/>
                <a:gd name="T9" fmla="*/ 0 h 20"/>
                <a:gd name="T10" fmla="*/ 0 w 19"/>
                <a:gd name="T11" fmla="*/ 2147483647 h 20"/>
                <a:gd name="T12" fmla="*/ 2147483647 w 19"/>
                <a:gd name="T13" fmla="*/ 2147483647 h 20"/>
                <a:gd name="T14" fmla="*/ 0 w 19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6" name="Freeform 545"/>
            <p:cNvSpPr>
              <a:spLocks/>
            </p:cNvSpPr>
            <p:nvPr/>
          </p:nvSpPr>
          <p:spPr bwMode="auto">
            <a:xfrm>
              <a:off x="591862" y="4101373"/>
              <a:ext cx="25497" cy="21239"/>
            </a:xfrm>
            <a:custGeom>
              <a:avLst/>
              <a:gdLst>
                <a:gd name="T0" fmla="*/ 0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2147483647 h 25"/>
                <a:gd name="T8" fmla="*/ 2147483647 w 31"/>
                <a:gd name="T9" fmla="*/ 0 h 25"/>
                <a:gd name="T10" fmla="*/ 2147483647 w 31"/>
                <a:gd name="T11" fmla="*/ 2147483647 h 25"/>
                <a:gd name="T12" fmla="*/ 0 w 31"/>
                <a:gd name="T13" fmla="*/ 2147483647 h 25"/>
                <a:gd name="T14" fmla="*/ 2147483647 w 31"/>
                <a:gd name="T15" fmla="*/ 2147483647 h 25"/>
                <a:gd name="T16" fmla="*/ 2147483647 w 31"/>
                <a:gd name="T17" fmla="*/ 2147483647 h 25"/>
                <a:gd name="T18" fmla="*/ 0 w 3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7" name="Freeform 546"/>
            <p:cNvSpPr>
              <a:spLocks/>
            </p:cNvSpPr>
            <p:nvPr/>
          </p:nvSpPr>
          <p:spPr bwMode="auto">
            <a:xfrm>
              <a:off x="576915" y="4089077"/>
              <a:ext cx="26376" cy="25709"/>
            </a:xfrm>
            <a:custGeom>
              <a:avLst/>
              <a:gdLst>
                <a:gd name="T0" fmla="*/ 0 w 33"/>
                <a:gd name="T1" fmla="*/ 2147483647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0 h 32"/>
                <a:gd name="T10" fmla="*/ 0 w 33"/>
                <a:gd name="T11" fmla="*/ 2147483647 h 32"/>
                <a:gd name="T12" fmla="*/ 0 w 33"/>
                <a:gd name="T13" fmla="*/ 2147483647 h 32"/>
                <a:gd name="T14" fmla="*/ 0 w 33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8" name="Freeform 547"/>
            <p:cNvSpPr>
              <a:spLocks/>
            </p:cNvSpPr>
            <p:nvPr/>
          </p:nvSpPr>
          <p:spPr bwMode="auto">
            <a:xfrm>
              <a:off x="539988" y="4029833"/>
              <a:ext cx="47477" cy="61480"/>
            </a:xfrm>
            <a:custGeom>
              <a:avLst/>
              <a:gdLst>
                <a:gd name="T0" fmla="*/ 0 w 61"/>
                <a:gd name="T1" fmla="*/ 2147483647 h 73"/>
                <a:gd name="T2" fmla="*/ 2147483647 w 61"/>
                <a:gd name="T3" fmla="*/ 2147483647 h 73"/>
                <a:gd name="T4" fmla="*/ 2147483647 w 61"/>
                <a:gd name="T5" fmla="*/ 2147483647 h 73"/>
                <a:gd name="T6" fmla="*/ 2147483647 w 61"/>
                <a:gd name="T7" fmla="*/ 2147483647 h 73"/>
                <a:gd name="T8" fmla="*/ 2147483647 w 61"/>
                <a:gd name="T9" fmla="*/ 0 h 73"/>
                <a:gd name="T10" fmla="*/ 2147483647 w 61"/>
                <a:gd name="T11" fmla="*/ 2147483647 h 73"/>
                <a:gd name="T12" fmla="*/ 0 w 61"/>
                <a:gd name="T13" fmla="*/ 2147483647 h 73"/>
                <a:gd name="T14" fmla="*/ 2147483647 w 61"/>
                <a:gd name="T15" fmla="*/ 2147483647 h 73"/>
                <a:gd name="T16" fmla="*/ 0 w 61"/>
                <a:gd name="T17" fmla="*/ 2147483647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9" name="Freeform 548"/>
            <p:cNvSpPr>
              <a:spLocks/>
            </p:cNvSpPr>
            <p:nvPr/>
          </p:nvSpPr>
          <p:spPr bwMode="auto">
            <a:xfrm>
              <a:off x="514492" y="3977296"/>
              <a:ext cx="40444" cy="59244"/>
            </a:xfrm>
            <a:custGeom>
              <a:avLst/>
              <a:gdLst>
                <a:gd name="T0" fmla="*/ 2147483647 w 52"/>
                <a:gd name="T1" fmla="*/ 2147483647 h 71"/>
                <a:gd name="T2" fmla="*/ 0 w 52"/>
                <a:gd name="T3" fmla="*/ 2147483647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2147483647 w 52"/>
                <a:gd name="T9" fmla="*/ 2147483647 h 71"/>
                <a:gd name="T10" fmla="*/ 2147483647 w 52"/>
                <a:gd name="T11" fmla="*/ 0 h 71"/>
                <a:gd name="T12" fmla="*/ 2147483647 w 52"/>
                <a:gd name="T13" fmla="*/ 2147483647 h 71"/>
                <a:gd name="T14" fmla="*/ 2147483647 w 52"/>
                <a:gd name="T15" fmla="*/ 0 h 71"/>
                <a:gd name="T16" fmla="*/ 2147483647 w 52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0" name="Freeform 549"/>
            <p:cNvSpPr>
              <a:spLocks/>
            </p:cNvSpPr>
            <p:nvPr/>
          </p:nvSpPr>
          <p:spPr bwMode="auto">
            <a:xfrm>
              <a:off x="500424" y="3959410"/>
              <a:ext cx="21980" cy="27945"/>
            </a:xfrm>
            <a:custGeom>
              <a:avLst/>
              <a:gdLst>
                <a:gd name="T0" fmla="*/ 0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0 h 32"/>
                <a:gd name="T10" fmla="*/ 2147483647 w 31"/>
                <a:gd name="T11" fmla="*/ 2147483647 h 32"/>
                <a:gd name="T12" fmla="*/ 0 w 31"/>
                <a:gd name="T13" fmla="*/ 2147483647 h 32"/>
                <a:gd name="T14" fmla="*/ 0 w 31"/>
                <a:gd name="T15" fmla="*/ 2147483647 h 32"/>
                <a:gd name="T16" fmla="*/ 2147483647 w 31"/>
                <a:gd name="T17" fmla="*/ 2147483647 h 32"/>
                <a:gd name="T18" fmla="*/ 0 w 31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1" name="Freeform 550"/>
            <p:cNvSpPr>
              <a:spLocks/>
            </p:cNvSpPr>
            <p:nvPr/>
          </p:nvSpPr>
          <p:spPr bwMode="auto">
            <a:xfrm>
              <a:off x="496907" y="3945997"/>
              <a:ext cx="17584" cy="16767"/>
            </a:xfrm>
            <a:custGeom>
              <a:avLst/>
              <a:gdLst>
                <a:gd name="T0" fmla="*/ 2147483647 w 22"/>
                <a:gd name="T1" fmla="*/ 2147483647 h 25"/>
                <a:gd name="T2" fmla="*/ 0 w 22"/>
                <a:gd name="T3" fmla="*/ 2147483647 h 25"/>
                <a:gd name="T4" fmla="*/ 2147483647 w 22"/>
                <a:gd name="T5" fmla="*/ 2147483647 h 25"/>
                <a:gd name="T6" fmla="*/ 2147483647 w 22"/>
                <a:gd name="T7" fmla="*/ 2147483647 h 25"/>
                <a:gd name="T8" fmla="*/ 2147483647 w 22"/>
                <a:gd name="T9" fmla="*/ 2147483647 h 25"/>
                <a:gd name="T10" fmla="*/ 2147483647 w 22"/>
                <a:gd name="T11" fmla="*/ 0 h 25"/>
                <a:gd name="T12" fmla="*/ 2147483647 w 22"/>
                <a:gd name="T13" fmla="*/ 2147483647 h 25"/>
                <a:gd name="T14" fmla="*/ 2147483647 w 22"/>
                <a:gd name="T15" fmla="*/ 2147483647 h 25"/>
                <a:gd name="T16" fmla="*/ 2147483647 w 22"/>
                <a:gd name="T17" fmla="*/ 0 h 25"/>
                <a:gd name="T18" fmla="*/ 2147483647 w 2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2" name="Freeform 551"/>
            <p:cNvSpPr>
              <a:spLocks/>
            </p:cNvSpPr>
            <p:nvPr/>
          </p:nvSpPr>
          <p:spPr bwMode="auto">
            <a:xfrm>
              <a:off x="483719" y="3923640"/>
              <a:ext cx="23739" cy="27945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0 h 31"/>
                <a:gd name="T10" fmla="*/ 2147483647 w 33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3" name="Freeform 552"/>
            <p:cNvSpPr>
              <a:spLocks/>
            </p:cNvSpPr>
            <p:nvPr/>
          </p:nvSpPr>
          <p:spPr bwMode="auto">
            <a:xfrm>
              <a:off x="942667" y="3938172"/>
              <a:ext cx="20222" cy="24592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0 h 29"/>
                <a:gd name="T12" fmla="*/ 2147483647 w 25"/>
                <a:gd name="T13" fmla="*/ 2147483647 h 29"/>
                <a:gd name="T14" fmla="*/ 2147483647 w 25"/>
                <a:gd name="T15" fmla="*/ 0 h 29"/>
                <a:gd name="T16" fmla="*/ 2147483647 w 25"/>
                <a:gd name="T17" fmla="*/ 0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4" name="Freeform 553"/>
            <p:cNvSpPr>
              <a:spLocks/>
            </p:cNvSpPr>
            <p:nvPr/>
          </p:nvSpPr>
          <p:spPr bwMode="auto">
            <a:xfrm>
              <a:off x="897827" y="3938172"/>
              <a:ext cx="51873" cy="13414"/>
            </a:xfrm>
            <a:custGeom>
              <a:avLst/>
              <a:gdLst>
                <a:gd name="T0" fmla="*/ 2147483647 w 67"/>
                <a:gd name="T1" fmla="*/ 2147483647 h 15"/>
                <a:gd name="T2" fmla="*/ 2147483647 w 67"/>
                <a:gd name="T3" fmla="*/ 2147483647 h 15"/>
                <a:gd name="T4" fmla="*/ 2147483647 w 67"/>
                <a:gd name="T5" fmla="*/ 0 h 15"/>
                <a:gd name="T6" fmla="*/ 2147483647 w 67"/>
                <a:gd name="T7" fmla="*/ 0 h 15"/>
                <a:gd name="T8" fmla="*/ 0 w 67"/>
                <a:gd name="T9" fmla="*/ 0 h 15"/>
                <a:gd name="T10" fmla="*/ 2147483647 w 67"/>
                <a:gd name="T11" fmla="*/ 0 h 15"/>
                <a:gd name="T12" fmla="*/ 0 w 67"/>
                <a:gd name="T13" fmla="*/ 0 h 15"/>
                <a:gd name="T14" fmla="*/ 2147483647 w 67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5" name="Freeform 554"/>
            <p:cNvSpPr>
              <a:spLocks/>
            </p:cNvSpPr>
            <p:nvPr/>
          </p:nvSpPr>
          <p:spPr bwMode="auto">
            <a:xfrm>
              <a:off x="835403" y="3938172"/>
              <a:ext cx="63303" cy="24592"/>
            </a:xfrm>
            <a:custGeom>
              <a:avLst/>
              <a:gdLst>
                <a:gd name="T0" fmla="*/ 2147483647 w 85"/>
                <a:gd name="T1" fmla="*/ 2147483647 h 29"/>
                <a:gd name="T2" fmla="*/ 2147483647 w 85"/>
                <a:gd name="T3" fmla="*/ 2147483647 h 29"/>
                <a:gd name="T4" fmla="*/ 2147483647 w 85"/>
                <a:gd name="T5" fmla="*/ 2147483647 h 29"/>
                <a:gd name="T6" fmla="*/ 2147483647 w 85"/>
                <a:gd name="T7" fmla="*/ 0 h 29"/>
                <a:gd name="T8" fmla="*/ 2147483647 w 85"/>
                <a:gd name="T9" fmla="*/ 2147483647 h 29"/>
                <a:gd name="T10" fmla="*/ 0 w 85"/>
                <a:gd name="T11" fmla="*/ 2147483647 h 29"/>
                <a:gd name="T12" fmla="*/ 2147483647 w 85"/>
                <a:gd name="T13" fmla="*/ 2147483647 h 29"/>
                <a:gd name="T14" fmla="*/ 2147483647 w 85"/>
                <a:gd name="T15" fmla="*/ 2147483647 h 29"/>
                <a:gd name="T16" fmla="*/ 0 w 85"/>
                <a:gd name="T17" fmla="*/ 2147483647 h 29"/>
                <a:gd name="T18" fmla="*/ 2147483647 w 8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6" name="Freeform 555"/>
            <p:cNvSpPr>
              <a:spLocks/>
            </p:cNvSpPr>
            <p:nvPr/>
          </p:nvSpPr>
          <p:spPr bwMode="auto">
            <a:xfrm>
              <a:off x="824853" y="3951585"/>
              <a:ext cx="18464" cy="22356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2147483647 w 25"/>
                <a:gd name="T11" fmla="*/ 21474836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7" name="Freeform 556"/>
            <p:cNvSpPr>
              <a:spLocks/>
            </p:cNvSpPr>
            <p:nvPr/>
          </p:nvSpPr>
          <p:spPr bwMode="auto">
            <a:xfrm>
              <a:off x="985748" y="4247808"/>
              <a:ext cx="15826" cy="25709"/>
            </a:xfrm>
            <a:custGeom>
              <a:avLst/>
              <a:gdLst>
                <a:gd name="T0" fmla="*/ 0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8" name="Freeform 557"/>
            <p:cNvSpPr>
              <a:spLocks/>
            </p:cNvSpPr>
            <p:nvPr/>
          </p:nvSpPr>
          <p:spPr bwMode="auto">
            <a:xfrm>
              <a:off x="969923" y="4199741"/>
              <a:ext cx="27255" cy="50302"/>
            </a:xfrm>
            <a:custGeom>
              <a:avLst/>
              <a:gdLst>
                <a:gd name="T0" fmla="*/ 0 w 36"/>
                <a:gd name="T1" fmla="*/ 2147483647 h 60"/>
                <a:gd name="T2" fmla="*/ 2147483647 w 36"/>
                <a:gd name="T3" fmla="*/ 2147483647 h 60"/>
                <a:gd name="T4" fmla="*/ 2147483647 w 36"/>
                <a:gd name="T5" fmla="*/ 2147483647 h 60"/>
                <a:gd name="T6" fmla="*/ 2147483647 w 36"/>
                <a:gd name="T7" fmla="*/ 0 h 60"/>
                <a:gd name="T8" fmla="*/ 0 w 36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9" name="Freeform 558"/>
            <p:cNvSpPr>
              <a:spLocks/>
            </p:cNvSpPr>
            <p:nvPr/>
          </p:nvSpPr>
          <p:spPr bwMode="auto">
            <a:xfrm>
              <a:off x="967285" y="4181856"/>
              <a:ext cx="14947" cy="22356"/>
            </a:xfrm>
            <a:custGeom>
              <a:avLst/>
              <a:gdLst>
                <a:gd name="T0" fmla="*/ 2147483647 w 19"/>
                <a:gd name="T1" fmla="*/ 0 h 25"/>
                <a:gd name="T2" fmla="*/ 0 w 19"/>
                <a:gd name="T3" fmla="*/ 2147483647 h 25"/>
                <a:gd name="T4" fmla="*/ 2147483647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0 h 25"/>
                <a:gd name="T14" fmla="*/ 0 w 19"/>
                <a:gd name="T15" fmla="*/ 2147483647 h 25"/>
                <a:gd name="T16" fmla="*/ 0 w 19"/>
                <a:gd name="T17" fmla="*/ 2147483647 h 25"/>
                <a:gd name="T18" fmla="*/ 2147483647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0" name="Freeform 559"/>
            <p:cNvSpPr>
              <a:spLocks/>
            </p:cNvSpPr>
            <p:nvPr/>
          </p:nvSpPr>
          <p:spPr bwMode="auto">
            <a:xfrm>
              <a:off x="969923" y="4095784"/>
              <a:ext cx="88800" cy="97250"/>
            </a:xfrm>
            <a:custGeom>
              <a:avLst/>
              <a:gdLst>
                <a:gd name="T0" fmla="*/ 2147483647 w 119"/>
                <a:gd name="T1" fmla="*/ 2147483647 h 111"/>
                <a:gd name="T2" fmla="*/ 2147483647 w 119"/>
                <a:gd name="T3" fmla="*/ 0 h 111"/>
                <a:gd name="T4" fmla="*/ 0 w 119"/>
                <a:gd name="T5" fmla="*/ 2147483647 h 111"/>
                <a:gd name="T6" fmla="*/ 2147483647 w 119"/>
                <a:gd name="T7" fmla="*/ 2147483647 h 111"/>
                <a:gd name="T8" fmla="*/ 2147483647 w 119"/>
                <a:gd name="T9" fmla="*/ 2147483647 h 111"/>
                <a:gd name="T10" fmla="*/ 2147483647 w 119"/>
                <a:gd name="T11" fmla="*/ 0 h 111"/>
                <a:gd name="T12" fmla="*/ 2147483647 w 119"/>
                <a:gd name="T13" fmla="*/ 2147483647 h 111"/>
                <a:gd name="T14" fmla="*/ 2147483647 w 119"/>
                <a:gd name="T15" fmla="*/ 2147483647 h 111"/>
                <a:gd name="T16" fmla="*/ 2147483647 w 119"/>
                <a:gd name="T17" fmla="*/ 0 h 111"/>
                <a:gd name="T18" fmla="*/ 2147483647 w 119"/>
                <a:gd name="T19" fmla="*/ 2147483647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1" name="Freeform 560"/>
            <p:cNvSpPr>
              <a:spLocks/>
            </p:cNvSpPr>
            <p:nvPr/>
          </p:nvSpPr>
          <p:spPr bwMode="auto">
            <a:xfrm>
              <a:off x="1021796" y="4066721"/>
              <a:ext cx="31652" cy="41359"/>
            </a:xfrm>
            <a:custGeom>
              <a:avLst/>
              <a:gdLst>
                <a:gd name="T0" fmla="*/ 2147483647 w 42"/>
                <a:gd name="T1" fmla="*/ 2147483647 h 43"/>
                <a:gd name="T2" fmla="*/ 0 w 42"/>
                <a:gd name="T3" fmla="*/ 2147483647 h 43"/>
                <a:gd name="T4" fmla="*/ 2147483647 w 42"/>
                <a:gd name="T5" fmla="*/ 2147483647 h 43"/>
                <a:gd name="T6" fmla="*/ 2147483647 w 42"/>
                <a:gd name="T7" fmla="*/ 2147483647 h 43"/>
                <a:gd name="T8" fmla="*/ 2147483647 w 42"/>
                <a:gd name="T9" fmla="*/ 2147483647 h 43"/>
                <a:gd name="T10" fmla="*/ 2147483647 w 42"/>
                <a:gd name="T11" fmla="*/ 0 h 43"/>
                <a:gd name="T12" fmla="*/ 2147483647 w 42"/>
                <a:gd name="T13" fmla="*/ 2147483647 h 43"/>
                <a:gd name="T14" fmla="*/ 2147483647 w 42"/>
                <a:gd name="T15" fmla="*/ 0 h 43"/>
                <a:gd name="T16" fmla="*/ 2147483647 w 42"/>
                <a:gd name="T17" fmla="*/ 214748364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2" name="Freeform 561"/>
            <p:cNvSpPr>
              <a:spLocks/>
            </p:cNvSpPr>
            <p:nvPr/>
          </p:nvSpPr>
          <p:spPr bwMode="auto">
            <a:xfrm>
              <a:off x="999816" y="4055543"/>
              <a:ext cx="28135" cy="26828"/>
            </a:xfrm>
            <a:custGeom>
              <a:avLst/>
              <a:gdLst>
                <a:gd name="T0" fmla="*/ 0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0 h 29"/>
                <a:gd name="T10" fmla="*/ 2147483647 w 39"/>
                <a:gd name="T11" fmla="*/ 2147483647 h 29"/>
                <a:gd name="T12" fmla="*/ 0 w 39"/>
                <a:gd name="T13" fmla="*/ 2147483647 h 29"/>
                <a:gd name="T14" fmla="*/ 0 w 39"/>
                <a:gd name="T15" fmla="*/ 2147483647 h 29"/>
                <a:gd name="T16" fmla="*/ 2147483647 w 39"/>
                <a:gd name="T17" fmla="*/ 2147483647 h 29"/>
                <a:gd name="T18" fmla="*/ 0 w 3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3" name="Freeform 562"/>
            <p:cNvSpPr>
              <a:spLocks/>
            </p:cNvSpPr>
            <p:nvPr/>
          </p:nvSpPr>
          <p:spPr bwMode="auto">
            <a:xfrm>
              <a:off x="974318" y="4005241"/>
              <a:ext cx="36927" cy="61480"/>
            </a:xfrm>
            <a:custGeom>
              <a:avLst/>
              <a:gdLst>
                <a:gd name="T0" fmla="*/ 0 w 45"/>
                <a:gd name="T1" fmla="*/ 2147483647 h 69"/>
                <a:gd name="T2" fmla="*/ 2147483647 w 45"/>
                <a:gd name="T3" fmla="*/ 2147483647 h 69"/>
                <a:gd name="T4" fmla="*/ 2147483647 w 45"/>
                <a:gd name="T5" fmla="*/ 2147483647 h 69"/>
                <a:gd name="T6" fmla="*/ 2147483647 w 45"/>
                <a:gd name="T7" fmla="*/ 0 h 69"/>
                <a:gd name="T8" fmla="*/ 2147483647 w 45"/>
                <a:gd name="T9" fmla="*/ 2147483647 h 69"/>
                <a:gd name="T10" fmla="*/ 0 w 45"/>
                <a:gd name="T11" fmla="*/ 2147483647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4" name="Freeform 563"/>
            <p:cNvSpPr>
              <a:spLocks/>
            </p:cNvSpPr>
            <p:nvPr/>
          </p:nvSpPr>
          <p:spPr bwMode="auto">
            <a:xfrm>
              <a:off x="967285" y="3969470"/>
              <a:ext cx="21981" cy="43595"/>
            </a:xfrm>
            <a:custGeom>
              <a:avLst/>
              <a:gdLst>
                <a:gd name="T0" fmla="*/ 0 w 31"/>
                <a:gd name="T1" fmla="*/ 2147483647 h 52"/>
                <a:gd name="T2" fmla="*/ 0 w 31"/>
                <a:gd name="T3" fmla="*/ 2147483647 h 52"/>
                <a:gd name="T4" fmla="*/ 2147483647 w 31"/>
                <a:gd name="T5" fmla="*/ 2147483647 h 52"/>
                <a:gd name="T6" fmla="*/ 2147483647 w 31"/>
                <a:gd name="T7" fmla="*/ 2147483647 h 52"/>
                <a:gd name="T8" fmla="*/ 2147483647 w 31"/>
                <a:gd name="T9" fmla="*/ 2147483647 h 52"/>
                <a:gd name="T10" fmla="*/ 2147483647 w 31"/>
                <a:gd name="T11" fmla="*/ 0 h 52"/>
                <a:gd name="T12" fmla="*/ 2147483647 w 31"/>
                <a:gd name="T13" fmla="*/ 2147483647 h 52"/>
                <a:gd name="T14" fmla="*/ 2147483647 w 31"/>
                <a:gd name="T15" fmla="*/ 0 h 52"/>
                <a:gd name="T16" fmla="*/ 2147483647 w 31"/>
                <a:gd name="T17" fmla="*/ 0 h 52"/>
                <a:gd name="T18" fmla="*/ 0 w 31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5" name="Freeform 564"/>
            <p:cNvSpPr>
              <a:spLocks/>
            </p:cNvSpPr>
            <p:nvPr/>
          </p:nvSpPr>
          <p:spPr bwMode="auto">
            <a:xfrm>
              <a:off x="952338" y="3951585"/>
              <a:ext cx="20222" cy="25710"/>
            </a:xfrm>
            <a:custGeom>
              <a:avLst/>
              <a:gdLst>
                <a:gd name="T0" fmla="*/ 2147483647 w 27"/>
                <a:gd name="T1" fmla="*/ 2147483647 h 27"/>
                <a:gd name="T2" fmla="*/ 0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0 h 27"/>
                <a:gd name="T10" fmla="*/ 2147483647 w 2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6" name="Freeform 576"/>
            <p:cNvSpPr>
              <a:spLocks/>
            </p:cNvSpPr>
            <p:nvPr/>
          </p:nvSpPr>
          <p:spPr bwMode="auto">
            <a:xfrm>
              <a:off x="997178" y="4408774"/>
              <a:ext cx="17584" cy="36888"/>
            </a:xfrm>
            <a:custGeom>
              <a:avLst/>
              <a:gdLst>
                <a:gd name="T0" fmla="*/ 2147483647 w 24"/>
                <a:gd name="T1" fmla="*/ 0 h 46"/>
                <a:gd name="T2" fmla="*/ 0 w 24"/>
                <a:gd name="T3" fmla="*/ 2147483647 h 46"/>
                <a:gd name="T4" fmla="*/ 2147483647 w 24"/>
                <a:gd name="T5" fmla="*/ 2147483647 h 46"/>
                <a:gd name="T6" fmla="*/ 2147483647 w 24"/>
                <a:gd name="T7" fmla="*/ 2147483647 h 46"/>
                <a:gd name="T8" fmla="*/ 2147483647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7" name="Freeform 577"/>
            <p:cNvSpPr>
              <a:spLocks/>
            </p:cNvSpPr>
            <p:nvPr/>
          </p:nvSpPr>
          <p:spPr bwMode="auto">
            <a:xfrm>
              <a:off x="999816" y="4374121"/>
              <a:ext cx="21980" cy="39124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0 h 46"/>
                <a:gd name="T4" fmla="*/ 0 w 27"/>
                <a:gd name="T5" fmla="*/ 2147483647 h 46"/>
                <a:gd name="T6" fmla="*/ 2147483647 w 27"/>
                <a:gd name="T7" fmla="*/ 2147483647 h 46"/>
                <a:gd name="T8" fmla="*/ 2147483647 w 27"/>
                <a:gd name="T9" fmla="*/ 2147483647 h 46"/>
                <a:gd name="T10" fmla="*/ 2147483647 w 27"/>
                <a:gd name="T11" fmla="*/ 2147483647 h 46"/>
                <a:gd name="T12" fmla="*/ 2147483647 w 27"/>
                <a:gd name="T13" fmla="*/ 2147483647 h 46"/>
                <a:gd name="T14" fmla="*/ 2147483647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8" name="Freeform 578"/>
            <p:cNvSpPr>
              <a:spLocks/>
            </p:cNvSpPr>
            <p:nvPr/>
          </p:nvSpPr>
          <p:spPr bwMode="auto">
            <a:xfrm>
              <a:off x="1011245" y="4350647"/>
              <a:ext cx="10551" cy="23474"/>
            </a:xfrm>
            <a:custGeom>
              <a:avLst/>
              <a:gdLst>
                <a:gd name="T0" fmla="*/ 2147483647 w 17"/>
                <a:gd name="T1" fmla="*/ 2147483647 h 30"/>
                <a:gd name="T2" fmla="*/ 2147483647 w 17"/>
                <a:gd name="T3" fmla="*/ 2147483647 h 30"/>
                <a:gd name="T4" fmla="*/ 0 w 17"/>
                <a:gd name="T5" fmla="*/ 2147483647 h 30"/>
                <a:gd name="T6" fmla="*/ 2147483647 w 17"/>
                <a:gd name="T7" fmla="*/ 2147483647 h 30"/>
                <a:gd name="T8" fmla="*/ 2147483647 w 17"/>
                <a:gd name="T9" fmla="*/ 2147483647 h 30"/>
                <a:gd name="T10" fmla="*/ 2147483647 w 17"/>
                <a:gd name="T11" fmla="*/ 0 h 30"/>
                <a:gd name="T12" fmla="*/ 2147483647 w 17"/>
                <a:gd name="T13" fmla="*/ 2147483647 h 30"/>
                <a:gd name="T14" fmla="*/ 2147483647 w 17"/>
                <a:gd name="T15" fmla="*/ 0 h 30"/>
                <a:gd name="T16" fmla="*/ 2147483647 w 17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9" name="Freeform 579"/>
            <p:cNvSpPr>
              <a:spLocks/>
            </p:cNvSpPr>
            <p:nvPr/>
          </p:nvSpPr>
          <p:spPr bwMode="auto">
            <a:xfrm>
              <a:off x="1004212" y="4314877"/>
              <a:ext cx="17584" cy="38006"/>
            </a:xfrm>
            <a:custGeom>
              <a:avLst/>
              <a:gdLst>
                <a:gd name="T0" fmla="*/ 0 w 23"/>
                <a:gd name="T1" fmla="*/ 2147483647 h 45"/>
                <a:gd name="T2" fmla="*/ 2147483647 w 23"/>
                <a:gd name="T3" fmla="*/ 2147483647 h 45"/>
                <a:gd name="T4" fmla="*/ 2147483647 w 23"/>
                <a:gd name="T5" fmla="*/ 2147483647 h 45"/>
                <a:gd name="T6" fmla="*/ 2147483647 w 23"/>
                <a:gd name="T7" fmla="*/ 2147483647 h 45"/>
                <a:gd name="T8" fmla="*/ 2147483647 w 23"/>
                <a:gd name="T9" fmla="*/ 0 h 45"/>
                <a:gd name="T10" fmla="*/ 2147483647 w 23"/>
                <a:gd name="T11" fmla="*/ 2147483647 h 45"/>
                <a:gd name="T12" fmla="*/ 2147483647 w 23"/>
                <a:gd name="T13" fmla="*/ 0 h 45"/>
                <a:gd name="T14" fmla="*/ 0 w 23"/>
                <a:gd name="T15" fmla="*/ 2147483647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0" name="Freeform 580"/>
            <p:cNvSpPr>
              <a:spLocks/>
            </p:cNvSpPr>
            <p:nvPr/>
          </p:nvSpPr>
          <p:spPr bwMode="auto">
            <a:xfrm>
              <a:off x="997178" y="4279107"/>
              <a:ext cx="18464" cy="38006"/>
            </a:xfrm>
            <a:custGeom>
              <a:avLst/>
              <a:gdLst>
                <a:gd name="T0" fmla="*/ 0 w 25"/>
                <a:gd name="T1" fmla="*/ 2147483647 h 44"/>
                <a:gd name="T2" fmla="*/ 0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0 h 44"/>
                <a:gd name="T10" fmla="*/ 0 w 25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1" name="Freeform 581"/>
            <p:cNvSpPr>
              <a:spLocks/>
            </p:cNvSpPr>
            <p:nvPr/>
          </p:nvSpPr>
          <p:spPr bwMode="auto">
            <a:xfrm>
              <a:off x="993661" y="4264575"/>
              <a:ext cx="17584" cy="21239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2" name="Freeform 582"/>
            <p:cNvSpPr>
              <a:spLocks/>
            </p:cNvSpPr>
            <p:nvPr/>
          </p:nvSpPr>
          <p:spPr bwMode="auto">
            <a:xfrm>
              <a:off x="1030588" y="4791068"/>
              <a:ext cx="21101" cy="26828"/>
            </a:xfrm>
            <a:custGeom>
              <a:avLst/>
              <a:gdLst>
                <a:gd name="T0" fmla="*/ 2147483647 w 25"/>
                <a:gd name="T1" fmla="*/ 2147483647 h 33"/>
                <a:gd name="T2" fmla="*/ 0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2147483647 h 33"/>
                <a:gd name="T8" fmla="*/ 2147483647 w 25"/>
                <a:gd name="T9" fmla="*/ 2147483647 h 33"/>
                <a:gd name="T10" fmla="*/ 2147483647 w 25"/>
                <a:gd name="T11" fmla="*/ 0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0 h 33"/>
                <a:gd name="T18" fmla="*/ 2147483647 w 25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3" name="Freeform 583"/>
            <p:cNvSpPr>
              <a:spLocks/>
            </p:cNvSpPr>
            <p:nvPr/>
          </p:nvSpPr>
          <p:spPr bwMode="auto">
            <a:xfrm>
              <a:off x="1015642" y="4776536"/>
              <a:ext cx="26376" cy="25710"/>
            </a:xfrm>
            <a:custGeom>
              <a:avLst/>
              <a:gdLst>
                <a:gd name="T0" fmla="*/ 2147483647 w 35"/>
                <a:gd name="T1" fmla="*/ 2147483647 h 31"/>
                <a:gd name="T2" fmla="*/ 0 w 35"/>
                <a:gd name="T3" fmla="*/ 2147483647 h 31"/>
                <a:gd name="T4" fmla="*/ 2147483647 w 35"/>
                <a:gd name="T5" fmla="*/ 2147483647 h 31"/>
                <a:gd name="T6" fmla="*/ 2147483647 w 35"/>
                <a:gd name="T7" fmla="*/ 2147483647 h 31"/>
                <a:gd name="T8" fmla="*/ 2147483647 w 35"/>
                <a:gd name="T9" fmla="*/ 0 h 31"/>
                <a:gd name="T10" fmla="*/ 2147483647 w 35"/>
                <a:gd name="T11" fmla="*/ 0 h 31"/>
                <a:gd name="T12" fmla="*/ 2147483647 w 35"/>
                <a:gd name="T13" fmla="*/ 0 h 31"/>
                <a:gd name="T14" fmla="*/ 2147483647 w 35"/>
                <a:gd name="T15" fmla="*/ 0 h 31"/>
                <a:gd name="T16" fmla="*/ 2147483647 w 35"/>
                <a:gd name="T17" fmla="*/ 0 h 31"/>
                <a:gd name="T18" fmla="*/ 2147483647 w 35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4" name="Freeform 584"/>
            <p:cNvSpPr>
              <a:spLocks/>
            </p:cNvSpPr>
            <p:nvPr/>
          </p:nvSpPr>
          <p:spPr bwMode="auto">
            <a:xfrm>
              <a:off x="997178" y="4768711"/>
              <a:ext cx="22859" cy="20121"/>
            </a:xfrm>
            <a:custGeom>
              <a:avLst/>
              <a:gdLst>
                <a:gd name="T0" fmla="*/ 2147483647 w 34"/>
                <a:gd name="T1" fmla="*/ 2147483647 h 21"/>
                <a:gd name="T2" fmla="*/ 0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2147483647 w 34"/>
                <a:gd name="T9" fmla="*/ 0 h 21"/>
                <a:gd name="T10" fmla="*/ 0 w 34"/>
                <a:gd name="T11" fmla="*/ 0 h 21"/>
                <a:gd name="T12" fmla="*/ 2147483647 w 34"/>
                <a:gd name="T13" fmla="*/ 0 h 21"/>
                <a:gd name="T14" fmla="*/ 0 w 34"/>
                <a:gd name="T15" fmla="*/ 0 h 21"/>
                <a:gd name="T16" fmla="*/ 2147483647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5" name="Freeform 586"/>
            <p:cNvSpPr>
              <a:spLocks/>
            </p:cNvSpPr>
            <p:nvPr/>
          </p:nvSpPr>
          <p:spPr bwMode="auto">
            <a:xfrm>
              <a:off x="875847" y="4750826"/>
              <a:ext cx="66820" cy="40241"/>
            </a:xfrm>
            <a:custGeom>
              <a:avLst/>
              <a:gdLst>
                <a:gd name="T0" fmla="*/ 0 w 85"/>
                <a:gd name="T1" fmla="*/ 2147483647 h 44"/>
                <a:gd name="T2" fmla="*/ 2147483647 w 85"/>
                <a:gd name="T3" fmla="*/ 2147483647 h 44"/>
                <a:gd name="T4" fmla="*/ 2147483647 w 85"/>
                <a:gd name="T5" fmla="*/ 2147483647 h 44"/>
                <a:gd name="T6" fmla="*/ 2147483647 w 85"/>
                <a:gd name="T7" fmla="*/ 2147483647 h 44"/>
                <a:gd name="T8" fmla="*/ 2147483647 w 85"/>
                <a:gd name="T9" fmla="*/ 0 h 44"/>
                <a:gd name="T10" fmla="*/ 2147483647 w 85"/>
                <a:gd name="T11" fmla="*/ 2147483647 h 44"/>
                <a:gd name="T12" fmla="*/ 0 w 85"/>
                <a:gd name="T13" fmla="*/ 2147483647 h 44"/>
                <a:gd name="T14" fmla="*/ 0 w 85"/>
                <a:gd name="T15" fmla="*/ 2147483647 h 44"/>
                <a:gd name="T16" fmla="*/ 2147483647 w 85"/>
                <a:gd name="T17" fmla="*/ 2147483647 h 44"/>
                <a:gd name="T18" fmla="*/ 0 w 85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6" name="Freeform 588"/>
            <p:cNvSpPr>
              <a:spLocks/>
            </p:cNvSpPr>
            <p:nvPr/>
          </p:nvSpPr>
          <p:spPr bwMode="auto">
            <a:xfrm>
              <a:off x="882002" y="4654694"/>
              <a:ext cx="55390" cy="86072"/>
            </a:xfrm>
            <a:custGeom>
              <a:avLst/>
              <a:gdLst>
                <a:gd name="T0" fmla="*/ 2147483647 w 71"/>
                <a:gd name="T1" fmla="*/ 0 h 104"/>
                <a:gd name="T2" fmla="*/ 2147483647 w 71"/>
                <a:gd name="T3" fmla="*/ 2147483647 h 104"/>
                <a:gd name="T4" fmla="*/ 0 w 71"/>
                <a:gd name="T5" fmla="*/ 2147483647 h 104"/>
                <a:gd name="T6" fmla="*/ 2147483647 w 71"/>
                <a:gd name="T7" fmla="*/ 2147483647 h 104"/>
                <a:gd name="T8" fmla="*/ 2147483647 w 71"/>
                <a:gd name="T9" fmla="*/ 2147483647 h 104"/>
                <a:gd name="T10" fmla="*/ 2147483647 w 71"/>
                <a:gd name="T11" fmla="*/ 2147483647 h 104"/>
                <a:gd name="T12" fmla="*/ 2147483647 w 71"/>
                <a:gd name="T13" fmla="*/ 0 h 104"/>
                <a:gd name="T14" fmla="*/ 2147483647 w 71"/>
                <a:gd name="T15" fmla="*/ 2147483647 h 104"/>
                <a:gd name="T16" fmla="*/ 2147483647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7" name="Freeform 589"/>
            <p:cNvSpPr>
              <a:spLocks/>
            </p:cNvSpPr>
            <p:nvPr/>
          </p:nvSpPr>
          <p:spPr bwMode="auto">
            <a:xfrm>
              <a:off x="927720" y="4633455"/>
              <a:ext cx="29014" cy="31299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0 h 36"/>
                <a:gd name="T4" fmla="*/ 0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8" name="Freeform 590"/>
            <p:cNvSpPr>
              <a:spLocks/>
            </p:cNvSpPr>
            <p:nvPr/>
          </p:nvSpPr>
          <p:spPr bwMode="auto">
            <a:xfrm>
              <a:off x="946184" y="4557443"/>
              <a:ext cx="43082" cy="82719"/>
            </a:xfrm>
            <a:custGeom>
              <a:avLst/>
              <a:gdLst>
                <a:gd name="T0" fmla="*/ 2147483647 w 56"/>
                <a:gd name="T1" fmla="*/ 2147483647 h 100"/>
                <a:gd name="T2" fmla="*/ 2147483647 w 56"/>
                <a:gd name="T3" fmla="*/ 0 h 100"/>
                <a:gd name="T4" fmla="*/ 0 w 56"/>
                <a:gd name="T5" fmla="*/ 2147483647 h 100"/>
                <a:gd name="T6" fmla="*/ 2147483647 w 56"/>
                <a:gd name="T7" fmla="*/ 2147483647 h 100"/>
                <a:gd name="T8" fmla="*/ 2147483647 w 56"/>
                <a:gd name="T9" fmla="*/ 2147483647 h 100"/>
                <a:gd name="T10" fmla="*/ 2147483647 w 56"/>
                <a:gd name="T11" fmla="*/ 2147483647 h 100"/>
                <a:gd name="T12" fmla="*/ 2147483647 w 56"/>
                <a:gd name="T13" fmla="*/ 2147483647 h 100"/>
                <a:gd name="T14" fmla="*/ 2147483647 w 56"/>
                <a:gd name="T15" fmla="*/ 2147483647 h 100"/>
                <a:gd name="T16" fmla="*/ 2147483647 w 56"/>
                <a:gd name="T17" fmla="*/ 2147483647 h 100"/>
                <a:gd name="T18" fmla="*/ 2147483647 w 56"/>
                <a:gd name="T19" fmla="*/ 2147483647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9" name="Freeform 591"/>
            <p:cNvSpPr>
              <a:spLocks/>
            </p:cNvSpPr>
            <p:nvPr/>
          </p:nvSpPr>
          <p:spPr bwMode="auto">
            <a:xfrm>
              <a:off x="974318" y="4537322"/>
              <a:ext cx="14947" cy="20121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7 h 23"/>
                <a:gd name="T4" fmla="*/ 0 w 17"/>
                <a:gd name="T5" fmla="*/ 2147483647 h 23"/>
                <a:gd name="T6" fmla="*/ 2147483647 w 17"/>
                <a:gd name="T7" fmla="*/ 2147483647 h 23"/>
                <a:gd name="T8" fmla="*/ 2147483647 w 17"/>
                <a:gd name="T9" fmla="*/ 2147483647 h 23"/>
                <a:gd name="T10" fmla="*/ 2147483647 w 17"/>
                <a:gd name="T11" fmla="*/ 2147483647 h 23"/>
                <a:gd name="T12" fmla="*/ 0 w 17"/>
                <a:gd name="T13" fmla="*/ 0 h 23"/>
                <a:gd name="T14" fmla="*/ 0 w 17"/>
                <a:gd name="T15" fmla="*/ 2147483647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0" name="Freeform 592"/>
            <p:cNvSpPr>
              <a:spLocks/>
            </p:cNvSpPr>
            <p:nvPr/>
          </p:nvSpPr>
          <p:spPr bwMode="auto">
            <a:xfrm>
              <a:off x="974318" y="4485903"/>
              <a:ext cx="22859" cy="57009"/>
            </a:xfrm>
            <a:custGeom>
              <a:avLst/>
              <a:gdLst>
                <a:gd name="T0" fmla="*/ 2147483647 w 30"/>
                <a:gd name="T1" fmla="*/ 0 h 67"/>
                <a:gd name="T2" fmla="*/ 0 w 30"/>
                <a:gd name="T3" fmla="*/ 2147483647 h 67"/>
                <a:gd name="T4" fmla="*/ 2147483647 w 30"/>
                <a:gd name="T5" fmla="*/ 2147483647 h 67"/>
                <a:gd name="T6" fmla="*/ 2147483647 w 30"/>
                <a:gd name="T7" fmla="*/ 2147483647 h 67"/>
                <a:gd name="T8" fmla="*/ 2147483647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1" name="Freeform 593"/>
            <p:cNvSpPr>
              <a:spLocks/>
            </p:cNvSpPr>
            <p:nvPr/>
          </p:nvSpPr>
          <p:spPr bwMode="auto">
            <a:xfrm>
              <a:off x="985748" y="4445661"/>
              <a:ext cx="20222" cy="40241"/>
            </a:xfrm>
            <a:custGeom>
              <a:avLst/>
              <a:gdLst>
                <a:gd name="T0" fmla="*/ 2147483647 w 25"/>
                <a:gd name="T1" fmla="*/ 2147483647 h 46"/>
                <a:gd name="T2" fmla="*/ 2147483647 w 25"/>
                <a:gd name="T3" fmla="*/ 0 h 46"/>
                <a:gd name="T4" fmla="*/ 0 w 25"/>
                <a:gd name="T5" fmla="*/ 2147483647 h 46"/>
                <a:gd name="T6" fmla="*/ 2147483647 w 25"/>
                <a:gd name="T7" fmla="*/ 2147483647 h 46"/>
                <a:gd name="T8" fmla="*/ 2147483647 w 25"/>
                <a:gd name="T9" fmla="*/ 2147483647 h 46"/>
                <a:gd name="T10" fmla="*/ 2147483647 w 25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2" name="Freeform 594"/>
            <p:cNvSpPr>
              <a:spLocks/>
            </p:cNvSpPr>
            <p:nvPr/>
          </p:nvSpPr>
          <p:spPr bwMode="auto">
            <a:xfrm>
              <a:off x="1402494" y="4947562"/>
              <a:ext cx="14946" cy="14531"/>
            </a:xfrm>
            <a:custGeom>
              <a:avLst/>
              <a:gdLst>
                <a:gd name="T0" fmla="*/ 0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0 w 1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3" name="Freeform 595"/>
            <p:cNvSpPr>
              <a:spLocks/>
            </p:cNvSpPr>
            <p:nvPr/>
          </p:nvSpPr>
          <p:spPr bwMode="auto">
            <a:xfrm>
              <a:off x="1385789" y="4930795"/>
              <a:ext cx="24618" cy="25710"/>
            </a:xfrm>
            <a:custGeom>
              <a:avLst/>
              <a:gdLst>
                <a:gd name="T0" fmla="*/ 0 w 34"/>
                <a:gd name="T1" fmla="*/ 2147483647 h 32"/>
                <a:gd name="T2" fmla="*/ 2147483647 w 34"/>
                <a:gd name="T3" fmla="*/ 2147483647 h 32"/>
                <a:gd name="T4" fmla="*/ 2147483647 w 34"/>
                <a:gd name="T5" fmla="*/ 2147483647 h 32"/>
                <a:gd name="T6" fmla="*/ 2147483647 w 34"/>
                <a:gd name="T7" fmla="*/ 0 h 32"/>
                <a:gd name="T8" fmla="*/ 2147483647 w 34"/>
                <a:gd name="T9" fmla="*/ 0 h 32"/>
                <a:gd name="T10" fmla="*/ 0 w 34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4" name="Freeform 596"/>
            <p:cNvSpPr>
              <a:spLocks/>
            </p:cNvSpPr>
            <p:nvPr/>
          </p:nvSpPr>
          <p:spPr bwMode="auto">
            <a:xfrm>
              <a:off x="1363809" y="4901731"/>
              <a:ext cx="30772" cy="35770"/>
            </a:xfrm>
            <a:custGeom>
              <a:avLst/>
              <a:gdLst>
                <a:gd name="T0" fmla="*/ 0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0 w 40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5" name="Freeform 597"/>
            <p:cNvSpPr>
              <a:spLocks/>
            </p:cNvSpPr>
            <p:nvPr/>
          </p:nvSpPr>
          <p:spPr bwMode="auto">
            <a:xfrm>
              <a:off x="1335674" y="4868197"/>
              <a:ext cx="36047" cy="41360"/>
            </a:xfrm>
            <a:custGeom>
              <a:avLst/>
              <a:gdLst>
                <a:gd name="T0" fmla="*/ 0 w 46"/>
                <a:gd name="T1" fmla="*/ 2147483647 h 52"/>
                <a:gd name="T2" fmla="*/ 2147483647 w 46"/>
                <a:gd name="T3" fmla="*/ 2147483647 h 52"/>
                <a:gd name="T4" fmla="*/ 2147483647 w 46"/>
                <a:gd name="T5" fmla="*/ 2147483647 h 52"/>
                <a:gd name="T6" fmla="*/ 2147483647 w 46"/>
                <a:gd name="T7" fmla="*/ 0 h 52"/>
                <a:gd name="T8" fmla="*/ 0 w 46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6" name="Freeform 598"/>
            <p:cNvSpPr>
              <a:spLocks/>
            </p:cNvSpPr>
            <p:nvPr/>
          </p:nvSpPr>
          <p:spPr bwMode="auto">
            <a:xfrm>
              <a:off x="1325124" y="4849194"/>
              <a:ext cx="21101" cy="29063"/>
            </a:xfrm>
            <a:custGeom>
              <a:avLst/>
              <a:gdLst>
                <a:gd name="T0" fmla="*/ 2147483647 w 27"/>
                <a:gd name="T1" fmla="*/ 2147483647 h 31"/>
                <a:gd name="T2" fmla="*/ 0 w 27"/>
                <a:gd name="T3" fmla="*/ 2147483647 h 31"/>
                <a:gd name="T4" fmla="*/ 2147483647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2147483647 w 27"/>
                <a:gd name="T11" fmla="*/ 0 h 31"/>
                <a:gd name="T12" fmla="*/ 2147483647 w 27"/>
                <a:gd name="T13" fmla="*/ 2147483647 h 31"/>
                <a:gd name="T14" fmla="*/ 2147483647 w 27"/>
                <a:gd name="T15" fmla="*/ 0 h 31"/>
                <a:gd name="T16" fmla="*/ 2147483647 w 27"/>
                <a:gd name="T17" fmla="*/ 0 h 31"/>
                <a:gd name="T18" fmla="*/ 2147483647 w 27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7" name="Freeform 599"/>
            <p:cNvSpPr>
              <a:spLocks/>
            </p:cNvSpPr>
            <p:nvPr/>
          </p:nvSpPr>
          <p:spPr bwMode="auto">
            <a:xfrm>
              <a:off x="1311056" y="4846959"/>
              <a:ext cx="21101" cy="15649"/>
            </a:xfrm>
            <a:custGeom>
              <a:avLst/>
              <a:gdLst>
                <a:gd name="T0" fmla="*/ 0 w 25"/>
                <a:gd name="T1" fmla="*/ 2147483647 h 20"/>
                <a:gd name="T2" fmla="*/ 2147483647 w 25"/>
                <a:gd name="T3" fmla="*/ 2147483647 h 20"/>
                <a:gd name="T4" fmla="*/ 2147483647 w 25"/>
                <a:gd name="T5" fmla="*/ 2147483647 h 20"/>
                <a:gd name="T6" fmla="*/ 2147483647 w 25"/>
                <a:gd name="T7" fmla="*/ 0 h 20"/>
                <a:gd name="T8" fmla="*/ 0 w 2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8" name="Freeform 600"/>
            <p:cNvSpPr>
              <a:spLocks/>
            </p:cNvSpPr>
            <p:nvPr/>
          </p:nvSpPr>
          <p:spPr bwMode="auto">
            <a:xfrm>
              <a:off x="1294351" y="4846959"/>
              <a:ext cx="20222" cy="13414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0 h 17"/>
                <a:gd name="T10" fmla="*/ 2147483647 w 25"/>
                <a:gd name="T11" fmla="*/ 0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0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9" name="Freeform 601"/>
            <p:cNvSpPr>
              <a:spLocks/>
            </p:cNvSpPr>
            <p:nvPr/>
          </p:nvSpPr>
          <p:spPr bwMode="auto">
            <a:xfrm>
              <a:off x="1276767" y="4838016"/>
              <a:ext cx="19343" cy="21238"/>
            </a:xfrm>
            <a:custGeom>
              <a:avLst/>
              <a:gdLst>
                <a:gd name="T0" fmla="*/ 0 w 30"/>
                <a:gd name="T1" fmla="*/ 2147483647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0 h 23"/>
                <a:gd name="T8" fmla="*/ 0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0" name="Freeform 602"/>
            <p:cNvSpPr>
              <a:spLocks/>
            </p:cNvSpPr>
            <p:nvPr/>
          </p:nvSpPr>
          <p:spPr bwMode="auto">
            <a:xfrm>
              <a:off x="1248632" y="4827955"/>
              <a:ext cx="28135" cy="25710"/>
            </a:xfrm>
            <a:custGeom>
              <a:avLst/>
              <a:gdLst>
                <a:gd name="T0" fmla="*/ 2147483647 w 37"/>
                <a:gd name="T1" fmla="*/ 2147483647 h 25"/>
                <a:gd name="T2" fmla="*/ 0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0 h 25"/>
                <a:gd name="T12" fmla="*/ 2147483647 w 37"/>
                <a:gd name="T13" fmla="*/ 2147483647 h 25"/>
                <a:gd name="T14" fmla="*/ 2147483647 w 37"/>
                <a:gd name="T15" fmla="*/ 0 h 25"/>
                <a:gd name="T16" fmla="*/ 0 w 37"/>
                <a:gd name="T17" fmla="*/ 0 h 25"/>
                <a:gd name="T18" fmla="*/ 2147483647 w 3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1" name="Freeform 603"/>
            <p:cNvSpPr>
              <a:spLocks/>
            </p:cNvSpPr>
            <p:nvPr/>
          </p:nvSpPr>
          <p:spPr bwMode="auto">
            <a:xfrm>
              <a:off x="1224894" y="4827955"/>
              <a:ext cx="29014" cy="20121"/>
            </a:xfrm>
            <a:custGeom>
              <a:avLst/>
              <a:gdLst>
                <a:gd name="T0" fmla="*/ 0 w 34"/>
                <a:gd name="T1" fmla="*/ 2147483647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0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0 w 34"/>
                <a:gd name="T13" fmla="*/ 2147483647 h 21"/>
                <a:gd name="T14" fmla="*/ 2147483647 w 34"/>
                <a:gd name="T15" fmla="*/ 2147483647 h 21"/>
                <a:gd name="T16" fmla="*/ 0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2" name="Freeform 604"/>
            <p:cNvSpPr>
              <a:spLocks/>
            </p:cNvSpPr>
            <p:nvPr/>
          </p:nvSpPr>
          <p:spPr bwMode="auto">
            <a:xfrm>
              <a:off x="1195001" y="4827955"/>
              <a:ext cx="34289" cy="20121"/>
            </a:xfrm>
            <a:custGeom>
              <a:avLst/>
              <a:gdLst>
                <a:gd name="T0" fmla="*/ 0 w 40"/>
                <a:gd name="T1" fmla="*/ 2147483647 h 21"/>
                <a:gd name="T2" fmla="*/ 2147483647 w 40"/>
                <a:gd name="T3" fmla="*/ 2147483647 h 21"/>
                <a:gd name="T4" fmla="*/ 2147483647 w 40"/>
                <a:gd name="T5" fmla="*/ 2147483647 h 21"/>
                <a:gd name="T6" fmla="*/ 2147483647 w 40"/>
                <a:gd name="T7" fmla="*/ 0 h 21"/>
                <a:gd name="T8" fmla="*/ 0 w 40"/>
                <a:gd name="T9" fmla="*/ 0 h 21"/>
                <a:gd name="T10" fmla="*/ 2147483647 w 40"/>
                <a:gd name="T11" fmla="*/ 0 h 21"/>
                <a:gd name="T12" fmla="*/ 0 w 40"/>
                <a:gd name="T13" fmla="*/ 0 h 21"/>
                <a:gd name="T14" fmla="*/ 0 w 4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3" name="Freeform 605"/>
            <p:cNvSpPr>
              <a:spLocks/>
            </p:cNvSpPr>
            <p:nvPr/>
          </p:nvSpPr>
          <p:spPr bwMode="auto">
            <a:xfrm>
              <a:off x="1155436" y="4827955"/>
              <a:ext cx="39565" cy="19003"/>
            </a:xfrm>
            <a:custGeom>
              <a:avLst/>
              <a:gdLst>
                <a:gd name="T0" fmla="*/ 0 w 54"/>
                <a:gd name="T1" fmla="*/ 2147483647 h 20"/>
                <a:gd name="T2" fmla="*/ 2147483647 w 54"/>
                <a:gd name="T3" fmla="*/ 2147483647 h 20"/>
                <a:gd name="T4" fmla="*/ 2147483647 w 54"/>
                <a:gd name="T5" fmla="*/ 2147483647 h 20"/>
                <a:gd name="T6" fmla="*/ 0 w 54"/>
                <a:gd name="T7" fmla="*/ 0 h 20"/>
                <a:gd name="T8" fmla="*/ 2147483647 w 54"/>
                <a:gd name="T9" fmla="*/ 0 h 20"/>
                <a:gd name="T10" fmla="*/ 0 w 54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4" name="Freeform 606"/>
            <p:cNvSpPr>
              <a:spLocks/>
            </p:cNvSpPr>
            <p:nvPr/>
          </p:nvSpPr>
          <p:spPr bwMode="auto">
            <a:xfrm>
              <a:off x="1114113" y="4823484"/>
              <a:ext cx="41323" cy="21239"/>
            </a:xfrm>
            <a:custGeom>
              <a:avLst/>
              <a:gdLst>
                <a:gd name="T0" fmla="*/ 0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0 h 23"/>
                <a:gd name="T8" fmla="*/ 0 w 59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5" name="Freeform 607"/>
            <p:cNvSpPr>
              <a:spLocks/>
            </p:cNvSpPr>
            <p:nvPr/>
          </p:nvSpPr>
          <p:spPr bwMode="auto">
            <a:xfrm>
              <a:off x="1077186" y="4817895"/>
              <a:ext cx="37806" cy="20121"/>
            </a:xfrm>
            <a:custGeom>
              <a:avLst/>
              <a:gdLst>
                <a:gd name="T0" fmla="*/ 2147483647 w 50"/>
                <a:gd name="T1" fmla="*/ 2147483647 h 23"/>
                <a:gd name="T2" fmla="*/ 0 w 50"/>
                <a:gd name="T3" fmla="*/ 2147483647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0 h 23"/>
                <a:gd name="T10" fmla="*/ 2147483647 w 50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6" name="Freeform 608"/>
            <p:cNvSpPr>
              <a:spLocks/>
            </p:cNvSpPr>
            <p:nvPr/>
          </p:nvSpPr>
          <p:spPr bwMode="auto">
            <a:xfrm>
              <a:off x="1049930" y="4817895"/>
              <a:ext cx="27256" cy="14531"/>
            </a:xfrm>
            <a:custGeom>
              <a:avLst/>
              <a:gdLst>
                <a:gd name="T0" fmla="*/ 0 w 39"/>
                <a:gd name="T1" fmla="*/ 2147483647 h 17"/>
                <a:gd name="T2" fmla="*/ 2147483647 w 39"/>
                <a:gd name="T3" fmla="*/ 2147483647 h 17"/>
                <a:gd name="T4" fmla="*/ 2147483647 w 39"/>
                <a:gd name="T5" fmla="*/ 2147483647 h 17"/>
                <a:gd name="T6" fmla="*/ 2147483647 w 39"/>
                <a:gd name="T7" fmla="*/ 0 h 17"/>
                <a:gd name="T8" fmla="*/ 2147483647 w 39"/>
                <a:gd name="T9" fmla="*/ 0 h 17"/>
                <a:gd name="T10" fmla="*/ 2147483647 w 39"/>
                <a:gd name="T11" fmla="*/ 2147483647 h 17"/>
                <a:gd name="T12" fmla="*/ 0 w 39"/>
                <a:gd name="T13" fmla="*/ 2147483647 h 17"/>
                <a:gd name="T14" fmla="*/ 2147483647 w 39"/>
                <a:gd name="T15" fmla="*/ 2147483647 h 17"/>
                <a:gd name="T16" fmla="*/ 2147483647 w 39"/>
                <a:gd name="T17" fmla="*/ 2147483647 h 17"/>
                <a:gd name="T18" fmla="*/ 0 w 3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7" name="Freeform 609"/>
            <p:cNvSpPr>
              <a:spLocks/>
            </p:cNvSpPr>
            <p:nvPr/>
          </p:nvSpPr>
          <p:spPr bwMode="auto">
            <a:xfrm>
              <a:off x="1042018" y="4811188"/>
              <a:ext cx="17584" cy="16767"/>
            </a:xfrm>
            <a:custGeom>
              <a:avLst/>
              <a:gdLst>
                <a:gd name="T0" fmla="*/ 2147483647 w 25"/>
                <a:gd name="T1" fmla="*/ 2147483647 h 23"/>
                <a:gd name="T2" fmla="*/ 0 w 25"/>
                <a:gd name="T3" fmla="*/ 2147483647 h 23"/>
                <a:gd name="T4" fmla="*/ 2147483647 w 25"/>
                <a:gd name="T5" fmla="*/ 2147483647 h 23"/>
                <a:gd name="T6" fmla="*/ 2147483647 w 25"/>
                <a:gd name="T7" fmla="*/ 2147483647 h 23"/>
                <a:gd name="T8" fmla="*/ 2147483647 w 25"/>
                <a:gd name="T9" fmla="*/ 0 h 23"/>
                <a:gd name="T10" fmla="*/ 2147483647 w 25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8" name="Freeform 610"/>
            <p:cNvSpPr>
              <a:spLocks/>
            </p:cNvSpPr>
            <p:nvPr/>
          </p:nvSpPr>
          <p:spPr bwMode="auto">
            <a:xfrm>
              <a:off x="1637243" y="5109646"/>
              <a:ext cx="14947" cy="15649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w 18"/>
                <a:gd name="T13" fmla="*/ 2147483647 h 17"/>
                <a:gd name="T14" fmla="*/ 2147483647 w 18"/>
                <a:gd name="T15" fmla="*/ 2147483647 h 17"/>
                <a:gd name="T16" fmla="*/ 2147483647 w 18"/>
                <a:gd name="T17" fmla="*/ 2147483647 h 17"/>
                <a:gd name="T18" fmla="*/ 0 w 18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9" name="Freeform 611"/>
            <p:cNvSpPr>
              <a:spLocks/>
            </p:cNvSpPr>
            <p:nvPr/>
          </p:nvSpPr>
          <p:spPr bwMode="auto">
            <a:xfrm>
              <a:off x="1623176" y="5105174"/>
              <a:ext cx="18464" cy="20121"/>
            </a:xfrm>
            <a:custGeom>
              <a:avLst/>
              <a:gdLst>
                <a:gd name="T0" fmla="*/ 0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0 h 21"/>
                <a:gd name="T10" fmla="*/ 0 w 23"/>
                <a:gd name="T11" fmla="*/ 2147483647 h 21"/>
                <a:gd name="T12" fmla="*/ 0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0" name="Freeform 612"/>
            <p:cNvSpPr>
              <a:spLocks/>
            </p:cNvSpPr>
            <p:nvPr/>
          </p:nvSpPr>
          <p:spPr bwMode="auto">
            <a:xfrm>
              <a:off x="1612625" y="5095114"/>
              <a:ext cx="18464" cy="21238"/>
            </a:xfrm>
            <a:custGeom>
              <a:avLst/>
              <a:gdLst>
                <a:gd name="T0" fmla="*/ 0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0 h 23"/>
                <a:gd name="T10" fmla="*/ 0 w 23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1" name="Freeform 613"/>
            <p:cNvSpPr>
              <a:spLocks/>
            </p:cNvSpPr>
            <p:nvPr/>
          </p:nvSpPr>
          <p:spPr bwMode="auto">
            <a:xfrm>
              <a:off x="1596799" y="5082818"/>
              <a:ext cx="21981" cy="26828"/>
            </a:xfrm>
            <a:custGeom>
              <a:avLst/>
              <a:gdLst>
                <a:gd name="T0" fmla="*/ 0 w 32"/>
                <a:gd name="T1" fmla="*/ 2147483647 h 29"/>
                <a:gd name="T2" fmla="*/ 2147483647 w 32"/>
                <a:gd name="T3" fmla="*/ 2147483647 h 29"/>
                <a:gd name="T4" fmla="*/ 2147483647 w 32"/>
                <a:gd name="T5" fmla="*/ 2147483647 h 29"/>
                <a:gd name="T6" fmla="*/ 2147483647 w 32"/>
                <a:gd name="T7" fmla="*/ 2147483647 h 29"/>
                <a:gd name="T8" fmla="*/ 2147483647 w 32"/>
                <a:gd name="T9" fmla="*/ 0 h 29"/>
                <a:gd name="T10" fmla="*/ 2147483647 w 32"/>
                <a:gd name="T11" fmla="*/ 2147483647 h 29"/>
                <a:gd name="T12" fmla="*/ 0 w 32"/>
                <a:gd name="T13" fmla="*/ 2147483647 h 29"/>
                <a:gd name="T14" fmla="*/ 2147483647 w 32"/>
                <a:gd name="T15" fmla="*/ 2147483647 h 29"/>
                <a:gd name="T16" fmla="*/ 0 w 3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2" name="Freeform 614"/>
            <p:cNvSpPr>
              <a:spLocks/>
            </p:cNvSpPr>
            <p:nvPr/>
          </p:nvSpPr>
          <p:spPr bwMode="auto">
            <a:xfrm>
              <a:off x="1583612" y="5068287"/>
              <a:ext cx="21101" cy="26828"/>
            </a:xfrm>
            <a:custGeom>
              <a:avLst/>
              <a:gdLst>
                <a:gd name="T0" fmla="*/ 2147483647 w 27"/>
                <a:gd name="T1" fmla="*/ 2147483647 h 32"/>
                <a:gd name="T2" fmla="*/ 0 w 27"/>
                <a:gd name="T3" fmla="*/ 2147483647 h 32"/>
                <a:gd name="T4" fmla="*/ 2147483647 w 27"/>
                <a:gd name="T5" fmla="*/ 2147483647 h 32"/>
                <a:gd name="T6" fmla="*/ 2147483647 w 27"/>
                <a:gd name="T7" fmla="*/ 2147483647 h 32"/>
                <a:gd name="T8" fmla="*/ 2147483647 w 27"/>
                <a:gd name="T9" fmla="*/ 2147483647 h 32"/>
                <a:gd name="T10" fmla="*/ 2147483647 w 27"/>
                <a:gd name="T11" fmla="*/ 0 h 32"/>
                <a:gd name="T12" fmla="*/ 2147483647 w 27"/>
                <a:gd name="T13" fmla="*/ 2147483647 h 32"/>
                <a:gd name="T14" fmla="*/ 2147483647 w 27"/>
                <a:gd name="T15" fmla="*/ 2147483647 h 32"/>
                <a:gd name="T16" fmla="*/ 2147483647 w 27"/>
                <a:gd name="T17" fmla="*/ 0 h 32"/>
                <a:gd name="T18" fmla="*/ 2147483647 w 27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3" name="Freeform 615"/>
            <p:cNvSpPr>
              <a:spLocks/>
            </p:cNvSpPr>
            <p:nvPr/>
          </p:nvSpPr>
          <p:spPr bwMode="auto">
            <a:xfrm>
              <a:off x="1567786" y="5062697"/>
              <a:ext cx="21980" cy="17885"/>
            </a:xfrm>
            <a:custGeom>
              <a:avLst/>
              <a:gdLst>
                <a:gd name="T0" fmla="*/ 2147483647 w 29"/>
                <a:gd name="T1" fmla="*/ 2147483647 h 23"/>
                <a:gd name="T2" fmla="*/ 2147483647 w 29"/>
                <a:gd name="T3" fmla="*/ 2147483647 h 23"/>
                <a:gd name="T4" fmla="*/ 2147483647 w 29"/>
                <a:gd name="T5" fmla="*/ 2147483647 h 23"/>
                <a:gd name="T6" fmla="*/ 2147483647 w 29"/>
                <a:gd name="T7" fmla="*/ 2147483647 h 23"/>
                <a:gd name="T8" fmla="*/ 2147483647 w 29"/>
                <a:gd name="T9" fmla="*/ 0 h 23"/>
                <a:gd name="T10" fmla="*/ 0 w 29"/>
                <a:gd name="T11" fmla="*/ 0 h 23"/>
                <a:gd name="T12" fmla="*/ 2147483647 w 29"/>
                <a:gd name="T13" fmla="*/ 0 h 23"/>
                <a:gd name="T14" fmla="*/ 2147483647 w 29"/>
                <a:gd name="T15" fmla="*/ 0 h 23"/>
                <a:gd name="T16" fmla="*/ 0 w 29"/>
                <a:gd name="T17" fmla="*/ 0 h 23"/>
                <a:gd name="T18" fmla="*/ 2147483647 w 2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4" name="Freeform 616"/>
            <p:cNvSpPr>
              <a:spLocks/>
            </p:cNvSpPr>
            <p:nvPr/>
          </p:nvSpPr>
          <p:spPr bwMode="auto">
            <a:xfrm>
              <a:off x="1549322" y="5062697"/>
              <a:ext cx="25497" cy="20121"/>
            </a:xfrm>
            <a:custGeom>
              <a:avLst/>
              <a:gdLst>
                <a:gd name="T0" fmla="*/ 2147483647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0 h 25"/>
                <a:gd name="T8" fmla="*/ 2147483647 w 31"/>
                <a:gd name="T9" fmla="*/ 2147483647 h 25"/>
                <a:gd name="T10" fmla="*/ 0 w 31"/>
                <a:gd name="T11" fmla="*/ 2147483647 h 25"/>
                <a:gd name="T12" fmla="*/ 2147483647 w 31"/>
                <a:gd name="T13" fmla="*/ 2147483647 h 25"/>
                <a:gd name="T14" fmla="*/ 0 w 31"/>
                <a:gd name="T15" fmla="*/ 2147483647 h 25"/>
                <a:gd name="T16" fmla="*/ 2147483647 w 31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5" name="Freeform 617"/>
            <p:cNvSpPr>
              <a:spLocks/>
            </p:cNvSpPr>
            <p:nvPr/>
          </p:nvSpPr>
          <p:spPr bwMode="auto">
            <a:xfrm>
              <a:off x="1544926" y="5069404"/>
              <a:ext cx="12309" cy="21239"/>
            </a:xfrm>
            <a:custGeom>
              <a:avLst/>
              <a:gdLst>
                <a:gd name="T0" fmla="*/ 0 w 17"/>
                <a:gd name="T1" fmla="*/ 2147483647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0 h 22"/>
                <a:gd name="T8" fmla="*/ 0 w 17"/>
                <a:gd name="T9" fmla="*/ 2147483647 h 22"/>
                <a:gd name="T10" fmla="*/ 2147483647 w 17"/>
                <a:gd name="T11" fmla="*/ 2147483647 h 22"/>
                <a:gd name="T12" fmla="*/ 0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0 w 17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6" name="Freeform 618"/>
            <p:cNvSpPr>
              <a:spLocks/>
            </p:cNvSpPr>
            <p:nvPr/>
          </p:nvSpPr>
          <p:spPr bwMode="auto">
            <a:xfrm>
              <a:off x="1537013" y="5069404"/>
              <a:ext cx="12309" cy="20121"/>
            </a:xfrm>
            <a:custGeom>
              <a:avLst/>
              <a:gdLst>
                <a:gd name="T0" fmla="*/ 0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2147483647 h 20"/>
                <a:gd name="T6" fmla="*/ 2147483647 w 17"/>
                <a:gd name="T7" fmla="*/ 2147483647 h 20"/>
                <a:gd name="T8" fmla="*/ 2147483647 w 17"/>
                <a:gd name="T9" fmla="*/ 0 h 20"/>
                <a:gd name="T10" fmla="*/ 2147483647 w 17"/>
                <a:gd name="T11" fmla="*/ 2147483647 h 20"/>
                <a:gd name="T12" fmla="*/ 0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w 17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7" name="Freeform 619"/>
            <p:cNvSpPr>
              <a:spLocks/>
            </p:cNvSpPr>
            <p:nvPr/>
          </p:nvSpPr>
          <p:spPr bwMode="auto">
            <a:xfrm>
              <a:off x="1530859" y="5062697"/>
              <a:ext cx="18463" cy="17885"/>
            </a:xfrm>
            <a:custGeom>
              <a:avLst/>
              <a:gdLst>
                <a:gd name="T0" fmla="*/ 2147483647 w 21"/>
                <a:gd name="T1" fmla="*/ 2147483647 h 23"/>
                <a:gd name="T2" fmla="*/ 0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0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0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8" name="Freeform 620"/>
            <p:cNvSpPr>
              <a:spLocks/>
            </p:cNvSpPr>
            <p:nvPr/>
          </p:nvSpPr>
          <p:spPr bwMode="auto">
            <a:xfrm>
              <a:off x="1520308" y="5053755"/>
              <a:ext cx="21101" cy="21239"/>
            </a:xfrm>
            <a:custGeom>
              <a:avLst/>
              <a:gdLst>
                <a:gd name="T0" fmla="*/ 0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0 w 2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9" name="Freeform 621"/>
            <p:cNvSpPr>
              <a:spLocks/>
            </p:cNvSpPr>
            <p:nvPr/>
          </p:nvSpPr>
          <p:spPr bwMode="auto">
            <a:xfrm>
              <a:off x="1505362" y="5043695"/>
              <a:ext cx="22859" cy="24592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0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0" name="Freeform 622"/>
            <p:cNvSpPr>
              <a:spLocks/>
            </p:cNvSpPr>
            <p:nvPr/>
          </p:nvSpPr>
          <p:spPr bwMode="auto">
            <a:xfrm>
              <a:off x="1491294" y="5023574"/>
              <a:ext cx="23739" cy="30181"/>
            </a:xfrm>
            <a:custGeom>
              <a:avLst/>
              <a:gdLst>
                <a:gd name="T0" fmla="*/ 0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0 h 34"/>
                <a:gd name="T8" fmla="*/ 0 w 30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1" name="Freeform 623"/>
            <p:cNvSpPr>
              <a:spLocks/>
            </p:cNvSpPr>
            <p:nvPr/>
          </p:nvSpPr>
          <p:spPr bwMode="auto">
            <a:xfrm>
              <a:off x="1478985" y="5005689"/>
              <a:ext cx="19343" cy="27945"/>
            </a:xfrm>
            <a:custGeom>
              <a:avLst/>
              <a:gdLst>
                <a:gd name="T0" fmla="*/ 2147483647 w 29"/>
                <a:gd name="T1" fmla="*/ 2147483647 h 32"/>
                <a:gd name="T2" fmla="*/ 0 w 29"/>
                <a:gd name="T3" fmla="*/ 2147483647 h 32"/>
                <a:gd name="T4" fmla="*/ 2147483647 w 29"/>
                <a:gd name="T5" fmla="*/ 2147483647 h 32"/>
                <a:gd name="T6" fmla="*/ 2147483647 w 29"/>
                <a:gd name="T7" fmla="*/ 2147483647 h 32"/>
                <a:gd name="T8" fmla="*/ 2147483647 w 29"/>
                <a:gd name="T9" fmla="*/ 2147483647 h 32"/>
                <a:gd name="T10" fmla="*/ 2147483647 w 29"/>
                <a:gd name="T11" fmla="*/ 0 h 32"/>
                <a:gd name="T12" fmla="*/ 2147483647 w 29"/>
                <a:gd name="T13" fmla="*/ 2147483647 h 32"/>
                <a:gd name="T14" fmla="*/ 2147483647 w 29"/>
                <a:gd name="T15" fmla="*/ 0 h 32"/>
                <a:gd name="T16" fmla="*/ 2147483647 w 29"/>
                <a:gd name="T17" fmla="*/ 0 h 32"/>
                <a:gd name="T18" fmla="*/ 2147483647 w 29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2" name="Freeform 624"/>
            <p:cNvSpPr>
              <a:spLocks/>
            </p:cNvSpPr>
            <p:nvPr/>
          </p:nvSpPr>
          <p:spPr bwMode="auto">
            <a:xfrm>
              <a:off x="1462281" y="5001218"/>
              <a:ext cx="21101" cy="14531"/>
            </a:xfrm>
            <a:custGeom>
              <a:avLst/>
              <a:gdLst>
                <a:gd name="T0" fmla="*/ 0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0 h 19"/>
                <a:gd name="T12" fmla="*/ 0 w 29"/>
                <a:gd name="T13" fmla="*/ 2147483647 h 19"/>
                <a:gd name="T14" fmla="*/ 2147483647 w 29"/>
                <a:gd name="T15" fmla="*/ 2147483647 h 19"/>
                <a:gd name="T16" fmla="*/ 0 w 2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3" name="Freeform 625"/>
            <p:cNvSpPr>
              <a:spLocks/>
            </p:cNvSpPr>
            <p:nvPr/>
          </p:nvSpPr>
          <p:spPr bwMode="auto">
            <a:xfrm>
              <a:off x="1449092" y="4991157"/>
              <a:ext cx="21981" cy="20121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4" name="Freeform 626"/>
            <p:cNvSpPr>
              <a:spLocks/>
            </p:cNvSpPr>
            <p:nvPr/>
          </p:nvSpPr>
          <p:spPr bwMode="auto">
            <a:xfrm>
              <a:off x="1427991" y="4972154"/>
              <a:ext cx="29014" cy="33535"/>
            </a:xfrm>
            <a:custGeom>
              <a:avLst/>
              <a:gdLst>
                <a:gd name="T0" fmla="*/ 0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0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5" name="Freeform 627"/>
            <p:cNvSpPr>
              <a:spLocks/>
            </p:cNvSpPr>
            <p:nvPr/>
          </p:nvSpPr>
          <p:spPr bwMode="auto">
            <a:xfrm>
              <a:off x="1409528" y="4952034"/>
              <a:ext cx="26376" cy="31299"/>
            </a:xfrm>
            <a:custGeom>
              <a:avLst/>
              <a:gdLst>
                <a:gd name="T0" fmla="*/ 2147483647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2147483647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6" name="Freeform 628"/>
            <p:cNvSpPr>
              <a:spLocks/>
            </p:cNvSpPr>
            <p:nvPr/>
          </p:nvSpPr>
          <p:spPr bwMode="auto">
            <a:xfrm>
              <a:off x="1930021" y="4947562"/>
              <a:ext cx="8792" cy="14531"/>
            </a:xfrm>
            <a:custGeom>
              <a:avLst/>
              <a:gdLst>
                <a:gd name="T0" fmla="*/ 0 w 12"/>
                <a:gd name="T1" fmla="*/ 2147483647 h 17"/>
                <a:gd name="T2" fmla="*/ 2147483647 w 12"/>
                <a:gd name="T3" fmla="*/ 2147483647 h 17"/>
                <a:gd name="T4" fmla="*/ 2147483647 w 12"/>
                <a:gd name="T5" fmla="*/ 2147483647 h 17"/>
                <a:gd name="T6" fmla="*/ 2147483647 w 12"/>
                <a:gd name="T7" fmla="*/ 0 h 17"/>
                <a:gd name="T8" fmla="*/ 2147483647 w 12"/>
                <a:gd name="T9" fmla="*/ 0 h 17"/>
                <a:gd name="T10" fmla="*/ 0 w 12"/>
                <a:gd name="T11" fmla="*/ 2147483647 h 17"/>
                <a:gd name="T12" fmla="*/ 2147483647 w 12"/>
                <a:gd name="T13" fmla="*/ 2147483647 h 17"/>
                <a:gd name="T14" fmla="*/ 0 w 12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7" name="Freeform 629"/>
            <p:cNvSpPr>
              <a:spLocks/>
            </p:cNvSpPr>
            <p:nvPr/>
          </p:nvSpPr>
          <p:spPr bwMode="auto">
            <a:xfrm>
              <a:off x="1891335" y="4945327"/>
              <a:ext cx="38685" cy="16767"/>
            </a:xfrm>
            <a:custGeom>
              <a:avLst/>
              <a:gdLst>
                <a:gd name="T0" fmla="*/ 0 w 52"/>
                <a:gd name="T1" fmla="*/ 2147483647 h 19"/>
                <a:gd name="T2" fmla="*/ 2147483647 w 52"/>
                <a:gd name="T3" fmla="*/ 2147483647 h 19"/>
                <a:gd name="T4" fmla="*/ 2147483647 w 52"/>
                <a:gd name="T5" fmla="*/ 2147483647 h 19"/>
                <a:gd name="T6" fmla="*/ 2147483647 w 52"/>
                <a:gd name="T7" fmla="*/ 0 h 19"/>
                <a:gd name="T8" fmla="*/ 2147483647 w 52"/>
                <a:gd name="T9" fmla="*/ 0 h 19"/>
                <a:gd name="T10" fmla="*/ 0 w 52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8" name="Freeform 630"/>
            <p:cNvSpPr>
              <a:spLocks/>
            </p:cNvSpPr>
            <p:nvPr/>
          </p:nvSpPr>
          <p:spPr bwMode="auto">
            <a:xfrm>
              <a:off x="1821877" y="4924088"/>
              <a:ext cx="72975" cy="35770"/>
            </a:xfrm>
            <a:custGeom>
              <a:avLst/>
              <a:gdLst>
                <a:gd name="T0" fmla="*/ 2147483647 w 98"/>
                <a:gd name="T1" fmla="*/ 2147483647 h 38"/>
                <a:gd name="T2" fmla="*/ 0 w 98"/>
                <a:gd name="T3" fmla="*/ 2147483647 h 38"/>
                <a:gd name="T4" fmla="*/ 2147483647 w 98"/>
                <a:gd name="T5" fmla="*/ 2147483647 h 38"/>
                <a:gd name="T6" fmla="*/ 2147483647 w 98"/>
                <a:gd name="T7" fmla="*/ 2147483647 h 38"/>
                <a:gd name="T8" fmla="*/ 2147483647 w 98"/>
                <a:gd name="T9" fmla="*/ 0 h 38"/>
                <a:gd name="T10" fmla="*/ 0 w 98"/>
                <a:gd name="T11" fmla="*/ 0 h 38"/>
                <a:gd name="T12" fmla="*/ 2147483647 w 98"/>
                <a:gd name="T13" fmla="*/ 0 h 38"/>
                <a:gd name="T14" fmla="*/ 2147483647 w 98"/>
                <a:gd name="T15" fmla="*/ 0 h 38"/>
                <a:gd name="T16" fmla="*/ 0 w 98"/>
                <a:gd name="T17" fmla="*/ 0 h 38"/>
                <a:gd name="T18" fmla="*/ 2147483647 w 98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9" name="Freeform 631"/>
            <p:cNvSpPr>
              <a:spLocks/>
            </p:cNvSpPr>
            <p:nvPr/>
          </p:nvSpPr>
          <p:spPr bwMode="auto">
            <a:xfrm>
              <a:off x="1795501" y="4924088"/>
              <a:ext cx="27256" cy="23475"/>
            </a:xfrm>
            <a:custGeom>
              <a:avLst/>
              <a:gdLst>
                <a:gd name="T0" fmla="*/ 2147483647 w 37"/>
                <a:gd name="T1" fmla="*/ 2147483647 h 25"/>
                <a:gd name="T2" fmla="*/ 2147483647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0 h 25"/>
                <a:gd name="T8" fmla="*/ 0 w 37"/>
                <a:gd name="T9" fmla="*/ 2147483647 h 25"/>
                <a:gd name="T10" fmla="*/ 0 w 37"/>
                <a:gd name="T11" fmla="*/ 2147483647 h 25"/>
                <a:gd name="T12" fmla="*/ 0 w 37"/>
                <a:gd name="T13" fmla="*/ 2147483647 h 25"/>
                <a:gd name="T14" fmla="*/ 0 w 37"/>
                <a:gd name="T15" fmla="*/ 2147483647 h 25"/>
                <a:gd name="T16" fmla="*/ 2147483647 w 37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0" name="Freeform 632"/>
            <p:cNvSpPr>
              <a:spLocks/>
            </p:cNvSpPr>
            <p:nvPr/>
          </p:nvSpPr>
          <p:spPr bwMode="auto">
            <a:xfrm>
              <a:off x="1767366" y="4934149"/>
              <a:ext cx="32531" cy="25709"/>
            </a:xfrm>
            <a:custGeom>
              <a:avLst/>
              <a:gdLst>
                <a:gd name="T0" fmla="*/ 2147483647 w 42"/>
                <a:gd name="T1" fmla="*/ 2147483647 h 29"/>
                <a:gd name="T2" fmla="*/ 2147483647 w 42"/>
                <a:gd name="T3" fmla="*/ 2147483647 h 29"/>
                <a:gd name="T4" fmla="*/ 2147483647 w 42"/>
                <a:gd name="T5" fmla="*/ 2147483647 h 29"/>
                <a:gd name="T6" fmla="*/ 2147483647 w 42"/>
                <a:gd name="T7" fmla="*/ 0 h 29"/>
                <a:gd name="T8" fmla="*/ 2147483647 w 42"/>
                <a:gd name="T9" fmla="*/ 2147483647 h 29"/>
                <a:gd name="T10" fmla="*/ 0 w 42"/>
                <a:gd name="T11" fmla="*/ 2147483647 h 29"/>
                <a:gd name="T12" fmla="*/ 2147483647 w 42"/>
                <a:gd name="T13" fmla="*/ 2147483647 h 29"/>
                <a:gd name="T14" fmla="*/ 0 w 42"/>
                <a:gd name="T15" fmla="*/ 2147483647 h 29"/>
                <a:gd name="T16" fmla="*/ 2147483647 w 4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1" name="Freeform 633"/>
            <p:cNvSpPr>
              <a:spLocks/>
            </p:cNvSpPr>
            <p:nvPr/>
          </p:nvSpPr>
          <p:spPr bwMode="auto">
            <a:xfrm>
              <a:off x="1744507" y="4947562"/>
              <a:ext cx="33410" cy="32416"/>
            </a:xfrm>
            <a:custGeom>
              <a:avLst/>
              <a:gdLst>
                <a:gd name="T0" fmla="*/ 2147483647 w 39"/>
                <a:gd name="T1" fmla="*/ 2147483647 h 36"/>
                <a:gd name="T2" fmla="*/ 2147483647 w 39"/>
                <a:gd name="T3" fmla="*/ 2147483647 h 36"/>
                <a:gd name="T4" fmla="*/ 2147483647 w 39"/>
                <a:gd name="T5" fmla="*/ 2147483647 h 36"/>
                <a:gd name="T6" fmla="*/ 2147483647 w 39"/>
                <a:gd name="T7" fmla="*/ 0 h 36"/>
                <a:gd name="T8" fmla="*/ 2147483647 w 39"/>
                <a:gd name="T9" fmla="*/ 2147483647 h 36"/>
                <a:gd name="T10" fmla="*/ 0 w 39"/>
                <a:gd name="T11" fmla="*/ 2147483647 h 36"/>
                <a:gd name="T12" fmla="*/ 2147483647 w 39"/>
                <a:gd name="T13" fmla="*/ 2147483647 h 36"/>
                <a:gd name="T14" fmla="*/ 0 w 39"/>
                <a:gd name="T15" fmla="*/ 2147483647 h 36"/>
                <a:gd name="T16" fmla="*/ 2147483647 w 39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2" name="Freeform 634"/>
            <p:cNvSpPr>
              <a:spLocks/>
            </p:cNvSpPr>
            <p:nvPr/>
          </p:nvSpPr>
          <p:spPr bwMode="auto">
            <a:xfrm>
              <a:off x="1738353" y="4969919"/>
              <a:ext cx="20222" cy="23474"/>
            </a:xfrm>
            <a:custGeom>
              <a:avLst/>
              <a:gdLst>
                <a:gd name="T0" fmla="*/ 2147483647 w 29"/>
                <a:gd name="T1" fmla="*/ 2147483647 h 30"/>
                <a:gd name="T2" fmla="*/ 2147483647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0 h 30"/>
                <a:gd name="T8" fmla="*/ 2147483647 w 29"/>
                <a:gd name="T9" fmla="*/ 2147483647 h 30"/>
                <a:gd name="T10" fmla="*/ 0 w 29"/>
                <a:gd name="T11" fmla="*/ 2147483647 h 30"/>
                <a:gd name="T12" fmla="*/ 2147483647 w 29"/>
                <a:gd name="T13" fmla="*/ 2147483647 h 30"/>
                <a:gd name="T14" fmla="*/ 0 w 29"/>
                <a:gd name="T15" fmla="*/ 2147483647 h 30"/>
                <a:gd name="T16" fmla="*/ 0 w 29"/>
                <a:gd name="T17" fmla="*/ 2147483647 h 30"/>
                <a:gd name="T18" fmla="*/ 2147483647 w 29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3" name="Freeform 635"/>
            <p:cNvSpPr>
              <a:spLocks/>
            </p:cNvSpPr>
            <p:nvPr/>
          </p:nvSpPr>
          <p:spPr bwMode="auto">
            <a:xfrm>
              <a:off x="1738353" y="4987804"/>
              <a:ext cx="9671" cy="34652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0 h 36"/>
                <a:gd name="T4" fmla="*/ 0 w 17"/>
                <a:gd name="T5" fmla="*/ 0 h 36"/>
                <a:gd name="T6" fmla="*/ 2147483647 w 17"/>
                <a:gd name="T7" fmla="*/ 2147483647 h 36"/>
                <a:gd name="T8" fmla="*/ 2147483647 w 17"/>
                <a:gd name="T9" fmla="*/ 2147483647 h 36"/>
                <a:gd name="T10" fmla="*/ 2147483647 w 17"/>
                <a:gd name="T11" fmla="*/ 2147483647 h 36"/>
                <a:gd name="T12" fmla="*/ 2147483647 w 17"/>
                <a:gd name="T13" fmla="*/ 2147483647 h 36"/>
                <a:gd name="T14" fmla="*/ 2147483647 w 17"/>
                <a:gd name="T15" fmla="*/ 2147483647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4" name="Freeform 636"/>
            <p:cNvSpPr>
              <a:spLocks/>
            </p:cNvSpPr>
            <p:nvPr/>
          </p:nvSpPr>
          <p:spPr bwMode="auto">
            <a:xfrm>
              <a:off x="1738353" y="5022456"/>
              <a:ext cx="15826" cy="38006"/>
            </a:xfrm>
            <a:custGeom>
              <a:avLst/>
              <a:gdLst>
                <a:gd name="T0" fmla="*/ 2147483647 w 23"/>
                <a:gd name="T1" fmla="*/ 2147483647 h 46"/>
                <a:gd name="T2" fmla="*/ 2147483647 w 23"/>
                <a:gd name="T3" fmla="*/ 2147483647 h 46"/>
                <a:gd name="T4" fmla="*/ 2147483647 w 23"/>
                <a:gd name="T5" fmla="*/ 0 h 46"/>
                <a:gd name="T6" fmla="*/ 0 w 23"/>
                <a:gd name="T7" fmla="*/ 2147483647 h 46"/>
                <a:gd name="T8" fmla="*/ 2147483647 w 23"/>
                <a:gd name="T9" fmla="*/ 2147483647 h 46"/>
                <a:gd name="T10" fmla="*/ 2147483647 w 23"/>
                <a:gd name="T11" fmla="*/ 2147483647 h 46"/>
                <a:gd name="T12" fmla="*/ 2147483647 w 23"/>
                <a:gd name="T13" fmla="*/ 2147483647 h 46"/>
                <a:gd name="T14" fmla="*/ 2147483647 w 23"/>
                <a:gd name="T15" fmla="*/ 2147483647 h 46"/>
                <a:gd name="T16" fmla="*/ 2147483647 w 23"/>
                <a:gd name="T17" fmla="*/ 2147483647 h 46"/>
                <a:gd name="T18" fmla="*/ 2147483647 w 23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5" name="Freeform 637"/>
            <p:cNvSpPr>
              <a:spLocks/>
            </p:cNvSpPr>
            <p:nvPr/>
          </p:nvSpPr>
          <p:spPr bwMode="auto">
            <a:xfrm>
              <a:off x="1740111" y="5054873"/>
              <a:ext cx="12309" cy="34652"/>
            </a:xfrm>
            <a:custGeom>
              <a:avLst/>
              <a:gdLst>
                <a:gd name="T0" fmla="*/ 2147483647 w 17"/>
                <a:gd name="T1" fmla="*/ 2147483647 h 37"/>
                <a:gd name="T2" fmla="*/ 2147483647 w 17"/>
                <a:gd name="T3" fmla="*/ 2147483647 h 37"/>
                <a:gd name="T4" fmla="*/ 2147483647 w 17"/>
                <a:gd name="T5" fmla="*/ 2147483647 h 37"/>
                <a:gd name="T6" fmla="*/ 2147483647 w 17"/>
                <a:gd name="T7" fmla="*/ 0 h 37"/>
                <a:gd name="T8" fmla="*/ 0 w 17"/>
                <a:gd name="T9" fmla="*/ 2147483647 h 37"/>
                <a:gd name="T10" fmla="*/ 0 w 17"/>
                <a:gd name="T11" fmla="*/ 2147483647 h 37"/>
                <a:gd name="T12" fmla="*/ 2147483647 w 17"/>
                <a:gd name="T13" fmla="*/ 2147483647 h 37"/>
                <a:gd name="T14" fmla="*/ 2147483647 w 17"/>
                <a:gd name="T15" fmla="*/ 2147483647 h 37"/>
                <a:gd name="T16" fmla="*/ 2147483647 w 17"/>
                <a:gd name="T17" fmla="*/ 2147483647 h 37"/>
                <a:gd name="T18" fmla="*/ 2147483647 w 17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6" name="Freeform 638"/>
            <p:cNvSpPr>
              <a:spLocks/>
            </p:cNvSpPr>
            <p:nvPr/>
          </p:nvSpPr>
          <p:spPr bwMode="auto">
            <a:xfrm>
              <a:off x="1734836" y="5080582"/>
              <a:ext cx="16705" cy="2347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7" name="Freeform 639"/>
            <p:cNvSpPr>
              <a:spLocks/>
            </p:cNvSpPr>
            <p:nvPr/>
          </p:nvSpPr>
          <p:spPr bwMode="auto">
            <a:xfrm>
              <a:off x="1714614" y="5089525"/>
              <a:ext cx="25497" cy="20121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0 h 21"/>
                <a:gd name="T6" fmla="*/ 0 w 35"/>
                <a:gd name="T7" fmla="*/ 2147483647 h 21"/>
                <a:gd name="T8" fmla="*/ 2147483647 w 35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8" name="Freeform 640"/>
            <p:cNvSpPr>
              <a:spLocks/>
            </p:cNvSpPr>
            <p:nvPr/>
          </p:nvSpPr>
          <p:spPr bwMode="auto">
            <a:xfrm>
              <a:off x="1689117" y="5090643"/>
              <a:ext cx="26376" cy="19003"/>
            </a:xfrm>
            <a:custGeom>
              <a:avLst/>
              <a:gdLst>
                <a:gd name="T0" fmla="*/ 2147483647 w 35"/>
                <a:gd name="T1" fmla="*/ 2147483647 h 18"/>
                <a:gd name="T2" fmla="*/ 2147483647 w 35"/>
                <a:gd name="T3" fmla="*/ 2147483647 h 18"/>
                <a:gd name="T4" fmla="*/ 2147483647 w 35"/>
                <a:gd name="T5" fmla="*/ 2147483647 h 18"/>
                <a:gd name="T6" fmla="*/ 2147483647 w 35"/>
                <a:gd name="T7" fmla="*/ 0 h 18"/>
                <a:gd name="T8" fmla="*/ 2147483647 w 35"/>
                <a:gd name="T9" fmla="*/ 2147483647 h 18"/>
                <a:gd name="T10" fmla="*/ 0 w 35"/>
                <a:gd name="T11" fmla="*/ 2147483647 h 18"/>
                <a:gd name="T12" fmla="*/ 2147483647 w 35"/>
                <a:gd name="T13" fmla="*/ 2147483647 h 18"/>
                <a:gd name="T14" fmla="*/ 0 w 35"/>
                <a:gd name="T15" fmla="*/ 2147483647 h 18"/>
                <a:gd name="T16" fmla="*/ 2147483647 w 35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9" name="Freeform 641"/>
            <p:cNvSpPr>
              <a:spLocks/>
            </p:cNvSpPr>
            <p:nvPr/>
          </p:nvSpPr>
          <p:spPr bwMode="auto">
            <a:xfrm>
              <a:off x="1662741" y="5095114"/>
              <a:ext cx="28135" cy="21238"/>
            </a:xfrm>
            <a:custGeom>
              <a:avLst/>
              <a:gdLst>
                <a:gd name="T0" fmla="*/ 2147483647 w 38"/>
                <a:gd name="T1" fmla="*/ 2147483647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0 h 27"/>
                <a:gd name="T8" fmla="*/ 0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0" name="Freeform 642"/>
            <p:cNvSpPr>
              <a:spLocks/>
            </p:cNvSpPr>
            <p:nvPr/>
          </p:nvSpPr>
          <p:spPr bwMode="auto">
            <a:xfrm>
              <a:off x="1647794" y="5105174"/>
              <a:ext cx="19343" cy="20121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0 h 19"/>
                <a:gd name="T8" fmla="*/ 0 w 25"/>
                <a:gd name="T9" fmla="*/ 2147483647 h 19"/>
                <a:gd name="T10" fmla="*/ 2147483647 w 25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1" name="Freeform 643"/>
            <p:cNvSpPr>
              <a:spLocks/>
            </p:cNvSpPr>
            <p:nvPr/>
          </p:nvSpPr>
          <p:spPr bwMode="auto">
            <a:xfrm>
              <a:off x="2031130" y="4987804"/>
              <a:ext cx="17584" cy="23474"/>
            </a:xfrm>
            <a:custGeom>
              <a:avLst/>
              <a:gdLst>
                <a:gd name="T0" fmla="*/ 0 w 23"/>
                <a:gd name="T1" fmla="*/ 2147483647 h 26"/>
                <a:gd name="T2" fmla="*/ 2147483647 w 23"/>
                <a:gd name="T3" fmla="*/ 2147483647 h 26"/>
                <a:gd name="T4" fmla="*/ 2147483647 w 23"/>
                <a:gd name="T5" fmla="*/ 2147483647 h 26"/>
                <a:gd name="T6" fmla="*/ 2147483647 w 23"/>
                <a:gd name="T7" fmla="*/ 2147483647 h 26"/>
                <a:gd name="T8" fmla="*/ 2147483647 w 23"/>
                <a:gd name="T9" fmla="*/ 0 h 26"/>
                <a:gd name="T10" fmla="*/ 2147483647 w 23"/>
                <a:gd name="T11" fmla="*/ 2147483647 h 26"/>
                <a:gd name="T12" fmla="*/ 2147483647 w 23"/>
                <a:gd name="T13" fmla="*/ 0 h 26"/>
                <a:gd name="T14" fmla="*/ 0 w 23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2" name="Freeform 644"/>
            <p:cNvSpPr>
              <a:spLocks/>
            </p:cNvSpPr>
            <p:nvPr/>
          </p:nvSpPr>
          <p:spPr bwMode="auto">
            <a:xfrm>
              <a:off x="2016183" y="4956505"/>
              <a:ext cx="26376" cy="41359"/>
            </a:xfrm>
            <a:custGeom>
              <a:avLst/>
              <a:gdLst>
                <a:gd name="T0" fmla="*/ 2147483647 w 35"/>
                <a:gd name="T1" fmla="*/ 2147483647 h 46"/>
                <a:gd name="T2" fmla="*/ 0 w 35"/>
                <a:gd name="T3" fmla="*/ 2147483647 h 46"/>
                <a:gd name="T4" fmla="*/ 2147483647 w 35"/>
                <a:gd name="T5" fmla="*/ 2147483647 h 46"/>
                <a:gd name="T6" fmla="*/ 2147483647 w 35"/>
                <a:gd name="T7" fmla="*/ 2147483647 h 46"/>
                <a:gd name="T8" fmla="*/ 2147483647 w 35"/>
                <a:gd name="T9" fmla="*/ 2147483647 h 46"/>
                <a:gd name="T10" fmla="*/ 2147483647 w 35"/>
                <a:gd name="T11" fmla="*/ 0 h 46"/>
                <a:gd name="T12" fmla="*/ 2147483647 w 35"/>
                <a:gd name="T13" fmla="*/ 2147483647 h 46"/>
                <a:gd name="T14" fmla="*/ 2147483647 w 35"/>
                <a:gd name="T15" fmla="*/ 0 h 46"/>
                <a:gd name="T16" fmla="*/ 2147483647 w 35"/>
                <a:gd name="T17" fmla="*/ 0 h 46"/>
                <a:gd name="T18" fmla="*/ 2147483647 w 35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3" name="Freeform 645"/>
            <p:cNvSpPr>
              <a:spLocks/>
            </p:cNvSpPr>
            <p:nvPr/>
          </p:nvSpPr>
          <p:spPr bwMode="auto">
            <a:xfrm>
              <a:off x="2002995" y="4947562"/>
              <a:ext cx="20222" cy="22356"/>
            </a:xfrm>
            <a:custGeom>
              <a:avLst/>
              <a:gdLst>
                <a:gd name="T0" fmla="*/ 2147483647 w 27"/>
                <a:gd name="T1" fmla="*/ 2147483647 h 25"/>
                <a:gd name="T2" fmla="*/ 0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0 h 25"/>
                <a:gd name="T12" fmla="*/ 2147483647 w 27"/>
                <a:gd name="T13" fmla="*/ 2147483647 h 25"/>
                <a:gd name="T14" fmla="*/ 2147483647 w 27"/>
                <a:gd name="T15" fmla="*/ 0 h 25"/>
                <a:gd name="T16" fmla="*/ 2147483647 w 27"/>
                <a:gd name="T17" fmla="*/ 0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4" name="Freeform 646"/>
            <p:cNvSpPr>
              <a:spLocks/>
            </p:cNvSpPr>
            <p:nvPr/>
          </p:nvSpPr>
          <p:spPr bwMode="auto">
            <a:xfrm>
              <a:off x="1973102" y="4945327"/>
              <a:ext cx="34289" cy="16767"/>
            </a:xfrm>
            <a:custGeom>
              <a:avLst/>
              <a:gdLst>
                <a:gd name="T0" fmla="*/ 0 w 48"/>
                <a:gd name="T1" fmla="*/ 2147483647 h 19"/>
                <a:gd name="T2" fmla="*/ 2147483647 w 48"/>
                <a:gd name="T3" fmla="*/ 2147483647 h 19"/>
                <a:gd name="T4" fmla="*/ 2147483647 w 48"/>
                <a:gd name="T5" fmla="*/ 2147483647 h 19"/>
                <a:gd name="T6" fmla="*/ 0 w 48"/>
                <a:gd name="T7" fmla="*/ 0 h 19"/>
                <a:gd name="T8" fmla="*/ 0 w 4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5" name="Freeform 647"/>
            <p:cNvSpPr>
              <a:spLocks/>
            </p:cNvSpPr>
            <p:nvPr/>
          </p:nvSpPr>
          <p:spPr bwMode="auto">
            <a:xfrm>
              <a:off x="1938813" y="4945327"/>
              <a:ext cx="34289" cy="14531"/>
            </a:xfrm>
            <a:custGeom>
              <a:avLst/>
              <a:gdLst>
                <a:gd name="T0" fmla="*/ 0 w 44"/>
                <a:gd name="T1" fmla="*/ 2147483647 h 17"/>
                <a:gd name="T2" fmla="*/ 2147483647 w 44"/>
                <a:gd name="T3" fmla="*/ 2147483647 h 17"/>
                <a:gd name="T4" fmla="*/ 2147483647 w 44"/>
                <a:gd name="T5" fmla="*/ 2147483647 h 17"/>
                <a:gd name="T6" fmla="*/ 2147483647 w 44"/>
                <a:gd name="T7" fmla="*/ 0 h 17"/>
                <a:gd name="T8" fmla="*/ 0 w 44"/>
                <a:gd name="T9" fmla="*/ 2147483647 h 17"/>
                <a:gd name="T10" fmla="*/ 0 w 44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6" name="Freeform 648"/>
            <p:cNvSpPr>
              <a:spLocks/>
            </p:cNvSpPr>
            <p:nvPr/>
          </p:nvSpPr>
          <p:spPr bwMode="auto">
            <a:xfrm>
              <a:off x="2043438" y="5011278"/>
              <a:ext cx="50994" cy="42477"/>
            </a:xfrm>
            <a:custGeom>
              <a:avLst/>
              <a:gdLst>
                <a:gd name="T0" fmla="*/ 0 w 69"/>
                <a:gd name="T1" fmla="*/ 2147483647 h 50"/>
                <a:gd name="T2" fmla="*/ 2147483647 w 69"/>
                <a:gd name="T3" fmla="*/ 2147483647 h 50"/>
                <a:gd name="T4" fmla="*/ 2147483647 w 69"/>
                <a:gd name="T5" fmla="*/ 2147483647 h 50"/>
                <a:gd name="T6" fmla="*/ 2147483647 w 69"/>
                <a:gd name="T7" fmla="*/ 2147483647 h 50"/>
                <a:gd name="T8" fmla="*/ 2147483647 w 69"/>
                <a:gd name="T9" fmla="*/ 0 h 50"/>
                <a:gd name="T10" fmla="*/ 2147483647 w 69"/>
                <a:gd name="T11" fmla="*/ 2147483647 h 50"/>
                <a:gd name="T12" fmla="*/ 0 w 69"/>
                <a:gd name="T13" fmla="*/ 2147483647 h 50"/>
                <a:gd name="T14" fmla="*/ 2147483647 w 69"/>
                <a:gd name="T15" fmla="*/ 2147483647 h 50"/>
                <a:gd name="T16" fmla="*/ 0 w 69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7" name="Freeform 649"/>
            <p:cNvSpPr>
              <a:spLocks/>
            </p:cNvSpPr>
            <p:nvPr/>
          </p:nvSpPr>
          <p:spPr bwMode="auto">
            <a:xfrm>
              <a:off x="2039922" y="5005689"/>
              <a:ext cx="10551" cy="16767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8" name="Freeform 656"/>
            <p:cNvSpPr>
              <a:spLocks/>
            </p:cNvSpPr>
            <p:nvPr/>
          </p:nvSpPr>
          <p:spPr bwMode="auto">
            <a:xfrm>
              <a:off x="2167407" y="5090643"/>
              <a:ext cx="23738" cy="25709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2147483647 h 32"/>
                <a:gd name="T6" fmla="*/ 2147483647 w 36"/>
                <a:gd name="T7" fmla="*/ 0 h 32"/>
                <a:gd name="T8" fmla="*/ 2147483647 w 36"/>
                <a:gd name="T9" fmla="*/ 0 h 32"/>
                <a:gd name="T10" fmla="*/ 2147483647 w 36"/>
                <a:gd name="T11" fmla="*/ 0 h 32"/>
                <a:gd name="T12" fmla="*/ 2147483647 w 36"/>
                <a:gd name="T13" fmla="*/ 0 h 32"/>
                <a:gd name="T14" fmla="*/ 0 w 36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9" name="Freeform 657"/>
            <p:cNvSpPr>
              <a:spLocks/>
            </p:cNvSpPr>
            <p:nvPr/>
          </p:nvSpPr>
          <p:spPr bwMode="auto">
            <a:xfrm>
              <a:off x="2134876" y="5069404"/>
              <a:ext cx="36927" cy="34653"/>
            </a:xfrm>
            <a:custGeom>
              <a:avLst/>
              <a:gdLst>
                <a:gd name="T0" fmla="*/ 0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0 h 36"/>
                <a:gd name="T8" fmla="*/ 0 w 48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0" name="Freeform 658"/>
            <p:cNvSpPr>
              <a:spLocks/>
            </p:cNvSpPr>
            <p:nvPr/>
          </p:nvSpPr>
          <p:spPr bwMode="auto">
            <a:xfrm>
              <a:off x="2097950" y="5048166"/>
              <a:ext cx="44840" cy="32416"/>
            </a:xfrm>
            <a:custGeom>
              <a:avLst/>
              <a:gdLst>
                <a:gd name="T0" fmla="*/ 0 w 58"/>
                <a:gd name="T1" fmla="*/ 2147483647 h 38"/>
                <a:gd name="T2" fmla="*/ 2147483647 w 58"/>
                <a:gd name="T3" fmla="*/ 2147483647 h 38"/>
                <a:gd name="T4" fmla="*/ 2147483647 w 58"/>
                <a:gd name="T5" fmla="*/ 2147483647 h 38"/>
                <a:gd name="T6" fmla="*/ 2147483647 w 58"/>
                <a:gd name="T7" fmla="*/ 0 h 38"/>
                <a:gd name="T8" fmla="*/ 0 w 58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1" name="Freeform 659"/>
            <p:cNvSpPr>
              <a:spLocks/>
            </p:cNvSpPr>
            <p:nvPr/>
          </p:nvSpPr>
          <p:spPr bwMode="auto">
            <a:xfrm>
              <a:off x="2087399" y="5043695"/>
              <a:ext cx="14947" cy="16767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2" name="Freeform 660"/>
            <p:cNvSpPr>
              <a:spLocks/>
            </p:cNvSpPr>
            <p:nvPr/>
          </p:nvSpPr>
          <p:spPr bwMode="auto">
            <a:xfrm>
              <a:off x="3463364" y="5203543"/>
              <a:ext cx="22859" cy="32417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0 h 37"/>
                <a:gd name="T6" fmla="*/ 0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3" name="Freeform 661"/>
            <p:cNvSpPr>
              <a:spLocks/>
            </p:cNvSpPr>
            <p:nvPr/>
          </p:nvSpPr>
          <p:spPr bwMode="auto">
            <a:xfrm>
              <a:off x="3479190" y="5222546"/>
              <a:ext cx="26376" cy="29063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0 h 35"/>
                <a:gd name="T4" fmla="*/ 0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4" name="Freeform 662"/>
            <p:cNvSpPr>
              <a:spLocks/>
            </p:cNvSpPr>
            <p:nvPr/>
          </p:nvSpPr>
          <p:spPr bwMode="auto">
            <a:xfrm>
              <a:off x="3489740" y="5294086"/>
              <a:ext cx="19343" cy="20121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2147483647 w 27"/>
                <a:gd name="T9" fmla="*/ 2147483647 h 27"/>
                <a:gd name="T10" fmla="*/ 0 w 27"/>
                <a:gd name="T11" fmla="*/ 2147483647 h 27"/>
                <a:gd name="T12" fmla="*/ 2147483647 w 27"/>
                <a:gd name="T13" fmla="*/ 2147483647 h 27"/>
                <a:gd name="T14" fmla="*/ 0 w 27"/>
                <a:gd name="T15" fmla="*/ 2147483647 h 27"/>
                <a:gd name="T16" fmla="*/ 0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5" name="Freeform 663"/>
            <p:cNvSpPr>
              <a:spLocks/>
            </p:cNvSpPr>
            <p:nvPr/>
          </p:nvSpPr>
          <p:spPr bwMode="auto">
            <a:xfrm>
              <a:off x="3482706" y="5308618"/>
              <a:ext cx="15826" cy="1788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6" name="Freeform 668"/>
            <p:cNvSpPr>
              <a:spLocks/>
            </p:cNvSpPr>
            <p:nvPr/>
          </p:nvSpPr>
          <p:spPr bwMode="auto">
            <a:xfrm>
              <a:off x="2369626" y="5022456"/>
              <a:ext cx="20222" cy="14532"/>
            </a:xfrm>
            <a:custGeom>
              <a:avLst/>
              <a:gdLst>
                <a:gd name="T0" fmla="*/ 2147483647 w 27"/>
                <a:gd name="T1" fmla="*/ 2147483647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0 h 19"/>
                <a:gd name="T8" fmla="*/ 2147483647 w 27"/>
                <a:gd name="T9" fmla="*/ 2147483647 h 19"/>
                <a:gd name="T10" fmla="*/ 0 w 27"/>
                <a:gd name="T11" fmla="*/ 2147483647 h 19"/>
                <a:gd name="T12" fmla="*/ 2147483647 w 27"/>
                <a:gd name="T13" fmla="*/ 2147483647 h 19"/>
                <a:gd name="T14" fmla="*/ 2147483647 w 27"/>
                <a:gd name="T15" fmla="*/ 2147483647 h 19"/>
                <a:gd name="T16" fmla="*/ 0 w 27"/>
                <a:gd name="T17" fmla="*/ 2147483647 h 19"/>
                <a:gd name="T18" fmla="*/ 2147483647 w 27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7" name="Freeform 669"/>
            <p:cNvSpPr>
              <a:spLocks/>
            </p:cNvSpPr>
            <p:nvPr/>
          </p:nvSpPr>
          <p:spPr bwMode="auto">
            <a:xfrm>
              <a:off x="2362592" y="5029163"/>
              <a:ext cx="19343" cy="160966"/>
            </a:xfrm>
            <a:custGeom>
              <a:avLst/>
              <a:gdLst>
                <a:gd name="T0" fmla="*/ 2147483647 w 30"/>
                <a:gd name="T1" fmla="*/ 2147483647 h 184"/>
                <a:gd name="T2" fmla="*/ 2147483647 w 30"/>
                <a:gd name="T3" fmla="*/ 2147483647 h 184"/>
                <a:gd name="T4" fmla="*/ 2147483647 w 30"/>
                <a:gd name="T5" fmla="*/ 0 h 184"/>
                <a:gd name="T6" fmla="*/ 2147483647 w 30"/>
                <a:gd name="T7" fmla="*/ 0 h 184"/>
                <a:gd name="T8" fmla="*/ 0 w 30"/>
                <a:gd name="T9" fmla="*/ 2147483647 h 184"/>
                <a:gd name="T10" fmla="*/ 2147483647 w 30"/>
                <a:gd name="T11" fmla="*/ 2147483647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8" name="Freeform 670"/>
            <p:cNvSpPr>
              <a:spLocks/>
            </p:cNvSpPr>
            <p:nvPr/>
          </p:nvSpPr>
          <p:spPr bwMode="auto">
            <a:xfrm>
              <a:off x="2436446" y="5039224"/>
              <a:ext cx="101988" cy="153141"/>
            </a:xfrm>
            <a:custGeom>
              <a:avLst/>
              <a:gdLst>
                <a:gd name="T0" fmla="*/ 2147483647 w 135"/>
                <a:gd name="T1" fmla="*/ 2147483647 h 175"/>
                <a:gd name="T2" fmla="*/ 0 w 135"/>
                <a:gd name="T3" fmla="*/ 2147483647 h 175"/>
                <a:gd name="T4" fmla="*/ 2147483647 w 135"/>
                <a:gd name="T5" fmla="*/ 2147483647 h 175"/>
                <a:gd name="T6" fmla="*/ 2147483647 w 135"/>
                <a:gd name="T7" fmla="*/ 2147483647 h 175"/>
                <a:gd name="T8" fmla="*/ 2147483647 w 135"/>
                <a:gd name="T9" fmla="*/ 2147483647 h 175"/>
                <a:gd name="T10" fmla="*/ 2147483647 w 135"/>
                <a:gd name="T11" fmla="*/ 0 h 175"/>
                <a:gd name="T12" fmla="*/ 2147483647 w 135"/>
                <a:gd name="T13" fmla="*/ 2147483647 h 175"/>
                <a:gd name="T14" fmla="*/ 2147483647 w 135"/>
                <a:gd name="T15" fmla="*/ 0 h 175"/>
                <a:gd name="T16" fmla="*/ 2147483647 w 135"/>
                <a:gd name="T17" fmla="*/ 0 h 175"/>
                <a:gd name="T18" fmla="*/ 2147483647 w 135"/>
                <a:gd name="T19" fmla="*/ 2147483647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9" name="Freeform 671"/>
            <p:cNvSpPr>
              <a:spLocks/>
            </p:cNvSpPr>
            <p:nvPr/>
          </p:nvSpPr>
          <p:spPr bwMode="auto">
            <a:xfrm>
              <a:off x="2411828" y="5029163"/>
              <a:ext cx="31652" cy="24592"/>
            </a:xfrm>
            <a:custGeom>
              <a:avLst/>
              <a:gdLst>
                <a:gd name="T0" fmla="*/ 0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0 h 28"/>
                <a:gd name="T8" fmla="*/ 0 w 42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0" name="Freeform 672"/>
            <p:cNvSpPr>
              <a:spLocks/>
            </p:cNvSpPr>
            <p:nvPr/>
          </p:nvSpPr>
          <p:spPr bwMode="auto">
            <a:xfrm>
              <a:off x="2385452" y="5022456"/>
              <a:ext cx="29893" cy="21239"/>
            </a:xfrm>
            <a:custGeom>
              <a:avLst/>
              <a:gdLst>
                <a:gd name="T0" fmla="*/ 2147483647 w 37"/>
                <a:gd name="T1" fmla="*/ 2147483647 h 27"/>
                <a:gd name="T2" fmla="*/ 0 w 37"/>
                <a:gd name="T3" fmla="*/ 2147483647 h 27"/>
                <a:gd name="T4" fmla="*/ 2147483647 w 37"/>
                <a:gd name="T5" fmla="*/ 2147483647 h 27"/>
                <a:gd name="T6" fmla="*/ 2147483647 w 37"/>
                <a:gd name="T7" fmla="*/ 2147483647 h 27"/>
                <a:gd name="T8" fmla="*/ 2147483647 w 37"/>
                <a:gd name="T9" fmla="*/ 0 h 27"/>
                <a:gd name="T10" fmla="*/ 2147483647 w 3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1" name="Freeform 673"/>
            <p:cNvSpPr>
              <a:spLocks/>
            </p:cNvSpPr>
            <p:nvPr/>
          </p:nvSpPr>
          <p:spPr bwMode="auto">
            <a:xfrm>
              <a:off x="2780217" y="4976626"/>
              <a:ext cx="21101" cy="14531"/>
            </a:xfrm>
            <a:custGeom>
              <a:avLst/>
              <a:gdLst>
                <a:gd name="T0" fmla="*/ 2147483647 w 27"/>
                <a:gd name="T1" fmla="*/ 2147483647 h 17"/>
                <a:gd name="T2" fmla="*/ 2147483647 w 27"/>
                <a:gd name="T3" fmla="*/ 2147483647 h 17"/>
                <a:gd name="T4" fmla="*/ 2147483647 w 27"/>
                <a:gd name="T5" fmla="*/ 2147483647 h 17"/>
                <a:gd name="T6" fmla="*/ 2147483647 w 27"/>
                <a:gd name="T7" fmla="*/ 0 h 17"/>
                <a:gd name="T8" fmla="*/ 2147483647 w 27"/>
                <a:gd name="T9" fmla="*/ 2147483647 h 17"/>
                <a:gd name="T10" fmla="*/ 0 w 27"/>
                <a:gd name="T11" fmla="*/ 2147483647 h 17"/>
                <a:gd name="T12" fmla="*/ 2147483647 w 27"/>
                <a:gd name="T13" fmla="*/ 2147483647 h 17"/>
                <a:gd name="T14" fmla="*/ 2147483647 w 27"/>
                <a:gd name="T15" fmla="*/ 2147483647 h 17"/>
                <a:gd name="T16" fmla="*/ 0 w 27"/>
                <a:gd name="T17" fmla="*/ 2147483647 h 17"/>
                <a:gd name="T18" fmla="*/ 2147483647 w 2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2" name="Freeform 674"/>
            <p:cNvSpPr>
              <a:spLocks/>
            </p:cNvSpPr>
            <p:nvPr/>
          </p:nvSpPr>
          <p:spPr bwMode="auto">
            <a:xfrm>
              <a:off x="2774942" y="4983333"/>
              <a:ext cx="19343" cy="2235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0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0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3" name="Freeform 675"/>
            <p:cNvSpPr>
              <a:spLocks/>
            </p:cNvSpPr>
            <p:nvPr/>
          </p:nvSpPr>
          <p:spPr bwMode="auto">
            <a:xfrm>
              <a:off x="2774942" y="5001218"/>
              <a:ext cx="14947" cy="21238"/>
            </a:xfrm>
            <a:custGeom>
              <a:avLst/>
              <a:gdLst>
                <a:gd name="T0" fmla="*/ 2147483647 w 18"/>
                <a:gd name="T1" fmla="*/ 2147483647 h 25"/>
                <a:gd name="T2" fmla="*/ 2147483647 w 18"/>
                <a:gd name="T3" fmla="*/ 2147483647 h 25"/>
                <a:gd name="T4" fmla="*/ 2147483647 w 18"/>
                <a:gd name="T5" fmla="*/ 0 h 25"/>
                <a:gd name="T6" fmla="*/ 0 w 18"/>
                <a:gd name="T7" fmla="*/ 0 h 25"/>
                <a:gd name="T8" fmla="*/ 0 w 18"/>
                <a:gd name="T9" fmla="*/ 2147483647 h 25"/>
                <a:gd name="T10" fmla="*/ 2147483647 w 18"/>
                <a:gd name="T11" fmla="*/ 2147483647 h 25"/>
                <a:gd name="T12" fmla="*/ 0 w 18"/>
                <a:gd name="T13" fmla="*/ 2147483647 h 25"/>
                <a:gd name="T14" fmla="*/ 0 w 18"/>
                <a:gd name="T15" fmla="*/ 2147483647 h 25"/>
                <a:gd name="T16" fmla="*/ 2147483647 w 18"/>
                <a:gd name="T17" fmla="*/ 2147483647 h 25"/>
                <a:gd name="T18" fmla="*/ 2147483647 w 18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4" name="Freeform 676"/>
            <p:cNvSpPr>
              <a:spLocks/>
            </p:cNvSpPr>
            <p:nvPr/>
          </p:nvSpPr>
          <p:spPr bwMode="auto">
            <a:xfrm>
              <a:off x="2779338" y="5015749"/>
              <a:ext cx="14946" cy="2123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5" name="Freeform 677"/>
            <p:cNvSpPr>
              <a:spLocks/>
            </p:cNvSpPr>
            <p:nvPr/>
          </p:nvSpPr>
          <p:spPr bwMode="auto">
            <a:xfrm>
              <a:off x="2774942" y="5026927"/>
              <a:ext cx="14947" cy="16768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0 h 19"/>
                <a:gd name="T8" fmla="*/ 2147483647 w 22"/>
                <a:gd name="T9" fmla="*/ 2147483647 h 19"/>
                <a:gd name="T10" fmla="*/ 0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0 w 22"/>
                <a:gd name="T17" fmla="*/ 2147483647 h 19"/>
                <a:gd name="T18" fmla="*/ 2147483647 w 22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6" name="Freeform 678"/>
            <p:cNvSpPr>
              <a:spLocks/>
            </p:cNvSpPr>
            <p:nvPr/>
          </p:nvSpPr>
          <p:spPr bwMode="auto">
            <a:xfrm>
              <a:off x="2771425" y="5036988"/>
              <a:ext cx="16705" cy="16767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0 h 20"/>
                <a:gd name="T8" fmla="*/ 0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7" name="Freeform 679"/>
            <p:cNvSpPr>
              <a:spLocks/>
            </p:cNvSpPr>
            <p:nvPr/>
          </p:nvSpPr>
          <p:spPr bwMode="auto">
            <a:xfrm>
              <a:off x="2764391" y="5043695"/>
              <a:ext cx="14947" cy="19003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2147483647 h 25"/>
                <a:gd name="T14" fmla="*/ 2147483647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8" name="Freeform 680"/>
            <p:cNvSpPr>
              <a:spLocks/>
            </p:cNvSpPr>
            <p:nvPr/>
          </p:nvSpPr>
          <p:spPr bwMode="auto">
            <a:xfrm>
              <a:off x="2755599" y="5053755"/>
              <a:ext cx="16705" cy="15649"/>
            </a:xfrm>
            <a:custGeom>
              <a:avLst/>
              <a:gdLst>
                <a:gd name="T0" fmla="*/ 2147483647 w 25"/>
                <a:gd name="T1" fmla="*/ 2147483647 h 24"/>
                <a:gd name="T2" fmla="*/ 2147483647 w 25"/>
                <a:gd name="T3" fmla="*/ 2147483647 h 24"/>
                <a:gd name="T4" fmla="*/ 2147483647 w 25"/>
                <a:gd name="T5" fmla="*/ 2147483647 h 24"/>
                <a:gd name="T6" fmla="*/ 2147483647 w 25"/>
                <a:gd name="T7" fmla="*/ 0 h 24"/>
                <a:gd name="T8" fmla="*/ 0 w 25"/>
                <a:gd name="T9" fmla="*/ 2147483647 h 24"/>
                <a:gd name="T10" fmla="*/ 2147483647 w 25"/>
                <a:gd name="T11" fmla="*/ 2147483647 h 24"/>
                <a:gd name="T12" fmla="*/ 2147483647 w 25"/>
                <a:gd name="T13" fmla="*/ 2147483647 h 24"/>
                <a:gd name="T14" fmla="*/ 2147483647 w 25"/>
                <a:gd name="T15" fmla="*/ 2147483647 h 24"/>
                <a:gd name="T16" fmla="*/ 2147483647 w 25"/>
                <a:gd name="T17" fmla="*/ 2147483647 h 24"/>
                <a:gd name="T18" fmla="*/ 2147483647 w 25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9" name="Freeform 681"/>
            <p:cNvSpPr>
              <a:spLocks/>
            </p:cNvSpPr>
            <p:nvPr/>
          </p:nvSpPr>
          <p:spPr bwMode="auto">
            <a:xfrm>
              <a:off x="2742411" y="5053755"/>
              <a:ext cx="15826" cy="15649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0" name="Freeform 682"/>
            <p:cNvSpPr>
              <a:spLocks/>
            </p:cNvSpPr>
            <p:nvPr/>
          </p:nvSpPr>
          <p:spPr bwMode="auto">
            <a:xfrm>
              <a:off x="2724827" y="5039224"/>
              <a:ext cx="25497" cy="29063"/>
            </a:xfrm>
            <a:custGeom>
              <a:avLst/>
              <a:gdLst>
                <a:gd name="T0" fmla="*/ 2147483647 w 37"/>
                <a:gd name="T1" fmla="*/ 2147483647 h 33"/>
                <a:gd name="T2" fmla="*/ 0 w 37"/>
                <a:gd name="T3" fmla="*/ 2147483647 h 33"/>
                <a:gd name="T4" fmla="*/ 2147483647 w 37"/>
                <a:gd name="T5" fmla="*/ 2147483647 h 33"/>
                <a:gd name="T6" fmla="*/ 2147483647 w 37"/>
                <a:gd name="T7" fmla="*/ 2147483647 h 33"/>
                <a:gd name="T8" fmla="*/ 2147483647 w 37"/>
                <a:gd name="T9" fmla="*/ 0 h 33"/>
                <a:gd name="T10" fmla="*/ 2147483647 w 37"/>
                <a:gd name="T11" fmla="*/ 0 h 33"/>
                <a:gd name="T12" fmla="*/ 2147483647 w 37"/>
                <a:gd name="T13" fmla="*/ 0 h 33"/>
                <a:gd name="T14" fmla="*/ 2147483647 w 37"/>
                <a:gd name="T15" fmla="*/ 0 h 33"/>
                <a:gd name="T16" fmla="*/ 2147483647 w 37"/>
                <a:gd name="T17" fmla="*/ 0 h 33"/>
                <a:gd name="T18" fmla="*/ 2147483647 w 37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1" name="Freeform 683"/>
            <p:cNvSpPr>
              <a:spLocks/>
            </p:cNvSpPr>
            <p:nvPr/>
          </p:nvSpPr>
          <p:spPr bwMode="auto">
            <a:xfrm>
              <a:off x="2708122" y="5036988"/>
              <a:ext cx="20222" cy="16767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0 w 29"/>
                <a:gd name="T11" fmla="*/ 2147483647 h 19"/>
                <a:gd name="T12" fmla="*/ 2147483647 w 29"/>
                <a:gd name="T13" fmla="*/ 0 h 19"/>
                <a:gd name="T14" fmla="*/ 2147483647 w 29"/>
                <a:gd name="T15" fmla="*/ 0 h 19"/>
                <a:gd name="T16" fmla="*/ 0 w 29"/>
                <a:gd name="T17" fmla="*/ 2147483647 h 19"/>
                <a:gd name="T18" fmla="*/ 2147483647 w 2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2" name="Freeform 684"/>
            <p:cNvSpPr>
              <a:spLocks/>
            </p:cNvSpPr>
            <p:nvPr/>
          </p:nvSpPr>
          <p:spPr bwMode="auto">
            <a:xfrm>
              <a:off x="2697571" y="5039224"/>
              <a:ext cx="18464" cy="21238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0 w 25"/>
                <a:gd name="T11" fmla="*/ 2147483647 h 25"/>
                <a:gd name="T12" fmla="*/ 0 w 25"/>
                <a:gd name="T13" fmla="*/ 2147483647 h 25"/>
                <a:gd name="T14" fmla="*/ 0 w 25"/>
                <a:gd name="T15" fmla="*/ 2147483647 h 25"/>
                <a:gd name="T16" fmla="*/ 0 w 25"/>
                <a:gd name="T17" fmla="*/ 2147483647 h 25"/>
                <a:gd name="T18" fmla="*/ 2147483647 w 25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3" name="Freeform 685"/>
            <p:cNvSpPr>
              <a:spLocks/>
            </p:cNvSpPr>
            <p:nvPr/>
          </p:nvSpPr>
          <p:spPr bwMode="auto">
            <a:xfrm>
              <a:off x="2689659" y="5053755"/>
              <a:ext cx="18463" cy="21239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0 w 23"/>
                <a:gd name="T13" fmla="*/ 2147483647 h 25"/>
                <a:gd name="T14" fmla="*/ 0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4" name="Freeform 686"/>
            <p:cNvSpPr>
              <a:spLocks/>
            </p:cNvSpPr>
            <p:nvPr/>
          </p:nvSpPr>
          <p:spPr bwMode="auto">
            <a:xfrm>
              <a:off x="2692296" y="5068287"/>
              <a:ext cx="17584" cy="14531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0 h 19"/>
                <a:gd name="T6" fmla="*/ 0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5" name="Freeform 687"/>
            <p:cNvSpPr>
              <a:spLocks/>
            </p:cNvSpPr>
            <p:nvPr/>
          </p:nvSpPr>
          <p:spPr bwMode="auto">
            <a:xfrm>
              <a:off x="2697571" y="5079465"/>
              <a:ext cx="14067" cy="23474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2147483647 w 19"/>
                <a:gd name="T5" fmla="*/ 0 h 25"/>
                <a:gd name="T6" fmla="*/ 0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2147483647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6" name="Freeform 688"/>
            <p:cNvSpPr>
              <a:spLocks/>
            </p:cNvSpPr>
            <p:nvPr/>
          </p:nvSpPr>
          <p:spPr bwMode="auto">
            <a:xfrm>
              <a:off x="2687900" y="5089525"/>
              <a:ext cx="21980" cy="25710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0 h 28"/>
                <a:gd name="T8" fmla="*/ 2147483647 w 31"/>
                <a:gd name="T9" fmla="*/ 2147483647 h 28"/>
                <a:gd name="T10" fmla="*/ 0 w 31"/>
                <a:gd name="T11" fmla="*/ 2147483647 h 28"/>
                <a:gd name="T12" fmla="*/ 2147483647 w 31"/>
                <a:gd name="T13" fmla="*/ 2147483647 h 28"/>
                <a:gd name="T14" fmla="*/ 0 w 31"/>
                <a:gd name="T15" fmla="*/ 2147483647 h 28"/>
                <a:gd name="T16" fmla="*/ 0 w 31"/>
                <a:gd name="T17" fmla="*/ 2147483647 h 28"/>
                <a:gd name="T18" fmla="*/ 2147483647 w 31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7" name="Freeform 689"/>
            <p:cNvSpPr>
              <a:spLocks/>
            </p:cNvSpPr>
            <p:nvPr/>
          </p:nvSpPr>
          <p:spPr bwMode="auto">
            <a:xfrm>
              <a:off x="2687900" y="5109646"/>
              <a:ext cx="14946" cy="21239"/>
            </a:xfrm>
            <a:custGeom>
              <a:avLst/>
              <a:gdLst>
                <a:gd name="T0" fmla="*/ 2147483647 w 20"/>
                <a:gd name="T1" fmla="*/ 2147483647 h 27"/>
                <a:gd name="T2" fmla="*/ 2147483647 w 20"/>
                <a:gd name="T3" fmla="*/ 2147483647 h 27"/>
                <a:gd name="T4" fmla="*/ 2147483647 w 20"/>
                <a:gd name="T5" fmla="*/ 0 h 27"/>
                <a:gd name="T6" fmla="*/ 0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2147483647 w 20"/>
                <a:gd name="T13" fmla="*/ 2147483647 h 27"/>
                <a:gd name="T14" fmla="*/ 2147483647 w 20"/>
                <a:gd name="T15" fmla="*/ 2147483647 h 27"/>
                <a:gd name="T16" fmla="*/ 2147483647 w 20"/>
                <a:gd name="T17" fmla="*/ 2147483647 h 27"/>
                <a:gd name="T18" fmla="*/ 2147483647 w 2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8" name="Freeform 690"/>
            <p:cNvSpPr>
              <a:spLocks/>
            </p:cNvSpPr>
            <p:nvPr/>
          </p:nvSpPr>
          <p:spPr bwMode="auto">
            <a:xfrm>
              <a:off x="2684383" y="5126413"/>
              <a:ext cx="18463" cy="25709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w 23"/>
                <a:gd name="T11" fmla="*/ 2147483647 h 29"/>
                <a:gd name="T12" fmla="*/ 2147483647 w 23"/>
                <a:gd name="T13" fmla="*/ 2147483647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9" name="Freeform 691"/>
            <p:cNvSpPr>
              <a:spLocks/>
            </p:cNvSpPr>
            <p:nvPr/>
          </p:nvSpPr>
          <p:spPr bwMode="auto">
            <a:xfrm>
              <a:off x="2676470" y="5142063"/>
              <a:ext cx="17584" cy="30181"/>
            </a:xfrm>
            <a:custGeom>
              <a:avLst/>
              <a:gdLst>
                <a:gd name="T0" fmla="*/ 2147483647 w 25"/>
                <a:gd name="T1" fmla="*/ 2147483647 h 33"/>
                <a:gd name="T2" fmla="*/ 2147483647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0 h 33"/>
                <a:gd name="T8" fmla="*/ 0 w 25"/>
                <a:gd name="T9" fmla="*/ 2147483647 h 33"/>
                <a:gd name="T10" fmla="*/ 0 w 25"/>
                <a:gd name="T11" fmla="*/ 2147483647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0" name="Freeform 692"/>
            <p:cNvSpPr>
              <a:spLocks/>
            </p:cNvSpPr>
            <p:nvPr/>
          </p:nvSpPr>
          <p:spPr bwMode="auto">
            <a:xfrm>
              <a:off x="2672074" y="5166655"/>
              <a:ext cx="15826" cy="20121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1" name="Freeform 693"/>
            <p:cNvSpPr>
              <a:spLocks/>
            </p:cNvSpPr>
            <p:nvPr/>
          </p:nvSpPr>
          <p:spPr bwMode="auto">
            <a:xfrm>
              <a:off x="2664161" y="5166655"/>
              <a:ext cx="15826" cy="14531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2" name="Freeform 694"/>
            <p:cNvSpPr>
              <a:spLocks/>
            </p:cNvSpPr>
            <p:nvPr/>
          </p:nvSpPr>
          <p:spPr bwMode="auto">
            <a:xfrm>
              <a:off x="2654490" y="5152123"/>
              <a:ext cx="17584" cy="22356"/>
            </a:xfrm>
            <a:custGeom>
              <a:avLst/>
              <a:gdLst>
                <a:gd name="T0" fmla="*/ 2147483647 w 27"/>
                <a:gd name="T1" fmla="*/ 2147483647 h 28"/>
                <a:gd name="T2" fmla="*/ 0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0 h 28"/>
                <a:gd name="T12" fmla="*/ 2147483647 w 27"/>
                <a:gd name="T13" fmla="*/ 2147483647 h 28"/>
                <a:gd name="T14" fmla="*/ 2147483647 w 27"/>
                <a:gd name="T15" fmla="*/ 0 h 28"/>
                <a:gd name="T16" fmla="*/ 2147483647 w 27"/>
                <a:gd name="T17" fmla="*/ 0 h 28"/>
                <a:gd name="T18" fmla="*/ 2147483647 w 27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3" name="Freeform 695"/>
            <p:cNvSpPr>
              <a:spLocks/>
            </p:cNvSpPr>
            <p:nvPr/>
          </p:nvSpPr>
          <p:spPr bwMode="auto">
            <a:xfrm>
              <a:off x="2647456" y="5152123"/>
              <a:ext cx="10551" cy="14532"/>
            </a:xfrm>
            <a:custGeom>
              <a:avLst/>
              <a:gdLst>
                <a:gd name="T0" fmla="*/ 2147483647 w 13"/>
                <a:gd name="T1" fmla="*/ 2147483647 h 15"/>
                <a:gd name="T2" fmla="*/ 2147483647 w 13"/>
                <a:gd name="T3" fmla="*/ 2147483647 h 15"/>
                <a:gd name="T4" fmla="*/ 2147483647 w 13"/>
                <a:gd name="T5" fmla="*/ 2147483647 h 15"/>
                <a:gd name="T6" fmla="*/ 2147483647 w 13"/>
                <a:gd name="T7" fmla="*/ 0 h 15"/>
                <a:gd name="T8" fmla="*/ 2147483647 w 13"/>
                <a:gd name="T9" fmla="*/ 0 h 15"/>
                <a:gd name="T10" fmla="*/ 0 w 13"/>
                <a:gd name="T11" fmla="*/ 0 h 15"/>
                <a:gd name="T12" fmla="*/ 2147483647 w 13"/>
                <a:gd name="T13" fmla="*/ 0 h 15"/>
                <a:gd name="T14" fmla="*/ 0 w 13"/>
                <a:gd name="T15" fmla="*/ 0 h 15"/>
                <a:gd name="T16" fmla="*/ 2147483647 w 13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4" name="Freeform 696"/>
            <p:cNvSpPr>
              <a:spLocks/>
            </p:cNvSpPr>
            <p:nvPr/>
          </p:nvSpPr>
          <p:spPr bwMode="auto">
            <a:xfrm>
              <a:off x="2632510" y="5152123"/>
              <a:ext cx="14947" cy="19003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0 h 19"/>
                <a:gd name="T8" fmla="*/ 0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5" name="Freeform 697"/>
            <p:cNvSpPr>
              <a:spLocks/>
            </p:cNvSpPr>
            <p:nvPr/>
          </p:nvSpPr>
          <p:spPr bwMode="auto">
            <a:xfrm>
              <a:off x="2618442" y="5156594"/>
              <a:ext cx="14067" cy="14532"/>
            </a:xfrm>
            <a:custGeom>
              <a:avLst/>
              <a:gdLst>
                <a:gd name="T0" fmla="*/ 2147483647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2147483647 h 18"/>
                <a:gd name="T10" fmla="*/ 0 w 19"/>
                <a:gd name="T11" fmla="*/ 2147483647 h 18"/>
                <a:gd name="T12" fmla="*/ 2147483647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2147483647 w 19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6" name="Freeform 698"/>
            <p:cNvSpPr>
              <a:spLocks/>
            </p:cNvSpPr>
            <p:nvPr/>
          </p:nvSpPr>
          <p:spPr bwMode="auto">
            <a:xfrm>
              <a:off x="2610530" y="5159948"/>
              <a:ext cx="14946" cy="14531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0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7" name="Freeform 699"/>
            <p:cNvSpPr>
              <a:spLocks/>
            </p:cNvSpPr>
            <p:nvPr/>
          </p:nvSpPr>
          <p:spPr bwMode="auto">
            <a:xfrm>
              <a:off x="2603496" y="5166655"/>
              <a:ext cx="14946" cy="13414"/>
            </a:xfrm>
            <a:custGeom>
              <a:avLst/>
              <a:gdLst>
                <a:gd name="T0" fmla="*/ 2147483647 w 19"/>
                <a:gd name="T1" fmla="*/ 2147483647 h 15"/>
                <a:gd name="T2" fmla="*/ 2147483647 w 19"/>
                <a:gd name="T3" fmla="*/ 2147483647 h 15"/>
                <a:gd name="T4" fmla="*/ 2147483647 w 19"/>
                <a:gd name="T5" fmla="*/ 2147483647 h 15"/>
                <a:gd name="T6" fmla="*/ 2147483647 w 19"/>
                <a:gd name="T7" fmla="*/ 0 h 15"/>
                <a:gd name="T8" fmla="*/ 0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2147483647 h 15"/>
                <a:gd name="T14" fmla="*/ 2147483647 w 19"/>
                <a:gd name="T15" fmla="*/ 2147483647 h 15"/>
                <a:gd name="T16" fmla="*/ 2147483647 w 19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8" name="Freeform 700"/>
            <p:cNvSpPr>
              <a:spLocks/>
            </p:cNvSpPr>
            <p:nvPr/>
          </p:nvSpPr>
          <p:spPr bwMode="auto">
            <a:xfrm>
              <a:off x="2599100" y="5172244"/>
              <a:ext cx="15826" cy="21239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9" name="Freeform 701"/>
            <p:cNvSpPr>
              <a:spLocks/>
            </p:cNvSpPr>
            <p:nvPr/>
          </p:nvSpPr>
          <p:spPr bwMode="auto">
            <a:xfrm>
              <a:off x="2592945" y="5180069"/>
              <a:ext cx="10551" cy="13414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2147483647 w 17"/>
                <a:gd name="T11" fmla="*/ 0 h 18"/>
                <a:gd name="T12" fmla="*/ 0 w 17"/>
                <a:gd name="T13" fmla="*/ 2147483647 h 18"/>
                <a:gd name="T14" fmla="*/ 2147483647 w 17"/>
                <a:gd name="T15" fmla="*/ 2147483647 h 18"/>
                <a:gd name="T16" fmla="*/ 0 w 17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0" name="Freeform 702"/>
            <p:cNvSpPr>
              <a:spLocks/>
            </p:cNvSpPr>
            <p:nvPr/>
          </p:nvSpPr>
          <p:spPr bwMode="auto">
            <a:xfrm>
              <a:off x="2576240" y="5174479"/>
              <a:ext cx="18464" cy="19003"/>
            </a:xfrm>
            <a:custGeom>
              <a:avLst/>
              <a:gdLst>
                <a:gd name="T0" fmla="*/ 0 w 27"/>
                <a:gd name="T1" fmla="*/ 2147483647 h 22"/>
                <a:gd name="T2" fmla="*/ 2147483647 w 27"/>
                <a:gd name="T3" fmla="*/ 2147483647 h 22"/>
                <a:gd name="T4" fmla="*/ 2147483647 w 27"/>
                <a:gd name="T5" fmla="*/ 2147483647 h 22"/>
                <a:gd name="T6" fmla="*/ 2147483647 w 27"/>
                <a:gd name="T7" fmla="*/ 0 h 22"/>
                <a:gd name="T8" fmla="*/ 0 w 27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1" name="Freeform 703"/>
            <p:cNvSpPr>
              <a:spLocks/>
            </p:cNvSpPr>
            <p:nvPr/>
          </p:nvSpPr>
          <p:spPr bwMode="auto">
            <a:xfrm>
              <a:off x="2562173" y="5172244"/>
              <a:ext cx="14947" cy="17885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2147483647 w 19"/>
                <a:gd name="T13" fmla="*/ 0 h 19"/>
                <a:gd name="T14" fmla="*/ 2147483647 w 19"/>
                <a:gd name="T15" fmla="*/ 0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2" name="Freeform 704"/>
            <p:cNvSpPr>
              <a:spLocks/>
            </p:cNvSpPr>
            <p:nvPr/>
          </p:nvSpPr>
          <p:spPr bwMode="auto">
            <a:xfrm>
              <a:off x="2544588" y="5172244"/>
              <a:ext cx="20222" cy="14532"/>
            </a:xfrm>
            <a:custGeom>
              <a:avLst/>
              <a:gdLst>
                <a:gd name="T0" fmla="*/ 2147483647 w 27"/>
                <a:gd name="T1" fmla="*/ 2147483647 h 15"/>
                <a:gd name="T2" fmla="*/ 2147483647 w 27"/>
                <a:gd name="T3" fmla="*/ 2147483647 h 15"/>
                <a:gd name="T4" fmla="*/ 2147483647 w 27"/>
                <a:gd name="T5" fmla="*/ 2147483647 h 15"/>
                <a:gd name="T6" fmla="*/ 2147483647 w 27"/>
                <a:gd name="T7" fmla="*/ 0 h 15"/>
                <a:gd name="T8" fmla="*/ 2147483647 w 27"/>
                <a:gd name="T9" fmla="*/ 0 h 15"/>
                <a:gd name="T10" fmla="*/ 0 w 27"/>
                <a:gd name="T11" fmla="*/ 0 h 15"/>
                <a:gd name="T12" fmla="*/ 2147483647 w 27"/>
                <a:gd name="T13" fmla="*/ 0 h 15"/>
                <a:gd name="T14" fmla="*/ 2147483647 w 27"/>
                <a:gd name="T15" fmla="*/ 0 h 15"/>
                <a:gd name="T16" fmla="*/ 0 w 27"/>
                <a:gd name="T17" fmla="*/ 0 h 15"/>
                <a:gd name="T18" fmla="*/ 2147483647 w 27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3" name="Freeform 705"/>
            <p:cNvSpPr>
              <a:spLocks/>
            </p:cNvSpPr>
            <p:nvPr/>
          </p:nvSpPr>
          <p:spPr bwMode="auto">
            <a:xfrm>
              <a:off x="2528763" y="5172244"/>
              <a:ext cx="22859" cy="21239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0 h 26"/>
                <a:gd name="T8" fmla="*/ 0 w 29"/>
                <a:gd name="T9" fmla="*/ 2147483647 h 26"/>
                <a:gd name="T10" fmla="*/ 2147483647 w 29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4" name="Freeform 707"/>
            <p:cNvSpPr>
              <a:spLocks/>
            </p:cNvSpPr>
            <p:nvPr/>
          </p:nvSpPr>
          <p:spPr bwMode="auto">
            <a:xfrm>
              <a:off x="2897152" y="5126413"/>
              <a:ext cx="92317" cy="196736"/>
            </a:xfrm>
            <a:custGeom>
              <a:avLst/>
              <a:gdLst>
                <a:gd name="T0" fmla="*/ 2147483647 w 122"/>
                <a:gd name="T1" fmla="*/ 2147483647 h 226"/>
                <a:gd name="T2" fmla="*/ 0 w 122"/>
                <a:gd name="T3" fmla="*/ 2147483647 h 226"/>
                <a:gd name="T4" fmla="*/ 2147483647 w 122"/>
                <a:gd name="T5" fmla="*/ 2147483647 h 226"/>
                <a:gd name="T6" fmla="*/ 2147483647 w 122"/>
                <a:gd name="T7" fmla="*/ 2147483647 h 226"/>
                <a:gd name="T8" fmla="*/ 2147483647 w 122"/>
                <a:gd name="T9" fmla="*/ 0 h 226"/>
                <a:gd name="T10" fmla="*/ 2147483647 w 122"/>
                <a:gd name="T11" fmla="*/ 2147483647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5" name="Freeform 718"/>
            <p:cNvSpPr>
              <a:spLocks/>
            </p:cNvSpPr>
            <p:nvPr/>
          </p:nvSpPr>
          <p:spPr bwMode="auto">
            <a:xfrm>
              <a:off x="3062444" y="5299675"/>
              <a:ext cx="14067" cy="14532"/>
            </a:xfrm>
            <a:custGeom>
              <a:avLst/>
              <a:gdLst>
                <a:gd name="T0" fmla="*/ 2147483647 w 16"/>
                <a:gd name="T1" fmla="*/ 2147483647 h 18"/>
                <a:gd name="T2" fmla="*/ 0 w 16"/>
                <a:gd name="T3" fmla="*/ 2147483647 h 18"/>
                <a:gd name="T4" fmla="*/ 2147483647 w 16"/>
                <a:gd name="T5" fmla="*/ 2147483647 h 18"/>
                <a:gd name="T6" fmla="*/ 2147483647 w 16"/>
                <a:gd name="T7" fmla="*/ 2147483647 h 18"/>
                <a:gd name="T8" fmla="*/ 2147483647 w 16"/>
                <a:gd name="T9" fmla="*/ 2147483647 h 18"/>
                <a:gd name="T10" fmla="*/ 2147483647 w 16"/>
                <a:gd name="T11" fmla="*/ 0 h 18"/>
                <a:gd name="T12" fmla="*/ 2147483647 w 16"/>
                <a:gd name="T13" fmla="*/ 2147483647 h 18"/>
                <a:gd name="T14" fmla="*/ 2147483647 w 16"/>
                <a:gd name="T15" fmla="*/ 0 h 18"/>
                <a:gd name="T16" fmla="*/ 2147483647 w 16"/>
                <a:gd name="T17" fmla="*/ 0 h 18"/>
                <a:gd name="T18" fmla="*/ 2147483647 w 16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6" name="Freeform 719"/>
            <p:cNvSpPr>
              <a:spLocks/>
            </p:cNvSpPr>
            <p:nvPr/>
          </p:nvSpPr>
          <p:spPr bwMode="auto">
            <a:xfrm>
              <a:off x="3004416" y="5299675"/>
              <a:ext cx="65062" cy="23475"/>
            </a:xfrm>
            <a:custGeom>
              <a:avLst/>
              <a:gdLst>
                <a:gd name="T0" fmla="*/ 0 w 87"/>
                <a:gd name="T1" fmla="*/ 2147483647 h 27"/>
                <a:gd name="T2" fmla="*/ 2147483647 w 87"/>
                <a:gd name="T3" fmla="*/ 2147483647 h 27"/>
                <a:gd name="T4" fmla="*/ 2147483647 w 87"/>
                <a:gd name="T5" fmla="*/ 2147483647 h 27"/>
                <a:gd name="T6" fmla="*/ 2147483647 w 87"/>
                <a:gd name="T7" fmla="*/ 0 h 27"/>
                <a:gd name="T8" fmla="*/ 0 w 87"/>
                <a:gd name="T9" fmla="*/ 2147483647 h 27"/>
                <a:gd name="T10" fmla="*/ 0 w 8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7" name="Freeform 720"/>
            <p:cNvSpPr>
              <a:spLocks/>
            </p:cNvSpPr>
            <p:nvPr/>
          </p:nvSpPr>
          <p:spPr bwMode="auto">
            <a:xfrm>
              <a:off x="3369288" y="5438285"/>
              <a:ext cx="33410" cy="39124"/>
            </a:xfrm>
            <a:custGeom>
              <a:avLst/>
              <a:gdLst>
                <a:gd name="T0" fmla="*/ 2147483647 w 46"/>
                <a:gd name="T1" fmla="*/ 2147483647 h 42"/>
                <a:gd name="T2" fmla="*/ 0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2147483647 h 42"/>
                <a:gd name="T8" fmla="*/ 2147483647 w 46"/>
                <a:gd name="T9" fmla="*/ 2147483647 h 42"/>
                <a:gd name="T10" fmla="*/ 2147483647 w 46"/>
                <a:gd name="T11" fmla="*/ 0 h 42"/>
                <a:gd name="T12" fmla="*/ 2147483647 w 46"/>
                <a:gd name="T13" fmla="*/ 2147483647 h 42"/>
                <a:gd name="T14" fmla="*/ 2147483647 w 46"/>
                <a:gd name="T15" fmla="*/ 0 h 42"/>
                <a:gd name="T16" fmla="*/ 2147483647 w 46"/>
                <a:gd name="T17" fmla="*/ 0 h 42"/>
                <a:gd name="T18" fmla="*/ 2147483647 w 46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8" name="Freeform 721"/>
            <p:cNvSpPr>
              <a:spLocks/>
            </p:cNvSpPr>
            <p:nvPr/>
          </p:nvSpPr>
          <p:spPr bwMode="auto">
            <a:xfrm>
              <a:off x="3350825" y="5438285"/>
              <a:ext cx="23738" cy="20121"/>
            </a:xfrm>
            <a:custGeom>
              <a:avLst/>
              <a:gdLst>
                <a:gd name="T0" fmla="*/ 2147483647 w 31"/>
                <a:gd name="T1" fmla="*/ 2147483647 h 21"/>
                <a:gd name="T2" fmla="*/ 2147483647 w 31"/>
                <a:gd name="T3" fmla="*/ 2147483647 h 21"/>
                <a:gd name="T4" fmla="*/ 2147483647 w 31"/>
                <a:gd name="T5" fmla="*/ 2147483647 h 21"/>
                <a:gd name="T6" fmla="*/ 2147483647 w 31"/>
                <a:gd name="T7" fmla="*/ 0 h 21"/>
                <a:gd name="T8" fmla="*/ 0 w 31"/>
                <a:gd name="T9" fmla="*/ 2147483647 h 21"/>
                <a:gd name="T10" fmla="*/ 2147483647 w 31"/>
                <a:gd name="T11" fmla="*/ 2147483647 h 21"/>
                <a:gd name="T12" fmla="*/ 2147483647 w 31"/>
                <a:gd name="T13" fmla="*/ 2147483647 h 21"/>
                <a:gd name="T14" fmla="*/ 2147483647 w 31"/>
                <a:gd name="T15" fmla="*/ 2147483647 h 21"/>
                <a:gd name="T16" fmla="*/ 2147483647 w 3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9" name="Freeform 722"/>
            <p:cNvSpPr>
              <a:spLocks/>
            </p:cNvSpPr>
            <p:nvPr/>
          </p:nvSpPr>
          <p:spPr bwMode="auto">
            <a:xfrm>
              <a:off x="3342912" y="5442756"/>
              <a:ext cx="10551" cy="15649"/>
            </a:xfrm>
            <a:custGeom>
              <a:avLst/>
              <a:gdLst>
                <a:gd name="T0" fmla="*/ 0 w 12"/>
                <a:gd name="T1" fmla="*/ 2147483647 h 18"/>
                <a:gd name="T2" fmla="*/ 2147483647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0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0" name="Freeform 723"/>
            <p:cNvSpPr>
              <a:spLocks/>
            </p:cNvSpPr>
            <p:nvPr/>
          </p:nvSpPr>
          <p:spPr bwMode="auto">
            <a:xfrm>
              <a:off x="3321811" y="5441638"/>
              <a:ext cx="25497" cy="14531"/>
            </a:xfrm>
            <a:custGeom>
              <a:avLst/>
              <a:gdLst>
                <a:gd name="T0" fmla="*/ 2147483647 w 30"/>
                <a:gd name="T1" fmla="*/ 2147483647 h 17"/>
                <a:gd name="T2" fmla="*/ 0 w 30"/>
                <a:gd name="T3" fmla="*/ 2147483647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0 w 30"/>
                <a:gd name="T9" fmla="*/ 0 h 17"/>
                <a:gd name="T10" fmla="*/ 0 w 30"/>
                <a:gd name="T11" fmla="*/ 2147483647 h 17"/>
                <a:gd name="T12" fmla="*/ 0 w 30"/>
                <a:gd name="T13" fmla="*/ 0 h 17"/>
                <a:gd name="T14" fmla="*/ 0 w 30"/>
                <a:gd name="T15" fmla="*/ 2147483647 h 17"/>
                <a:gd name="T16" fmla="*/ 2147483647 w 30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1" name="Freeform 724"/>
            <p:cNvSpPr>
              <a:spLocks/>
            </p:cNvSpPr>
            <p:nvPr/>
          </p:nvSpPr>
          <p:spPr bwMode="auto">
            <a:xfrm>
              <a:off x="3288401" y="5442756"/>
              <a:ext cx="36927" cy="15649"/>
            </a:xfrm>
            <a:custGeom>
              <a:avLst/>
              <a:gdLst>
                <a:gd name="T0" fmla="*/ 2147483647 w 47"/>
                <a:gd name="T1" fmla="*/ 2147483647 h 22"/>
                <a:gd name="T2" fmla="*/ 2147483647 w 47"/>
                <a:gd name="T3" fmla="*/ 2147483647 h 22"/>
                <a:gd name="T4" fmla="*/ 2147483647 w 47"/>
                <a:gd name="T5" fmla="*/ 2147483647 h 22"/>
                <a:gd name="T6" fmla="*/ 2147483647 w 47"/>
                <a:gd name="T7" fmla="*/ 0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2147483647 w 47"/>
                <a:gd name="T13" fmla="*/ 2147483647 h 22"/>
                <a:gd name="T14" fmla="*/ 0 w 47"/>
                <a:gd name="T15" fmla="*/ 2147483647 h 22"/>
                <a:gd name="T16" fmla="*/ 2147483647 w 47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2" name="Freeform 725"/>
            <p:cNvSpPr>
              <a:spLocks/>
            </p:cNvSpPr>
            <p:nvPr/>
          </p:nvSpPr>
          <p:spPr bwMode="auto">
            <a:xfrm>
              <a:off x="3271696" y="5449463"/>
              <a:ext cx="22859" cy="17885"/>
            </a:xfrm>
            <a:custGeom>
              <a:avLst/>
              <a:gdLst>
                <a:gd name="T0" fmla="*/ 0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0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3" name="Freeform 726"/>
            <p:cNvSpPr>
              <a:spLocks/>
            </p:cNvSpPr>
            <p:nvPr/>
          </p:nvSpPr>
          <p:spPr bwMode="auto">
            <a:xfrm>
              <a:off x="3269058" y="5423753"/>
              <a:ext cx="17584" cy="34652"/>
            </a:xfrm>
            <a:custGeom>
              <a:avLst/>
              <a:gdLst>
                <a:gd name="T0" fmla="*/ 2147483647 w 25"/>
                <a:gd name="T1" fmla="*/ 2147483647 h 43"/>
                <a:gd name="T2" fmla="*/ 0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0 h 43"/>
                <a:gd name="T16" fmla="*/ 2147483647 w 25"/>
                <a:gd name="T17" fmla="*/ 2147483647 h 43"/>
                <a:gd name="T18" fmla="*/ 2147483647 w 25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4" name="Freeform 727"/>
            <p:cNvSpPr>
              <a:spLocks/>
            </p:cNvSpPr>
            <p:nvPr/>
          </p:nvSpPr>
          <p:spPr bwMode="auto">
            <a:xfrm>
              <a:off x="3255870" y="5431578"/>
              <a:ext cx="21101" cy="26828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0 h 31"/>
                <a:gd name="T8" fmla="*/ 0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2147483647 w 29"/>
                <a:gd name="T17" fmla="*/ 2147483647 h 31"/>
                <a:gd name="T18" fmla="*/ 2147483647 w 29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5" name="Freeform 728"/>
            <p:cNvSpPr>
              <a:spLocks/>
            </p:cNvSpPr>
            <p:nvPr/>
          </p:nvSpPr>
          <p:spPr bwMode="auto">
            <a:xfrm>
              <a:off x="3242682" y="5433813"/>
              <a:ext cx="18464" cy="22356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0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6" name="Freeform 729"/>
            <p:cNvSpPr>
              <a:spLocks/>
            </p:cNvSpPr>
            <p:nvPr/>
          </p:nvSpPr>
          <p:spPr bwMode="auto">
            <a:xfrm>
              <a:off x="3232131" y="5438285"/>
              <a:ext cx="15826" cy="17885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2147483647 w 18"/>
                <a:gd name="T9" fmla="*/ 2147483647 h 19"/>
                <a:gd name="T10" fmla="*/ 0 w 18"/>
                <a:gd name="T11" fmla="*/ 2147483647 h 19"/>
                <a:gd name="T12" fmla="*/ 2147483647 w 18"/>
                <a:gd name="T13" fmla="*/ 2147483647 h 19"/>
                <a:gd name="T14" fmla="*/ 0 w 18"/>
                <a:gd name="T15" fmla="*/ 2147483647 h 19"/>
                <a:gd name="T16" fmla="*/ 2147483647 w 18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7" name="Freeform 730"/>
            <p:cNvSpPr>
              <a:spLocks/>
            </p:cNvSpPr>
            <p:nvPr/>
          </p:nvSpPr>
          <p:spPr bwMode="auto">
            <a:xfrm>
              <a:off x="3229494" y="5443874"/>
              <a:ext cx="17584" cy="25709"/>
            </a:xfrm>
            <a:custGeom>
              <a:avLst/>
              <a:gdLst>
                <a:gd name="T0" fmla="*/ 0 w 21"/>
                <a:gd name="T1" fmla="*/ 2147483647 h 31"/>
                <a:gd name="T2" fmla="*/ 2147483647 w 21"/>
                <a:gd name="T3" fmla="*/ 2147483647 h 31"/>
                <a:gd name="T4" fmla="*/ 2147483647 w 21"/>
                <a:gd name="T5" fmla="*/ 2147483647 h 31"/>
                <a:gd name="T6" fmla="*/ 2147483647 w 21"/>
                <a:gd name="T7" fmla="*/ 0 h 31"/>
                <a:gd name="T8" fmla="*/ 0 w 21"/>
                <a:gd name="T9" fmla="*/ 2147483647 h 31"/>
                <a:gd name="T10" fmla="*/ 2147483647 w 21"/>
                <a:gd name="T11" fmla="*/ 2147483647 h 31"/>
                <a:gd name="T12" fmla="*/ 0 w 21"/>
                <a:gd name="T13" fmla="*/ 2147483647 h 31"/>
                <a:gd name="T14" fmla="*/ 2147483647 w 21"/>
                <a:gd name="T15" fmla="*/ 2147483647 h 31"/>
                <a:gd name="T16" fmla="*/ 2147483647 w 21"/>
                <a:gd name="T17" fmla="*/ 2147483647 h 31"/>
                <a:gd name="T18" fmla="*/ 0 w 21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8" name="Freeform 731"/>
            <p:cNvSpPr>
              <a:spLocks/>
            </p:cNvSpPr>
            <p:nvPr/>
          </p:nvSpPr>
          <p:spPr bwMode="auto">
            <a:xfrm>
              <a:off x="3223339" y="5433813"/>
              <a:ext cx="16705" cy="29063"/>
            </a:xfrm>
            <a:custGeom>
              <a:avLst/>
              <a:gdLst>
                <a:gd name="T0" fmla="*/ 2147483647 w 23"/>
                <a:gd name="T1" fmla="*/ 2147483647 h 30"/>
                <a:gd name="T2" fmla="*/ 0 w 23"/>
                <a:gd name="T3" fmla="*/ 2147483647 h 30"/>
                <a:gd name="T4" fmla="*/ 2147483647 w 23"/>
                <a:gd name="T5" fmla="*/ 2147483647 h 30"/>
                <a:gd name="T6" fmla="*/ 2147483647 w 23"/>
                <a:gd name="T7" fmla="*/ 2147483647 h 30"/>
                <a:gd name="T8" fmla="*/ 2147483647 w 23"/>
                <a:gd name="T9" fmla="*/ 2147483647 h 30"/>
                <a:gd name="T10" fmla="*/ 0 w 23"/>
                <a:gd name="T11" fmla="*/ 2147483647 h 30"/>
                <a:gd name="T12" fmla="*/ 2147483647 w 23"/>
                <a:gd name="T13" fmla="*/ 2147483647 h 30"/>
                <a:gd name="T14" fmla="*/ 2147483647 w 23"/>
                <a:gd name="T15" fmla="*/ 0 h 30"/>
                <a:gd name="T16" fmla="*/ 0 w 23"/>
                <a:gd name="T17" fmla="*/ 2147483647 h 30"/>
                <a:gd name="T18" fmla="*/ 2147483647 w 23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9" name="Freeform 732"/>
            <p:cNvSpPr>
              <a:spLocks/>
            </p:cNvSpPr>
            <p:nvPr/>
          </p:nvSpPr>
          <p:spPr bwMode="auto">
            <a:xfrm>
              <a:off x="3210151" y="5442756"/>
              <a:ext cx="21980" cy="22356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0" name="Freeform 733"/>
            <p:cNvSpPr>
              <a:spLocks/>
            </p:cNvSpPr>
            <p:nvPr/>
          </p:nvSpPr>
          <p:spPr bwMode="auto">
            <a:xfrm>
              <a:off x="3169708" y="5449463"/>
              <a:ext cx="44839" cy="15649"/>
            </a:xfrm>
            <a:custGeom>
              <a:avLst/>
              <a:gdLst>
                <a:gd name="T0" fmla="*/ 0 w 62"/>
                <a:gd name="T1" fmla="*/ 2147483647 h 21"/>
                <a:gd name="T2" fmla="*/ 2147483647 w 62"/>
                <a:gd name="T3" fmla="*/ 2147483647 h 21"/>
                <a:gd name="T4" fmla="*/ 2147483647 w 62"/>
                <a:gd name="T5" fmla="*/ 2147483647 h 21"/>
                <a:gd name="T6" fmla="*/ 2147483647 w 62"/>
                <a:gd name="T7" fmla="*/ 2147483647 h 21"/>
                <a:gd name="T8" fmla="*/ 2147483647 w 62"/>
                <a:gd name="T9" fmla="*/ 0 h 21"/>
                <a:gd name="T10" fmla="*/ 2147483647 w 62"/>
                <a:gd name="T11" fmla="*/ 2147483647 h 21"/>
                <a:gd name="T12" fmla="*/ 0 w 62"/>
                <a:gd name="T13" fmla="*/ 2147483647 h 21"/>
                <a:gd name="T14" fmla="*/ 2147483647 w 62"/>
                <a:gd name="T15" fmla="*/ 2147483647 h 21"/>
                <a:gd name="T16" fmla="*/ 2147483647 w 62"/>
                <a:gd name="T17" fmla="*/ 2147483647 h 21"/>
                <a:gd name="T18" fmla="*/ 0 w 62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1" name="Freeform 734"/>
            <p:cNvSpPr>
              <a:spLocks/>
            </p:cNvSpPr>
            <p:nvPr/>
          </p:nvSpPr>
          <p:spPr bwMode="auto">
            <a:xfrm>
              <a:off x="3147727" y="5433813"/>
              <a:ext cx="28135" cy="24592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0 h 31"/>
                <a:gd name="T10" fmla="*/ 2147483647 w 39"/>
                <a:gd name="T11" fmla="*/ 2147483647 h 31"/>
                <a:gd name="T12" fmla="*/ 0 w 39"/>
                <a:gd name="T13" fmla="*/ 2147483647 h 31"/>
                <a:gd name="T14" fmla="*/ 2147483647 w 39"/>
                <a:gd name="T15" fmla="*/ 2147483647 h 31"/>
                <a:gd name="T16" fmla="*/ 0 w 39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2" name="Freeform 735"/>
            <p:cNvSpPr>
              <a:spLocks/>
            </p:cNvSpPr>
            <p:nvPr/>
          </p:nvSpPr>
          <p:spPr bwMode="auto">
            <a:xfrm>
              <a:off x="3136298" y="5415928"/>
              <a:ext cx="21101" cy="27946"/>
            </a:xfrm>
            <a:custGeom>
              <a:avLst/>
              <a:gdLst>
                <a:gd name="T0" fmla="*/ 2147483647 w 27"/>
                <a:gd name="T1" fmla="*/ 2147483647 h 30"/>
                <a:gd name="T2" fmla="*/ 0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0 h 30"/>
                <a:gd name="T12" fmla="*/ 2147483647 w 27"/>
                <a:gd name="T13" fmla="*/ 2147483647 h 30"/>
                <a:gd name="T14" fmla="*/ 2147483647 w 27"/>
                <a:gd name="T15" fmla="*/ 0 h 30"/>
                <a:gd name="T16" fmla="*/ 2147483647 w 27"/>
                <a:gd name="T17" fmla="*/ 0 h 30"/>
                <a:gd name="T18" fmla="*/ 2147483647 w 27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3" name="Freeform 736"/>
            <p:cNvSpPr>
              <a:spLocks/>
            </p:cNvSpPr>
            <p:nvPr/>
          </p:nvSpPr>
          <p:spPr bwMode="auto">
            <a:xfrm>
              <a:off x="3122230" y="5415928"/>
              <a:ext cx="17584" cy="17885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0 h 17"/>
                <a:gd name="T8" fmla="*/ 2147483647 w 25"/>
                <a:gd name="T9" fmla="*/ 0 h 17"/>
                <a:gd name="T10" fmla="*/ 2147483647 w 25"/>
                <a:gd name="T11" fmla="*/ 2147483647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w 25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4" name="Freeform 737"/>
            <p:cNvSpPr>
              <a:spLocks/>
            </p:cNvSpPr>
            <p:nvPr/>
          </p:nvSpPr>
          <p:spPr bwMode="auto">
            <a:xfrm>
              <a:off x="3100250" y="5391336"/>
              <a:ext cx="29893" cy="35770"/>
            </a:xfrm>
            <a:custGeom>
              <a:avLst/>
              <a:gdLst>
                <a:gd name="T0" fmla="*/ 2147483647 w 42"/>
                <a:gd name="T1" fmla="*/ 2147483647 h 42"/>
                <a:gd name="T2" fmla="*/ 0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0 h 42"/>
                <a:gd name="T12" fmla="*/ 2147483647 w 42"/>
                <a:gd name="T13" fmla="*/ 2147483647 h 42"/>
                <a:gd name="T14" fmla="*/ 2147483647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5" name="Freeform 738"/>
            <p:cNvSpPr>
              <a:spLocks/>
            </p:cNvSpPr>
            <p:nvPr/>
          </p:nvSpPr>
          <p:spPr bwMode="auto">
            <a:xfrm>
              <a:off x="3082665" y="5391336"/>
              <a:ext cx="21981" cy="15649"/>
            </a:xfrm>
            <a:custGeom>
              <a:avLst/>
              <a:gdLst>
                <a:gd name="T0" fmla="*/ 0 w 29"/>
                <a:gd name="T1" fmla="*/ 2147483647 h 17"/>
                <a:gd name="T2" fmla="*/ 2147483647 w 29"/>
                <a:gd name="T3" fmla="*/ 2147483647 h 17"/>
                <a:gd name="T4" fmla="*/ 2147483647 w 29"/>
                <a:gd name="T5" fmla="*/ 2147483647 h 17"/>
                <a:gd name="T6" fmla="*/ 2147483647 w 29"/>
                <a:gd name="T7" fmla="*/ 0 h 17"/>
                <a:gd name="T8" fmla="*/ 2147483647 w 29"/>
                <a:gd name="T9" fmla="*/ 2147483647 h 17"/>
                <a:gd name="T10" fmla="*/ 2147483647 w 29"/>
                <a:gd name="T11" fmla="*/ 2147483647 h 17"/>
                <a:gd name="T12" fmla="*/ 0 w 29"/>
                <a:gd name="T13" fmla="*/ 2147483647 h 17"/>
                <a:gd name="T14" fmla="*/ 2147483647 w 29"/>
                <a:gd name="T15" fmla="*/ 2147483647 h 17"/>
                <a:gd name="T16" fmla="*/ 2147483647 w 29"/>
                <a:gd name="T17" fmla="*/ 2147483647 h 17"/>
                <a:gd name="T18" fmla="*/ 0 w 2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6" name="Freeform 739"/>
            <p:cNvSpPr>
              <a:spLocks/>
            </p:cNvSpPr>
            <p:nvPr/>
          </p:nvSpPr>
          <p:spPr bwMode="auto">
            <a:xfrm>
              <a:off x="3065961" y="5352213"/>
              <a:ext cx="26376" cy="48066"/>
            </a:xfrm>
            <a:custGeom>
              <a:avLst/>
              <a:gdLst>
                <a:gd name="T0" fmla="*/ 0 w 36"/>
                <a:gd name="T1" fmla="*/ 2147483647 h 57"/>
                <a:gd name="T2" fmla="*/ 0 w 36"/>
                <a:gd name="T3" fmla="*/ 2147483647 h 57"/>
                <a:gd name="T4" fmla="*/ 2147483647 w 36"/>
                <a:gd name="T5" fmla="*/ 2147483647 h 57"/>
                <a:gd name="T6" fmla="*/ 2147483647 w 36"/>
                <a:gd name="T7" fmla="*/ 2147483647 h 57"/>
                <a:gd name="T8" fmla="*/ 2147483647 w 36"/>
                <a:gd name="T9" fmla="*/ 0 h 57"/>
                <a:gd name="T10" fmla="*/ 2147483647 w 36"/>
                <a:gd name="T11" fmla="*/ 2147483647 h 57"/>
                <a:gd name="T12" fmla="*/ 0 w 36"/>
                <a:gd name="T13" fmla="*/ 2147483647 h 57"/>
                <a:gd name="T14" fmla="*/ 0 w 36"/>
                <a:gd name="T15" fmla="*/ 2147483647 h 57"/>
                <a:gd name="T16" fmla="*/ 0 w 36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7" name="Freeform 741"/>
            <p:cNvSpPr>
              <a:spLocks/>
            </p:cNvSpPr>
            <p:nvPr/>
          </p:nvSpPr>
          <p:spPr bwMode="auto">
            <a:xfrm>
              <a:off x="3065961" y="5314207"/>
              <a:ext cx="16705" cy="24592"/>
            </a:xfrm>
            <a:custGeom>
              <a:avLst/>
              <a:gdLst>
                <a:gd name="T0" fmla="*/ 2147483647 w 21"/>
                <a:gd name="T1" fmla="*/ 2147483647 h 29"/>
                <a:gd name="T2" fmla="*/ 2147483647 w 21"/>
                <a:gd name="T3" fmla="*/ 2147483647 h 29"/>
                <a:gd name="T4" fmla="*/ 0 w 21"/>
                <a:gd name="T5" fmla="*/ 2147483647 h 29"/>
                <a:gd name="T6" fmla="*/ 2147483647 w 21"/>
                <a:gd name="T7" fmla="*/ 2147483647 h 29"/>
                <a:gd name="T8" fmla="*/ 2147483647 w 21"/>
                <a:gd name="T9" fmla="*/ 2147483647 h 29"/>
                <a:gd name="T10" fmla="*/ 2147483647 w 21"/>
                <a:gd name="T11" fmla="*/ 0 h 29"/>
                <a:gd name="T12" fmla="*/ 2147483647 w 21"/>
                <a:gd name="T13" fmla="*/ 2147483647 h 29"/>
                <a:gd name="T14" fmla="*/ 2147483647 w 21"/>
                <a:gd name="T15" fmla="*/ 2147483647 h 29"/>
                <a:gd name="T16" fmla="*/ 2147483647 w 21"/>
                <a:gd name="T17" fmla="*/ 0 h 29"/>
                <a:gd name="T18" fmla="*/ 2147483647 w 21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8" name="Freeform 742"/>
            <p:cNvSpPr>
              <a:spLocks/>
            </p:cNvSpPr>
            <p:nvPr/>
          </p:nvSpPr>
          <p:spPr bwMode="auto">
            <a:xfrm>
              <a:off x="3062444" y="5304146"/>
              <a:ext cx="15826" cy="16768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9" name="Freeform 743"/>
            <p:cNvSpPr>
              <a:spLocks/>
            </p:cNvSpPr>
            <p:nvPr/>
          </p:nvSpPr>
          <p:spPr bwMode="auto">
            <a:xfrm>
              <a:off x="3409732" y="5043695"/>
              <a:ext cx="30773" cy="25709"/>
            </a:xfrm>
            <a:custGeom>
              <a:avLst/>
              <a:gdLst>
                <a:gd name="T0" fmla="*/ 2147483647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2147483647 w 36"/>
                <a:gd name="T9" fmla="*/ 2147483647 h 31"/>
                <a:gd name="T10" fmla="*/ 2147483647 w 36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0" name="Freeform 744"/>
            <p:cNvSpPr>
              <a:spLocks/>
            </p:cNvSpPr>
            <p:nvPr/>
          </p:nvSpPr>
          <p:spPr bwMode="auto">
            <a:xfrm>
              <a:off x="3429954" y="5060462"/>
              <a:ext cx="42202" cy="30181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0 h 40"/>
                <a:gd name="T6" fmla="*/ 0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2147483647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1" name="Freeform 745"/>
            <p:cNvSpPr>
              <a:spLocks/>
            </p:cNvSpPr>
            <p:nvPr/>
          </p:nvSpPr>
          <p:spPr bwMode="auto">
            <a:xfrm>
              <a:off x="3451934" y="5089525"/>
              <a:ext cx="20222" cy="20121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0 w 25"/>
                <a:gd name="T11" fmla="*/ 2147483647 h 29"/>
                <a:gd name="T12" fmla="*/ 0 w 25"/>
                <a:gd name="T13" fmla="*/ 2147483647 h 29"/>
                <a:gd name="T14" fmla="*/ 0 w 25"/>
                <a:gd name="T15" fmla="*/ 2147483647 h 29"/>
                <a:gd name="T16" fmla="*/ 2147483647 w 25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2" name="Freeform 746"/>
            <p:cNvSpPr>
              <a:spLocks/>
            </p:cNvSpPr>
            <p:nvPr/>
          </p:nvSpPr>
          <p:spPr bwMode="auto">
            <a:xfrm>
              <a:off x="3446659" y="5109646"/>
              <a:ext cx="16705" cy="29063"/>
            </a:xfrm>
            <a:custGeom>
              <a:avLst/>
              <a:gdLst>
                <a:gd name="T0" fmla="*/ 2147483647 w 21"/>
                <a:gd name="T1" fmla="*/ 2147483647 h 34"/>
                <a:gd name="T2" fmla="*/ 2147483647 w 21"/>
                <a:gd name="T3" fmla="*/ 2147483647 h 34"/>
                <a:gd name="T4" fmla="*/ 2147483647 w 21"/>
                <a:gd name="T5" fmla="*/ 2147483647 h 34"/>
                <a:gd name="T6" fmla="*/ 2147483647 w 21"/>
                <a:gd name="T7" fmla="*/ 0 h 34"/>
                <a:gd name="T8" fmla="*/ 0 w 21"/>
                <a:gd name="T9" fmla="*/ 2147483647 h 34"/>
                <a:gd name="T10" fmla="*/ 0 w 21"/>
                <a:gd name="T11" fmla="*/ 2147483647 h 34"/>
                <a:gd name="T12" fmla="*/ 0 w 21"/>
                <a:gd name="T13" fmla="*/ 2147483647 h 34"/>
                <a:gd name="T14" fmla="*/ 0 w 21"/>
                <a:gd name="T15" fmla="*/ 2147483647 h 34"/>
                <a:gd name="T16" fmla="*/ 2147483647 w 21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3" name="Freeform 747"/>
            <p:cNvSpPr>
              <a:spLocks/>
            </p:cNvSpPr>
            <p:nvPr/>
          </p:nvSpPr>
          <p:spPr bwMode="auto">
            <a:xfrm>
              <a:off x="3446659" y="5138709"/>
              <a:ext cx="26376" cy="70423"/>
            </a:xfrm>
            <a:custGeom>
              <a:avLst/>
              <a:gdLst>
                <a:gd name="T0" fmla="*/ 2147483647 w 34"/>
                <a:gd name="T1" fmla="*/ 2147483647 h 87"/>
                <a:gd name="T2" fmla="*/ 2147483647 w 34"/>
                <a:gd name="T3" fmla="*/ 2147483647 h 87"/>
                <a:gd name="T4" fmla="*/ 2147483647 w 34"/>
                <a:gd name="T5" fmla="*/ 0 h 87"/>
                <a:gd name="T6" fmla="*/ 0 w 34"/>
                <a:gd name="T7" fmla="*/ 2147483647 h 87"/>
                <a:gd name="T8" fmla="*/ 2147483647 w 34"/>
                <a:gd name="T9" fmla="*/ 2147483647 h 87"/>
                <a:gd name="T10" fmla="*/ 2147483647 w 34"/>
                <a:gd name="T11" fmla="*/ 2147483647 h 87"/>
                <a:gd name="T12" fmla="*/ 2147483647 w 34"/>
                <a:gd name="T13" fmla="*/ 2147483647 h 87"/>
                <a:gd name="T14" fmla="*/ 2147483647 w 34"/>
                <a:gd name="T15" fmla="*/ 2147483647 h 87"/>
                <a:gd name="T16" fmla="*/ 2147483647 w 34"/>
                <a:gd name="T17" fmla="*/ 2147483647 h 87"/>
                <a:gd name="T18" fmla="*/ 2147483647 w 34"/>
                <a:gd name="T19" fmla="*/ 214748364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4" name="Freeform 748"/>
            <p:cNvSpPr>
              <a:spLocks/>
            </p:cNvSpPr>
            <p:nvPr/>
          </p:nvSpPr>
          <p:spPr bwMode="auto">
            <a:xfrm>
              <a:off x="3449296" y="5203543"/>
              <a:ext cx="22859" cy="29063"/>
            </a:xfrm>
            <a:custGeom>
              <a:avLst/>
              <a:gdLst>
                <a:gd name="T0" fmla="*/ 2147483647 w 30"/>
                <a:gd name="T1" fmla="*/ 2147483647 h 35"/>
                <a:gd name="T2" fmla="*/ 2147483647 w 30"/>
                <a:gd name="T3" fmla="*/ 2147483647 h 35"/>
                <a:gd name="T4" fmla="*/ 2147483647 w 30"/>
                <a:gd name="T5" fmla="*/ 2147483647 h 35"/>
                <a:gd name="T6" fmla="*/ 2147483647 w 30"/>
                <a:gd name="T7" fmla="*/ 0 h 35"/>
                <a:gd name="T8" fmla="*/ 0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2147483647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5" name="Freeform 749"/>
            <p:cNvSpPr>
              <a:spLocks/>
            </p:cNvSpPr>
            <p:nvPr/>
          </p:nvSpPr>
          <p:spPr bwMode="auto">
            <a:xfrm>
              <a:off x="3429954" y="5218075"/>
              <a:ext cx="26376" cy="25709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6" name="Freeform 750"/>
            <p:cNvSpPr>
              <a:spLocks/>
            </p:cNvSpPr>
            <p:nvPr/>
          </p:nvSpPr>
          <p:spPr bwMode="auto">
            <a:xfrm>
              <a:off x="3405336" y="5231488"/>
              <a:ext cx="29014" cy="20121"/>
            </a:xfrm>
            <a:custGeom>
              <a:avLst/>
              <a:gdLst>
                <a:gd name="T0" fmla="*/ 0 w 36"/>
                <a:gd name="T1" fmla="*/ 2147483647 h 25"/>
                <a:gd name="T2" fmla="*/ 2147483647 w 36"/>
                <a:gd name="T3" fmla="*/ 2147483647 h 25"/>
                <a:gd name="T4" fmla="*/ 2147483647 w 36"/>
                <a:gd name="T5" fmla="*/ 2147483647 h 25"/>
                <a:gd name="T6" fmla="*/ 2147483647 w 36"/>
                <a:gd name="T7" fmla="*/ 0 h 25"/>
                <a:gd name="T8" fmla="*/ 0 w 36"/>
                <a:gd name="T9" fmla="*/ 2147483647 h 25"/>
                <a:gd name="T10" fmla="*/ 2147483647 w 36"/>
                <a:gd name="T11" fmla="*/ 2147483647 h 25"/>
                <a:gd name="T12" fmla="*/ 0 w 36"/>
                <a:gd name="T13" fmla="*/ 2147483647 h 25"/>
                <a:gd name="T14" fmla="*/ 2147483647 w 36"/>
                <a:gd name="T15" fmla="*/ 2147483647 h 25"/>
                <a:gd name="T16" fmla="*/ 2147483647 w 36"/>
                <a:gd name="T17" fmla="*/ 2147483647 h 25"/>
                <a:gd name="T18" fmla="*/ 0 w 36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7" name="Freeform 751"/>
            <p:cNvSpPr>
              <a:spLocks/>
            </p:cNvSpPr>
            <p:nvPr/>
          </p:nvSpPr>
          <p:spPr bwMode="auto">
            <a:xfrm>
              <a:off x="3385993" y="5225899"/>
              <a:ext cx="23738" cy="25710"/>
            </a:xfrm>
            <a:custGeom>
              <a:avLst/>
              <a:gdLst>
                <a:gd name="T0" fmla="*/ 0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0 h 29"/>
                <a:gd name="T8" fmla="*/ 0 w 3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8" name="Freeform 752"/>
            <p:cNvSpPr>
              <a:spLocks/>
            </p:cNvSpPr>
            <p:nvPr/>
          </p:nvSpPr>
          <p:spPr bwMode="auto">
            <a:xfrm>
              <a:off x="3364892" y="5216956"/>
              <a:ext cx="22859" cy="20121"/>
            </a:xfrm>
            <a:custGeom>
              <a:avLst/>
              <a:gdLst>
                <a:gd name="T0" fmla="*/ 2147483647 w 33"/>
                <a:gd name="T1" fmla="*/ 2147483647 h 26"/>
                <a:gd name="T2" fmla="*/ 0 w 33"/>
                <a:gd name="T3" fmla="*/ 2147483647 h 26"/>
                <a:gd name="T4" fmla="*/ 2147483647 w 33"/>
                <a:gd name="T5" fmla="*/ 2147483647 h 26"/>
                <a:gd name="T6" fmla="*/ 2147483647 w 33"/>
                <a:gd name="T7" fmla="*/ 2147483647 h 26"/>
                <a:gd name="T8" fmla="*/ 2147483647 w 33"/>
                <a:gd name="T9" fmla="*/ 2147483647 h 26"/>
                <a:gd name="T10" fmla="*/ 0 w 33"/>
                <a:gd name="T11" fmla="*/ 2147483647 h 26"/>
                <a:gd name="T12" fmla="*/ 2147483647 w 33"/>
                <a:gd name="T13" fmla="*/ 2147483647 h 26"/>
                <a:gd name="T14" fmla="*/ 2147483647 w 33"/>
                <a:gd name="T15" fmla="*/ 0 h 26"/>
                <a:gd name="T16" fmla="*/ 0 w 33"/>
                <a:gd name="T17" fmla="*/ 2147483647 h 26"/>
                <a:gd name="T18" fmla="*/ 2147483647 w 33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9" name="Freeform 753"/>
            <p:cNvSpPr>
              <a:spLocks/>
            </p:cNvSpPr>
            <p:nvPr/>
          </p:nvSpPr>
          <p:spPr bwMode="auto">
            <a:xfrm>
              <a:off x="3349066" y="5216956"/>
              <a:ext cx="20222" cy="20121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0 w 27"/>
                <a:gd name="T11" fmla="*/ 2147483647 h 23"/>
                <a:gd name="T12" fmla="*/ 2147483647 w 27"/>
                <a:gd name="T13" fmla="*/ 2147483647 h 23"/>
                <a:gd name="T14" fmla="*/ 0 w 27"/>
                <a:gd name="T15" fmla="*/ 2147483647 h 23"/>
                <a:gd name="T16" fmla="*/ 2147483647 w 27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0" name="Freeform 754"/>
            <p:cNvSpPr>
              <a:spLocks/>
            </p:cNvSpPr>
            <p:nvPr/>
          </p:nvSpPr>
          <p:spPr bwMode="auto">
            <a:xfrm>
              <a:off x="3334999" y="5225899"/>
              <a:ext cx="21980" cy="17885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2147483647 w 27"/>
                <a:gd name="T9" fmla="*/ 2147483647 h 25"/>
                <a:gd name="T10" fmla="*/ 0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0 w 27"/>
                <a:gd name="T17" fmla="*/ 2147483647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1" name="Freeform 755"/>
            <p:cNvSpPr>
              <a:spLocks/>
            </p:cNvSpPr>
            <p:nvPr/>
          </p:nvSpPr>
          <p:spPr bwMode="auto">
            <a:xfrm>
              <a:off x="3332361" y="5238195"/>
              <a:ext cx="18464" cy="23474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2" name="Freeform 756"/>
            <p:cNvSpPr>
              <a:spLocks/>
            </p:cNvSpPr>
            <p:nvPr/>
          </p:nvSpPr>
          <p:spPr bwMode="auto">
            <a:xfrm>
              <a:off x="3334999" y="5258316"/>
              <a:ext cx="12309" cy="20121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0 h 25"/>
                <a:gd name="T6" fmla="*/ 0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3" name="Freeform 757"/>
            <p:cNvSpPr>
              <a:spLocks/>
            </p:cNvSpPr>
            <p:nvPr/>
          </p:nvSpPr>
          <p:spPr bwMode="auto">
            <a:xfrm>
              <a:off x="3339395" y="5263905"/>
              <a:ext cx="31652" cy="23475"/>
            </a:xfrm>
            <a:custGeom>
              <a:avLst/>
              <a:gdLst>
                <a:gd name="T0" fmla="*/ 2147483647 w 42"/>
                <a:gd name="T1" fmla="*/ 2147483647 h 27"/>
                <a:gd name="T2" fmla="*/ 2147483647 w 42"/>
                <a:gd name="T3" fmla="*/ 2147483647 h 27"/>
                <a:gd name="T4" fmla="*/ 2147483647 w 42"/>
                <a:gd name="T5" fmla="*/ 0 h 27"/>
                <a:gd name="T6" fmla="*/ 0 w 42"/>
                <a:gd name="T7" fmla="*/ 2147483647 h 27"/>
                <a:gd name="T8" fmla="*/ 2147483647 w 42"/>
                <a:gd name="T9" fmla="*/ 2147483647 h 27"/>
                <a:gd name="T10" fmla="*/ 2147483647 w 42"/>
                <a:gd name="T11" fmla="*/ 2147483647 h 27"/>
                <a:gd name="T12" fmla="*/ 2147483647 w 42"/>
                <a:gd name="T13" fmla="*/ 2147483647 h 27"/>
                <a:gd name="T14" fmla="*/ 2147483647 w 42"/>
                <a:gd name="T15" fmla="*/ 2147483647 h 27"/>
                <a:gd name="T16" fmla="*/ 2147483647 w 4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4" name="Freeform 758"/>
            <p:cNvSpPr>
              <a:spLocks/>
            </p:cNvSpPr>
            <p:nvPr/>
          </p:nvSpPr>
          <p:spPr bwMode="auto">
            <a:xfrm>
              <a:off x="3369288" y="5273965"/>
              <a:ext cx="23739" cy="25709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0 h 32"/>
                <a:gd name="T4" fmla="*/ 0 w 37"/>
                <a:gd name="T5" fmla="*/ 2147483647 h 32"/>
                <a:gd name="T6" fmla="*/ 2147483647 w 37"/>
                <a:gd name="T7" fmla="*/ 2147483647 h 32"/>
                <a:gd name="T8" fmla="*/ 2147483647 w 37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5" name="Freeform 759"/>
            <p:cNvSpPr>
              <a:spLocks/>
            </p:cNvSpPr>
            <p:nvPr/>
          </p:nvSpPr>
          <p:spPr bwMode="auto">
            <a:xfrm>
              <a:off x="3387752" y="5294086"/>
              <a:ext cx="30772" cy="22356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6" name="Freeform 760"/>
            <p:cNvSpPr>
              <a:spLocks/>
            </p:cNvSpPr>
            <p:nvPr/>
          </p:nvSpPr>
          <p:spPr bwMode="auto">
            <a:xfrm>
              <a:off x="3405336" y="5308618"/>
              <a:ext cx="29014" cy="32417"/>
            </a:xfrm>
            <a:custGeom>
              <a:avLst/>
              <a:gdLst>
                <a:gd name="T0" fmla="*/ 2147483647 w 36"/>
                <a:gd name="T1" fmla="*/ 2147483647 h 36"/>
                <a:gd name="T2" fmla="*/ 2147483647 w 36"/>
                <a:gd name="T3" fmla="*/ 0 h 36"/>
                <a:gd name="T4" fmla="*/ 0 w 36"/>
                <a:gd name="T5" fmla="*/ 2147483647 h 36"/>
                <a:gd name="T6" fmla="*/ 2147483647 w 36"/>
                <a:gd name="T7" fmla="*/ 2147483647 h 36"/>
                <a:gd name="T8" fmla="*/ 2147483647 w 36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7" name="Freeform 761"/>
            <p:cNvSpPr>
              <a:spLocks/>
            </p:cNvSpPr>
            <p:nvPr/>
          </p:nvSpPr>
          <p:spPr bwMode="auto">
            <a:xfrm>
              <a:off x="3426437" y="5328738"/>
              <a:ext cx="33410" cy="33535"/>
            </a:xfrm>
            <a:custGeom>
              <a:avLst/>
              <a:gdLst>
                <a:gd name="T0" fmla="*/ 2147483647 w 46"/>
                <a:gd name="T1" fmla="*/ 2147483647 h 40"/>
                <a:gd name="T2" fmla="*/ 2147483647 w 46"/>
                <a:gd name="T3" fmla="*/ 2147483647 h 40"/>
                <a:gd name="T4" fmla="*/ 2147483647 w 46"/>
                <a:gd name="T5" fmla="*/ 0 h 40"/>
                <a:gd name="T6" fmla="*/ 0 w 46"/>
                <a:gd name="T7" fmla="*/ 2147483647 h 40"/>
                <a:gd name="T8" fmla="*/ 2147483647 w 46"/>
                <a:gd name="T9" fmla="*/ 2147483647 h 40"/>
                <a:gd name="T10" fmla="*/ 2147483647 w 46"/>
                <a:gd name="T11" fmla="*/ 2147483647 h 40"/>
                <a:gd name="T12" fmla="*/ 2147483647 w 46"/>
                <a:gd name="T13" fmla="*/ 2147483647 h 40"/>
                <a:gd name="T14" fmla="*/ 2147483647 w 46"/>
                <a:gd name="T15" fmla="*/ 2147483647 h 40"/>
                <a:gd name="T16" fmla="*/ 2147483647 w 46"/>
                <a:gd name="T17" fmla="*/ 2147483647 h 40"/>
                <a:gd name="T18" fmla="*/ 2147483647 w 46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8" name="Freeform 762"/>
            <p:cNvSpPr>
              <a:spLocks/>
            </p:cNvSpPr>
            <p:nvPr/>
          </p:nvSpPr>
          <p:spPr bwMode="auto">
            <a:xfrm>
              <a:off x="3446659" y="5360037"/>
              <a:ext cx="13188" cy="16768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0 h 20"/>
                <a:gd name="T8" fmla="*/ 2147483647 w 17"/>
                <a:gd name="T9" fmla="*/ 2147483647 h 20"/>
                <a:gd name="T10" fmla="*/ 2147483647 w 17"/>
                <a:gd name="T11" fmla="*/ 2147483647 h 20"/>
                <a:gd name="T12" fmla="*/ 2147483647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9" name="Freeform 763"/>
            <p:cNvSpPr>
              <a:spLocks/>
            </p:cNvSpPr>
            <p:nvPr/>
          </p:nvSpPr>
          <p:spPr bwMode="auto">
            <a:xfrm>
              <a:off x="3449296" y="5370098"/>
              <a:ext cx="22859" cy="32416"/>
            </a:xfrm>
            <a:custGeom>
              <a:avLst/>
              <a:gdLst>
                <a:gd name="T0" fmla="*/ 2147483647 w 30"/>
                <a:gd name="T1" fmla="*/ 2147483647 h 38"/>
                <a:gd name="T2" fmla="*/ 2147483647 w 30"/>
                <a:gd name="T3" fmla="*/ 2147483647 h 38"/>
                <a:gd name="T4" fmla="*/ 2147483647 w 30"/>
                <a:gd name="T5" fmla="*/ 0 h 38"/>
                <a:gd name="T6" fmla="*/ 0 w 30"/>
                <a:gd name="T7" fmla="*/ 2147483647 h 38"/>
                <a:gd name="T8" fmla="*/ 2147483647 w 30"/>
                <a:gd name="T9" fmla="*/ 2147483647 h 38"/>
                <a:gd name="T10" fmla="*/ 2147483647 w 30"/>
                <a:gd name="T11" fmla="*/ 2147483647 h 38"/>
                <a:gd name="T12" fmla="*/ 2147483647 w 30"/>
                <a:gd name="T13" fmla="*/ 2147483647 h 38"/>
                <a:gd name="T14" fmla="*/ 2147483647 w 30"/>
                <a:gd name="T15" fmla="*/ 2147483647 h 38"/>
                <a:gd name="T16" fmla="*/ 2147483647 w 30"/>
                <a:gd name="T17" fmla="*/ 2147483647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0" name="Freeform 764"/>
            <p:cNvSpPr>
              <a:spLocks/>
            </p:cNvSpPr>
            <p:nvPr/>
          </p:nvSpPr>
          <p:spPr bwMode="auto">
            <a:xfrm>
              <a:off x="3459847" y="5400279"/>
              <a:ext cx="14946" cy="41360"/>
            </a:xfrm>
            <a:custGeom>
              <a:avLst/>
              <a:gdLst>
                <a:gd name="T0" fmla="*/ 2147483647 w 21"/>
                <a:gd name="T1" fmla="*/ 2147483647 h 47"/>
                <a:gd name="T2" fmla="*/ 2147483647 w 21"/>
                <a:gd name="T3" fmla="*/ 2147483647 h 47"/>
                <a:gd name="T4" fmla="*/ 2147483647 w 21"/>
                <a:gd name="T5" fmla="*/ 0 h 47"/>
                <a:gd name="T6" fmla="*/ 0 w 21"/>
                <a:gd name="T7" fmla="*/ 2147483647 h 47"/>
                <a:gd name="T8" fmla="*/ 2147483647 w 21"/>
                <a:gd name="T9" fmla="*/ 2147483647 h 47"/>
                <a:gd name="T10" fmla="*/ 2147483647 w 21"/>
                <a:gd name="T11" fmla="*/ 2147483647 h 47"/>
                <a:gd name="T12" fmla="*/ 2147483647 w 21"/>
                <a:gd name="T13" fmla="*/ 2147483647 h 47"/>
                <a:gd name="T14" fmla="*/ 2147483647 w 21"/>
                <a:gd name="T15" fmla="*/ 2147483647 h 47"/>
                <a:gd name="T16" fmla="*/ 2147483647 w 21"/>
                <a:gd name="T17" fmla="*/ 2147483647 h 47"/>
                <a:gd name="T18" fmla="*/ 2147483647 w 21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1" name="Freeform 765"/>
            <p:cNvSpPr>
              <a:spLocks/>
            </p:cNvSpPr>
            <p:nvPr/>
          </p:nvSpPr>
          <p:spPr bwMode="auto">
            <a:xfrm>
              <a:off x="3443142" y="5431578"/>
              <a:ext cx="31652" cy="38006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0 h 44"/>
                <a:gd name="T8" fmla="*/ 0 w 38"/>
                <a:gd name="T9" fmla="*/ 2147483647 h 44"/>
                <a:gd name="T10" fmla="*/ 2147483647 w 38"/>
                <a:gd name="T11" fmla="*/ 2147483647 h 44"/>
                <a:gd name="T12" fmla="*/ 2147483647 w 38"/>
                <a:gd name="T13" fmla="*/ 2147483647 h 44"/>
                <a:gd name="T14" fmla="*/ 2147483647 w 38"/>
                <a:gd name="T15" fmla="*/ 2147483647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2" name="Freeform 766"/>
            <p:cNvSpPr>
              <a:spLocks/>
            </p:cNvSpPr>
            <p:nvPr/>
          </p:nvSpPr>
          <p:spPr bwMode="auto">
            <a:xfrm>
              <a:off x="3418524" y="5456170"/>
              <a:ext cx="33410" cy="21239"/>
            </a:xfrm>
            <a:custGeom>
              <a:avLst/>
              <a:gdLst>
                <a:gd name="T0" fmla="*/ 2147483647 w 44"/>
                <a:gd name="T1" fmla="*/ 2147483647 h 23"/>
                <a:gd name="T2" fmla="*/ 2147483647 w 44"/>
                <a:gd name="T3" fmla="*/ 2147483647 h 23"/>
                <a:gd name="T4" fmla="*/ 2147483647 w 44"/>
                <a:gd name="T5" fmla="*/ 0 h 23"/>
                <a:gd name="T6" fmla="*/ 0 w 44"/>
                <a:gd name="T7" fmla="*/ 2147483647 h 23"/>
                <a:gd name="T8" fmla="*/ 2147483647 w 44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3" name="Freeform 767"/>
            <p:cNvSpPr>
              <a:spLocks/>
            </p:cNvSpPr>
            <p:nvPr/>
          </p:nvSpPr>
          <p:spPr bwMode="auto">
            <a:xfrm>
              <a:off x="3398302" y="5462877"/>
              <a:ext cx="21980" cy="15649"/>
            </a:xfrm>
            <a:custGeom>
              <a:avLst/>
              <a:gdLst>
                <a:gd name="T0" fmla="*/ 0 w 29"/>
                <a:gd name="T1" fmla="*/ 2147483647 h 18"/>
                <a:gd name="T2" fmla="*/ 0 w 29"/>
                <a:gd name="T3" fmla="*/ 2147483647 h 18"/>
                <a:gd name="T4" fmla="*/ 2147483647 w 29"/>
                <a:gd name="T5" fmla="*/ 2147483647 h 18"/>
                <a:gd name="T6" fmla="*/ 2147483647 w 29"/>
                <a:gd name="T7" fmla="*/ 0 h 18"/>
                <a:gd name="T8" fmla="*/ 0 w 29"/>
                <a:gd name="T9" fmla="*/ 0 h 18"/>
                <a:gd name="T10" fmla="*/ 0 w 29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4" name="Freeform 768"/>
            <p:cNvSpPr>
              <a:spLocks/>
            </p:cNvSpPr>
            <p:nvPr/>
          </p:nvSpPr>
          <p:spPr bwMode="auto">
            <a:xfrm>
              <a:off x="3361375" y="4909557"/>
              <a:ext cx="11429" cy="14531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0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0 w 18"/>
                <a:gd name="T17" fmla="*/ 2147483647 h 18"/>
                <a:gd name="T18" fmla="*/ 2147483647 w 1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5" name="Freeform 769"/>
            <p:cNvSpPr>
              <a:spLocks/>
            </p:cNvSpPr>
            <p:nvPr/>
          </p:nvSpPr>
          <p:spPr bwMode="auto">
            <a:xfrm>
              <a:off x="3353462" y="4909557"/>
              <a:ext cx="17584" cy="2794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0 h 25"/>
                <a:gd name="T6" fmla="*/ 0 w 23"/>
                <a:gd name="T7" fmla="*/ 2147483647 h 25"/>
                <a:gd name="T8" fmla="*/ 2147483647 w 23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6" name="Freeform 770"/>
            <p:cNvSpPr>
              <a:spLocks/>
            </p:cNvSpPr>
            <p:nvPr/>
          </p:nvSpPr>
          <p:spPr bwMode="auto">
            <a:xfrm>
              <a:off x="3347308" y="4930795"/>
              <a:ext cx="16705" cy="14532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0 w 21"/>
                <a:gd name="T11" fmla="*/ 2147483647 h 19"/>
                <a:gd name="T12" fmla="*/ 0 w 21"/>
                <a:gd name="T13" fmla="*/ 2147483647 h 19"/>
                <a:gd name="T14" fmla="*/ 0 w 21"/>
                <a:gd name="T15" fmla="*/ 2147483647 h 19"/>
                <a:gd name="T16" fmla="*/ 2147483647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7" name="Freeform 771"/>
            <p:cNvSpPr>
              <a:spLocks/>
            </p:cNvSpPr>
            <p:nvPr/>
          </p:nvSpPr>
          <p:spPr bwMode="auto">
            <a:xfrm>
              <a:off x="3347308" y="4937502"/>
              <a:ext cx="10551" cy="14532"/>
            </a:xfrm>
            <a:custGeom>
              <a:avLst/>
              <a:gdLst>
                <a:gd name="T0" fmla="*/ 2147483647 w 18"/>
                <a:gd name="T1" fmla="*/ 0 h 13"/>
                <a:gd name="T2" fmla="*/ 2147483647 w 18"/>
                <a:gd name="T3" fmla="*/ 2147483647 h 13"/>
                <a:gd name="T4" fmla="*/ 2147483647 w 18"/>
                <a:gd name="T5" fmla="*/ 2147483647 h 13"/>
                <a:gd name="T6" fmla="*/ 2147483647 w 18"/>
                <a:gd name="T7" fmla="*/ 0 h 13"/>
                <a:gd name="T8" fmla="*/ 0 w 18"/>
                <a:gd name="T9" fmla="*/ 2147483647 h 13"/>
                <a:gd name="T10" fmla="*/ 2147483647 w 18"/>
                <a:gd name="T11" fmla="*/ 2147483647 h 13"/>
                <a:gd name="T12" fmla="*/ 0 w 18"/>
                <a:gd name="T13" fmla="*/ 2147483647 h 13"/>
                <a:gd name="T14" fmla="*/ 0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8" name="Freeform 772"/>
            <p:cNvSpPr>
              <a:spLocks/>
            </p:cNvSpPr>
            <p:nvPr/>
          </p:nvSpPr>
          <p:spPr bwMode="auto">
            <a:xfrm>
              <a:off x="3349066" y="4937502"/>
              <a:ext cx="15826" cy="19003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0 h 19"/>
                <a:gd name="T6" fmla="*/ 0 w 21"/>
                <a:gd name="T7" fmla="*/ 2147483647 h 19"/>
                <a:gd name="T8" fmla="*/ 2147483647 w 21"/>
                <a:gd name="T9" fmla="*/ 2147483647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9" name="Freeform 773"/>
            <p:cNvSpPr>
              <a:spLocks/>
            </p:cNvSpPr>
            <p:nvPr/>
          </p:nvSpPr>
          <p:spPr bwMode="auto">
            <a:xfrm>
              <a:off x="3353462" y="4947562"/>
              <a:ext cx="15826" cy="14531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0" name="Freeform 774"/>
            <p:cNvSpPr>
              <a:spLocks/>
            </p:cNvSpPr>
            <p:nvPr/>
          </p:nvSpPr>
          <p:spPr bwMode="auto">
            <a:xfrm>
              <a:off x="3353462" y="4959858"/>
              <a:ext cx="15826" cy="13414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2147483647 w 1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1" name="Freeform 775"/>
            <p:cNvSpPr>
              <a:spLocks/>
            </p:cNvSpPr>
            <p:nvPr/>
          </p:nvSpPr>
          <p:spPr bwMode="auto">
            <a:xfrm>
              <a:off x="3353462" y="4969919"/>
              <a:ext cx="15826" cy="16767"/>
            </a:xfrm>
            <a:custGeom>
              <a:avLst/>
              <a:gdLst>
                <a:gd name="T0" fmla="*/ 2147483647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0 h 20"/>
                <a:gd name="T8" fmla="*/ 0 w 19"/>
                <a:gd name="T9" fmla="*/ 2147483647 h 20"/>
                <a:gd name="T10" fmla="*/ 0 w 19"/>
                <a:gd name="T11" fmla="*/ 2147483647 h 20"/>
                <a:gd name="T12" fmla="*/ 0 w 19"/>
                <a:gd name="T13" fmla="*/ 2147483647 h 20"/>
                <a:gd name="T14" fmla="*/ 0 w 19"/>
                <a:gd name="T15" fmla="*/ 2147483647 h 20"/>
                <a:gd name="T16" fmla="*/ 0 w 19"/>
                <a:gd name="T17" fmla="*/ 2147483647 h 20"/>
                <a:gd name="T18" fmla="*/ 2147483647 w 19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2" name="Freeform 776"/>
            <p:cNvSpPr>
              <a:spLocks/>
            </p:cNvSpPr>
            <p:nvPr/>
          </p:nvSpPr>
          <p:spPr bwMode="auto">
            <a:xfrm>
              <a:off x="3353462" y="4986686"/>
              <a:ext cx="11430" cy="11178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0 h 13"/>
                <a:gd name="T6" fmla="*/ 0 w 15"/>
                <a:gd name="T7" fmla="*/ 0 h 13"/>
                <a:gd name="T8" fmla="*/ 0 w 15"/>
                <a:gd name="T9" fmla="*/ 2147483647 h 13"/>
                <a:gd name="T10" fmla="*/ 2147483647 w 15"/>
                <a:gd name="T11" fmla="*/ 2147483647 h 13"/>
                <a:gd name="T12" fmla="*/ 0 w 15"/>
                <a:gd name="T13" fmla="*/ 2147483647 h 13"/>
                <a:gd name="T14" fmla="*/ 0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3" name="Freeform 777"/>
            <p:cNvSpPr>
              <a:spLocks/>
            </p:cNvSpPr>
            <p:nvPr/>
          </p:nvSpPr>
          <p:spPr bwMode="auto">
            <a:xfrm>
              <a:off x="3353462" y="4986686"/>
              <a:ext cx="34289" cy="42477"/>
            </a:xfrm>
            <a:custGeom>
              <a:avLst/>
              <a:gdLst>
                <a:gd name="T0" fmla="*/ 2147483647 w 46"/>
                <a:gd name="T1" fmla="*/ 2147483647 h 50"/>
                <a:gd name="T2" fmla="*/ 2147483647 w 46"/>
                <a:gd name="T3" fmla="*/ 2147483647 h 50"/>
                <a:gd name="T4" fmla="*/ 2147483647 w 46"/>
                <a:gd name="T5" fmla="*/ 0 h 50"/>
                <a:gd name="T6" fmla="*/ 0 w 46"/>
                <a:gd name="T7" fmla="*/ 2147483647 h 50"/>
                <a:gd name="T8" fmla="*/ 2147483647 w 46"/>
                <a:gd name="T9" fmla="*/ 2147483647 h 50"/>
                <a:gd name="T10" fmla="*/ 2147483647 w 46"/>
                <a:gd name="T11" fmla="*/ 2147483647 h 50"/>
                <a:gd name="T12" fmla="*/ 2147483647 w 46"/>
                <a:gd name="T13" fmla="*/ 2147483647 h 50"/>
                <a:gd name="T14" fmla="*/ 2147483647 w 46"/>
                <a:gd name="T15" fmla="*/ 2147483647 h 50"/>
                <a:gd name="T16" fmla="*/ 2147483647 w 46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4" name="Freeform 778"/>
            <p:cNvSpPr>
              <a:spLocks/>
            </p:cNvSpPr>
            <p:nvPr/>
          </p:nvSpPr>
          <p:spPr bwMode="auto">
            <a:xfrm>
              <a:off x="3382476" y="5015749"/>
              <a:ext cx="36047" cy="38006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5" name="Freeform 779"/>
            <p:cNvSpPr>
              <a:spLocks/>
            </p:cNvSpPr>
            <p:nvPr/>
          </p:nvSpPr>
          <p:spPr bwMode="auto">
            <a:xfrm>
              <a:off x="3400940" y="4599920"/>
              <a:ext cx="11430" cy="22356"/>
            </a:xfrm>
            <a:custGeom>
              <a:avLst/>
              <a:gdLst>
                <a:gd name="T0" fmla="*/ 2147483647 w 18"/>
                <a:gd name="T1" fmla="*/ 2147483647 h 23"/>
                <a:gd name="T2" fmla="*/ 2147483647 w 18"/>
                <a:gd name="T3" fmla="*/ 2147483647 h 23"/>
                <a:gd name="T4" fmla="*/ 2147483647 w 18"/>
                <a:gd name="T5" fmla="*/ 0 h 23"/>
                <a:gd name="T6" fmla="*/ 0 w 18"/>
                <a:gd name="T7" fmla="*/ 2147483647 h 23"/>
                <a:gd name="T8" fmla="*/ 2147483647 w 18"/>
                <a:gd name="T9" fmla="*/ 2147483647 h 23"/>
                <a:gd name="T10" fmla="*/ 2147483647 w 18"/>
                <a:gd name="T11" fmla="*/ 2147483647 h 23"/>
                <a:gd name="T12" fmla="*/ 2147483647 w 18"/>
                <a:gd name="T13" fmla="*/ 2147483647 h 23"/>
                <a:gd name="T14" fmla="*/ 2147483647 w 18"/>
                <a:gd name="T15" fmla="*/ 2147483647 h 23"/>
                <a:gd name="T16" fmla="*/ 2147483647 w 18"/>
                <a:gd name="T17" fmla="*/ 2147483647 h 23"/>
                <a:gd name="T18" fmla="*/ 2147483647 w 18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6" name="Freeform 780"/>
            <p:cNvSpPr>
              <a:spLocks/>
            </p:cNvSpPr>
            <p:nvPr/>
          </p:nvSpPr>
          <p:spPr bwMode="auto">
            <a:xfrm>
              <a:off x="3405336" y="4597685"/>
              <a:ext cx="24618" cy="22356"/>
            </a:xfrm>
            <a:custGeom>
              <a:avLst/>
              <a:gdLst>
                <a:gd name="T0" fmla="*/ 2147483647 w 32"/>
                <a:gd name="T1" fmla="*/ 0 h 27"/>
                <a:gd name="T2" fmla="*/ 2147483647 w 32"/>
                <a:gd name="T3" fmla="*/ 0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0 h 27"/>
                <a:gd name="T14" fmla="*/ 2147483647 w 32"/>
                <a:gd name="T15" fmla="*/ 0 h 27"/>
                <a:gd name="T16" fmla="*/ 2147483647 w 32"/>
                <a:gd name="T17" fmla="*/ 0 h 27"/>
                <a:gd name="T18" fmla="*/ 2147483647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7" name="Freeform 781"/>
            <p:cNvSpPr>
              <a:spLocks/>
            </p:cNvSpPr>
            <p:nvPr/>
          </p:nvSpPr>
          <p:spPr bwMode="auto">
            <a:xfrm>
              <a:off x="3427316" y="4597685"/>
              <a:ext cx="14947" cy="11178"/>
            </a:xfrm>
            <a:custGeom>
              <a:avLst/>
              <a:gdLst>
                <a:gd name="T0" fmla="*/ 2147483647 w 19"/>
                <a:gd name="T1" fmla="*/ 0 h 15"/>
                <a:gd name="T2" fmla="*/ 2147483647 w 19"/>
                <a:gd name="T3" fmla="*/ 0 h 15"/>
                <a:gd name="T4" fmla="*/ 0 w 19"/>
                <a:gd name="T5" fmla="*/ 0 h 15"/>
                <a:gd name="T6" fmla="*/ 0 w 19"/>
                <a:gd name="T7" fmla="*/ 2147483647 h 15"/>
                <a:gd name="T8" fmla="*/ 2147483647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0 h 15"/>
                <a:gd name="T14" fmla="*/ 2147483647 w 19"/>
                <a:gd name="T15" fmla="*/ 0 h 15"/>
                <a:gd name="T16" fmla="*/ 2147483647 w 19"/>
                <a:gd name="T17" fmla="*/ 0 h 15"/>
                <a:gd name="T18" fmla="*/ 2147483647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8" name="Freeform 782"/>
            <p:cNvSpPr>
              <a:spLocks/>
            </p:cNvSpPr>
            <p:nvPr/>
          </p:nvSpPr>
          <p:spPr bwMode="auto">
            <a:xfrm>
              <a:off x="3435229" y="4597685"/>
              <a:ext cx="24618" cy="22356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2147483647 h 27"/>
                <a:gd name="T4" fmla="*/ 2147483647 w 33"/>
                <a:gd name="T5" fmla="*/ 0 h 27"/>
                <a:gd name="T6" fmla="*/ 0 w 33"/>
                <a:gd name="T7" fmla="*/ 2147483647 h 27"/>
                <a:gd name="T8" fmla="*/ 2147483647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9" name="Freeform 783"/>
            <p:cNvSpPr>
              <a:spLocks/>
            </p:cNvSpPr>
            <p:nvPr/>
          </p:nvSpPr>
          <p:spPr bwMode="auto">
            <a:xfrm>
              <a:off x="3449296" y="4613334"/>
              <a:ext cx="14946" cy="1564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0" name="Freeform 784"/>
            <p:cNvSpPr>
              <a:spLocks/>
            </p:cNvSpPr>
            <p:nvPr/>
          </p:nvSpPr>
          <p:spPr bwMode="auto">
            <a:xfrm>
              <a:off x="3442263" y="4627866"/>
              <a:ext cx="21980" cy="40241"/>
            </a:xfrm>
            <a:custGeom>
              <a:avLst/>
              <a:gdLst>
                <a:gd name="T0" fmla="*/ 2147483647 w 29"/>
                <a:gd name="T1" fmla="*/ 2147483647 h 48"/>
                <a:gd name="T2" fmla="*/ 2147483647 w 29"/>
                <a:gd name="T3" fmla="*/ 2147483647 h 48"/>
                <a:gd name="T4" fmla="*/ 2147483647 w 29"/>
                <a:gd name="T5" fmla="*/ 2147483647 h 48"/>
                <a:gd name="T6" fmla="*/ 2147483647 w 29"/>
                <a:gd name="T7" fmla="*/ 0 h 48"/>
                <a:gd name="T8" fmla="*/ 0 w 29"/>
                <a:gd name="T9" fmla="*/ 2147483647 h 48"/>
                <a:gd name="T10" fmla="*/ 2147483647 w 29"/>
                <a:gd name="T11" fmla="*/ 2147483647 h 48"/>
                <a:gd name="T12" fmla="*/ 2147483647 w 29"/>
                <a:gd name="T13" fmla="*/ 2147483647 h 48"/>
                <a:gd name="T14" fmla="*/ 2147483647 w 29"/>
                <a:gd name="T15" fmla="*/ 2147483647 h 48"/>
                <a:gd name="T16" fmla="*/ 2147483647 w 29"/>
                <a:gd name="T17" fmla="*/ 2147483647 h 48"/>
                <a:gd name="T18" fmla="*/ 2147483647 w 29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1" name="Freeform 785"/>
            <p:cNvSpPr>
              <a:spLocks/>
            </p:cNvSpPr>
            <p:nvPr/>
          </p:nvSpPr>
          <p:spPr bwMode="auto">
            <a:xfrm>
              <a:off x="3440504" y="4663636"/>
              <a:ext cx="13188" cy="15649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2" name="Freeform 786"/>
            <p:cNvSpPr>
              <a:spLocks/>
            </p:cNvSpPr>
            <p:nvPr/>
          </p:nvSpPr>
          <p:spPr bwMode="auto">
            <a:xfrm>
              <a:off x="3427316" y="4664754"/>
              <a:ext cx="15826" cy="20121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2147483647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2147483647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3" name="Freeform 787"/>
            <p:cNvSpPr>
              <a:spLocks/>
            </p:cNvSpPr>
            <p:nvPr/>
          </p:nvSpPr>
          <p:spPr bwMode="auto">
            <a:xfrm>
              <a:off x="3426437" y="4674815"/>
              <a:ext cx="14067" cy="10060"/>
            </a:xfrm>
            <a:custGeom>
              <a:avLst/>
              <a:gdLst>
                <a:gd name="T0" fmla="*/ 2147483647 w 19"/>
                <a:gd name="T1" fmla="*/ 2147483647 h 11"/>
                <a:gd name="T2" fmla="*/ 2147483647 w 19"/>
                <a:gd name="T3" fmla="*/ 2147483647 h 11"/>
                <a:gd name="T4" fmla="*/ 2147483647 w 19"/>
                <a:gd name="T5" fmla="*/ 2147483647 h 11"/>
                <a:gd name="T6" fmla="*/ 2147483647 w 19"/>
                <a:gd name="T7" fmla="*/ 0 h 11"/>
                <a:gd name="T8" fmla="*/ 2147483647 w 19"/>
                <a:gd name="T9" fmla="*/ 2147483647 h 11"/>
                <a:gd name="T10" fmla="*/ 0 w 19"/>
                <a:gd name="T11" fmla="*/ 2147483647 h 11"/>
                <a:gd name="T12" fmla="*/ 2147483647 w 19"/>
                <a:gd name="T13" fmla="*/ 2147483647 h 11"/>
                <a:gd name="T14" fmla="*/ 0 w 19"/>
                <a:gd name="T15" fmla="*/ 2147483647 h 11"/>
                <a:gd name="T16" fmla="*/ 0 w 19"/>
                <a:gd name="T17" fmla="*/ 2147483647 h 11"/>
                <a:gd name="T18" fmla="*/ 2147483647 w 19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4" name="Freeform 788"/>
            <p:cNvSpPr>
              <a:spLocks/>
            </p:cNvSpPr>
            <p:nvPr/>
          </p:nvSpPr>
          <p:spPr bwMode="auto">
            <a:xfrm>
              <a:off x="3426437" y="4678168"/>
              <a:ext cx="14067" cy="12296"/>
            </a:xfrm>
            <a:custGeom>
              <a:avLst/>
              <a:gdLst>
                <a:gd name="T0" fmla="*/ 2147483647 w 17"/>
                <a:gd name="T1" fmla="*/ 2147483647 h 15"/>
                <a:gd name="T2" fmla="*/ 2147483647 w 17"/>
                <a:gd name="T3" fmla="*/ 2147483647 h 15"/>
                <a:gd name="T4" fmla="*/ 2147483647 w 17"/>
                <a:gd name="T5" fmla="*/ 0 h 15"/>
                <a:gd name="T6" fmla="*/ 0 w 17"/>
                <a:gd name="T7" fmla="*/ 2147483647 h 15"/>
                <a:gd name="T8" fmla="*/ 2147483647 w 17"/>
                <a:gd name="T9" fmla="*/ 2147483647 h 15"/>
                <a:gd name="T10" fmla="*/ 2147483647 w 17"/>
                <a:gd name="T11" fmla="*/ 2147483647 h 15"/>
                <a:gd name="T12" fmla="*/ 2147483647 w 17"/>
                <a:gd name="T13" fmla="*/ 2147483647 h 15"/>
                <a:gd name="T14" fmla="*/ 2147483647 w 17"/>
                <a:gd name="T15" fmla="*/ 2147483647 h 15"/>
                <a:gd name="T16" fmla="*/ 2147483647 w 17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5" name="Freeform 789"/>
            <p:cNvSpPr>
              <a:spLocks/>
            </p:cNvSpPr>
            <p:nvPr/>
          </p:nvSpPr>
          <p:spPr bwMode="auto">
            <a:xfrm>
              <a:off x="3427316" y="4684875"/>
              <a:ext cx="24618" cy="29063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0 h 33"/>
                <a:gd name="T6" fmla="*/ 0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2147483647 w 28"/>
                <a:gd name="T13" fmla="*/ 2147483647 h 33"/>
                <a:gd name="T14" fmla="*/ 2147483647 w 28"/>
                <a:gd name="T15" fmla="*/ 2147483647 h 33"/>
                <a:gd name="T16" fmla="*/ 2147483647 w 28"/>
                <a:gd name="T17" fmla="*/ 2147483647 h 33"/>
                <a:gd name="T18" fmla="*/ 2147483647 w 28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6" name="Freeform 790"/>
            <p:cNvSpPr>
              <a:spLocks/>
            </p:cNvSpPr>
            <p:nvPr/>
          </p:nvSpPr>
          <p:spPr bwMode="auto">
            <a:xfrm>
              <a:off x="3440504" y="4710585"/>
              <a:ext cx="13188" cy="15649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0 h 21"/>
                <a:gd name="T6" fmla="*/ 0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7" name="Freeform 791"/>
            <p:cNvSpPr>
              <a:spLocks/>
            </p:cNvSpPr>
            <p:nvPr/>
          </p:nvSpPr>
          <p:spPr bwMode="auto">
            <a:xfrm>
              <a:off x="3442263" y="4717292"/>
              <a:ext cx="14067" cy="15649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0 h 19"/>
                <a:gd name="T6" fmla="*/ 0 w 15"/>
                <a:gd name="T7" fmla="*/ 2147483647 h 19"/>
                <a:gd name="T8" fmla="*/ 2147483647 w 15"/>
                <a:gd name="T9" fmla="*/ 2147483647 h 19"/>
                <a:gd name="T10" fmla="*/ 2147483647 w 15"/>
                <a:gd name="T11" fmla="*/ 2147483647 h 19"/>
                <a:gd name="T12" fmla="*/ 2147483647 w 15"/>
                <a:gd name="T13" fmla="*/ 2147483647 h 19"/>
                <a:gd name="T14" fmla="*/ 2147483647 w 15"/>
                <a:gd name="T15" fmla="*/ 2147483647 h 19"/>
                <a:gd name="T16" fmla="*/ 2147483647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8" name="Freeform 792"/>
            <p:cNvSpPr>
              <a:spLocks/>
            </p:cNvSpPr>
            <p:nvPr/>
          </p:nvSpPr>
          <p:spPr bwMode="auto">
            <a:xfrm>
              <a:off x="3446659" y="4710585"/>
              <a:ext cx="25497" cy="19003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0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9" name="Freeform 793"/>
            <p:cNvSpPr>
              <a:spLocks/>
            </p:cNvSpPr>
            <p:nvPr/>
          </p:nvSpPr>
          <p:spPr bwMode="auto">
            <a:xfrm>
              <a:off x="3463364" y="4713938"/>
              <a:ext cx="26376" cy="32417"/>
            </a:xfrm>
            <a:custGeom>
              <a:avLst/>
              <a:gdLst>
                <a:gd name="T0" fmla="*/ 2147483647 w 34"/>
                <a:gd name="T1" fmla="*/ 2147483647 h 40"/>
                <a:gd name="T2" fmla="*/ 2147483647 w 34"/>
                <a:gd name="T3" fmla="*/ 0 h 40"/>
                <a:gd name="T4" fmla="*/ 0 w 34"/>
                <a:gd name="T5" fmla="*/ 2147483647 h 40"/>
                <a:gd name="T6" fmla="*/ 2147483647 w 34"/>
                <a:gd name="T7" fmla="*/ 2147483647 h 40"/>
                <a:gd name="T8" fmla="*/ 2147483647 w 34"/>
                <a:gd name="T9" fmla="*/ 2147483647 h 40"/>
                <a:gd name="T10" fmla="*/ 2147483647 w 34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0" name="Freeform 794"/>
            <p:cNvSpPr>
              <a:spLocks/>
            </p:cNvSpPr>
            <p:nvPr/>
          </p:nvSpPr>
          <p:spPr bwMode="auto">
            <a:xfrm>
              <a:off x="3474793" y="4740766"/>
              <a:ext cx="36927" cy="50302"/>
            </a:xfrm>
            <a:custGeom>
              <a:avLst/>
              <a:gdLst>
                <a:gd name="T0" fmla="*/ 2147483647 w 44"/>
                <a:gd name="T1" fmla="*/ 2147483647 h 57"/>
                <a:gd name="T2" fmla="*/ 2147483647 w 44"/>
                <a:gd name="T3" fmla="*/ 2147483647 h 57"/>
                <a:gd name="T4" fmla="*/ 2147483647 w 44"/>
                <a:gd name="T5" fmla="*/ 0 h 57"/>
                <a:gd name="T6" fmla="*/ 0 w 44"/>
                <a:gd name="T7" fmla="*/ 2147483647 h 57"/>
                <a:gd name="T8" fmla="*/ 2147483647 w 44"/>
                <a:gd name="T9" fmla="*/ 2147483647 h 57"/>
                <a:gd name="T10" fmla="*/ 2147483647 w 44"/>
                <a:gd name="T11" fmla="*/ 2147483647 h 57"/>
                <a:gd name="T12" fmla="*/ 2147483647 w 44"/>
                <a:gd name="T13" fmla="*/ 2147483647 h 57"/>
                <a:gd name="T14" fmla="*/ 2147483647 w 44"/>
                <a:gd name="T15" fmla="*/ 2147483647 h 57"/>
                <a:gd name="T16" fmla="*/ 2147483647 w 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1" name="Freeform 795"/>
            <p:cNvSpPr>
              <a:spLocks/>
            </p:cNvSpPr>
            <p:nvPr/>
          </p:nvSpPr>
          <p:spPr bwMode="auto">
            <a:xfrm>
              <a:off x="3496774" y="4783243"/>
              <a:ext cx="14946" cy="27946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0 h 30"/>
                <a:gd name="T6" fmla="*/ 0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2147483647 w 21"/>
                <a:gd name="T17" fmla="*/ 2147483647 h 30"/>
                <a:gd name="T18" fmla="*/ 2147483647 w 21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2" name="Freeform 796"/>
            <p:cNvSpPr>
              <a:spLocks/>
            </p:cNvSpPr>
            <p:nvPr/>
          </p:nvSpPr>
          <p:spPr bwMode="auto">
            <a:xfrm>
              <a:off x="3494136" y="4803363"/>
              <a:ext cx="17584" cy="20121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3" name="Freeform 797"/>
            <p:cNvSpPr>
              <a:spLocks/>
            </p:cNvSpPr>
            <p:nvPr/>
          </p:nvSpPr>
          <p:spPr bwMode="auto">
            <a:xfrm>
              <a:off x="3486223" y="4811188"/>
              <a:ext cx="12309" cy="12296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0 h 18"/>
                <a:gd name="T8" fmla="*/ 2147483647 w 20"/>
                <a:gd name="T9" fmla="*/ 2147483647 h 18"/>
                <a:gd name="T10" fmla="*/ 0 w 20"/>
                <a:gd name="T11" fmla="*/ 2147483647 h 18"/>
                <a:gd name="T12" fmla="*/ 2147483647 w 20"/>
                <a:gd name="T13" fmla="*/ 2147483647 h 18"/>
                <a:gd name="T14" fmla="*/ 0 w 20"/>
                <a:gd name="T15" fmla="*/ 2147483647 h 18"/>
                <a:gd name="T16" fmla="*/ 2147483647 w 2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4" name="Freeform 798"/>
            <p:cNvSpPr>
              <a:spLocks/>
            </p:cNvSpPr>
            <p:nvPr/>
          </p:nvSpPr>
          <p:spPr bwMode="auto">
            <a:xfrm>
              <a:off x="3479190" y="4811188"/>
              <a:ext cx="11429" cy="13414"/>
            </a:xfrm>
            <a:custGeom>
              <a:avLst/>
              <a:gdLst>
                <a:gd name="T0" fmla="*/ 2147483647 w 15"/>
                <a:gd name="T1" fmla="*/ 2147483647 h 18"/>
                <a:gd name="T2" fmla="*/ 2147483647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0 h 18"/>
                <a:gd name="T8" fmla="*/ 2147483647 w 15"/>
                <a:gd name="T9" fmla="*/ 2147483647 h 18"/>
                <a:gd name="T10" fmla="*/ 0 w 15"/>
                <a:gd name="T11" fmla="*/ 2147483647 h 18"/>
                <a:gd name="T12" fmla="*/ 2147483647 w 15"/>
                <a:gd name="T13" fmla="*/ 2147483647 h 18"/>
                <a:gd name="T14" fmla="*/ 0 w 15"/>
                <a:gd name="T15" fmla="*/ 2147483647 h 18"/>
                <a:gd name="T16" fmla="*/ 0 w 15"/>
                <a:gd name="T17" fmla="*/ 2147483647 h 18"/>
                <a:gd name="T18" fmla="*/ 2147483647 w 15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5" name="Freeform 799"/>
            <p:cNvSpPr>
              <a:spLocks/>
            </p:cNvSpPr>
            <p:nvPr/>
          </p:nvSpPr>
          <p:spPr bwMode="auto">
            <a:xfrm>
              <a:off x="3479190" y="4817895"/>
              <a:ext cx="11429" cy="14531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0 h 15"/>
                <a:gd name="T6" fmla="*/ 0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6" name="Freeform 800"/>
            <p:cNvSpPr>
              <a:spLocks/>
            </p:cNvSpPr>
            <p:nvPr/>
          </p:nvSpPr>
          <p:spPr bwMode="auto">
            <a:xfrm>
              <a:off x="3474793" y="4823484"/>
              <a:ext cx="14947" cy="2123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7" name="Freeform 801"/>
            <p:cNvSpPr>
              <a:spLocks/>
            </p:cNvSpPr>
            <p:nvPr/>
          </p:nvSpPr>
          <p:spPr bwMode="auto">
            <a:xfrm>
              <a:off x="3465122" y="4827955"/>
              <a:ext cx="17584" cy="21239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0 h 23"/>
                <a:gd name="T6" fmla="*/ 0 w 23"/>
                <a:gd name="T7" fmla="*/ 2147483647 h 23"/>
                <a:gd name="T8" fmla="*/ 2147483647 w 2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8" name="Freeform 802"/>
            <p:cNvSpPr>
              <a:spLocks/>
            </p:cNvSpPr>
            <p:nvPr/>
          </p:nvSpPr>
          <p:spPr bwMode="auto">
            <a:xfrm>
              <a:off x="3443142" y="4838016"/>
              <a:ext cx="29014" cy="24592"/>
            </a:xfrm>
            <a:custGeom>
              <a:avLst/>
              <a:gdLst>
                <a:gd name="T0" fmla="*/ 2147483647 w 34"/>
                <a:gd name="T1" fmla="*/ 2147483647 h 29"/>
                <a:gd name="T2" fmla="*/ 2147483647 w 34"/>
                <a:gd name="T3" fmla="*/ 2147483647 h 29"/>
                <a:gd name="T4" fmla="*/ 2147483647 w 34"/>
                <a:gd name="T5" fmla="*/ 2147483647 h 29"/>
                <a:gd name="T6" fmla="*/ 2147483647 w 34"/>
                <a:gd name="T7" fmla="*/ 0 h 29"/>
                <a:gd name="T8" fmla="*/ 2147483647 w 34"/>
                <a:gd name="T9" fmla="*/ 2147483647 h 29"/>
                <a:gd name="T10" fmla="*/ 0 w 34"/>
                <a:gd name="T11" fmla="*/ 2147483647 h 29"/>
                <a:gd name="T12" fmla="*/ 2147483647 w 34"/>
                <a:gd name="T13" fmla="*/ 2147483647 h 29"/>
                <a:gd name="T14" fmla="*/ 0 w 34"/>
                <a:gd name="T15" fmla="*/ 2147483647 h 29"/>
                <a:gd name="T16" fmla="*/ 2147483647 w 34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9" name="Freeform 803"/>
            <p:cNvSpPr>
              <a:spLocks/>
            </p:cNvSpPr>
            <p:nvPr/>
          </p:nvSpPr>
          <p:spPr bwMode="auto">
            <a:xfrm>
              <a:off x="3440504" y="4855901"/>
              <a:ext cx="15826" cy="14531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0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0" name="Freeform 804"/>
            <p:cNvSpPr>
              <a:spLocks/>
            </p:cNvSpPr>
            <p:nvPr/>
          </p:nvSpPr>
          <p:spPr bwMode="auto">
            <a:xfrm>
              <a:off x="3429954" y="4860372"/>
              <a:ext cx="19343" cy="27945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2147483647 w 25"/>
                <a:gd name="T11" fmla="*/ 2147483647 h 29"/>
                <a:gd name="T12" fmla="*/ 2147483647 w 25"/>
                <a:gd name="T13" fmla="*/ 2147483647 h 29"/>
                <a:gd name="T14" fmla="*/ 2147483647 w 25"/>
                <a:gd name="T15" fmla="*/ 2147483647 h 29"/>
                <a:gd name="T16" fmla="*/ 2147483647 w 25"/>
                <a:gd name="T17" fmla="*/ 2147483647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1" name="Freeform 805"/>
            <p:cNvSpPr>
              <a:spLocks/>
            </p:cNvSpPr>
            <p:nvPr/>
          </p:nvSpPr>
          <p:spPr bwMode="auto">
            <a:xfrm>
              <a:off x="3421162" y="4870432"/>
              <a:ext cx="14067" cy="17885"/>
            </a:xfrm>
            <a:custGeom>
              <a:avLst/>
              <a:gdLst>
                <a:gd name="T0" fmla="*/ 0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0 h 18"/>
                <a:gd name="T10" fmla="*/ 2147483647 w 19"/>
                <a:gd name="T11" fmla="*/ 0 h 18"/>
                <a:gd name="T12" fmla="*/ 0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2" name="Freeform 806"/>
            <p:cNvSpPr>
              <a:spLocks/>
            </p:cNvSpPr>
            <p:nvPr/>
          </p:nvSpPr>
          <p:spPr bwMode="auto">
            <a:xfrm>
              <a:off x="3412370" y="4868197"/>
              <a:ext cx="14067" cy="20121"/>
            </a:xfrm>
            <a:custGeom>
              <a:avLst/>
              <a:gdLst>
                <a:gd name="T0" fmla="*/ 2147483647 w 16"/>
                <a:gd name="T1" fmla="*/ 2147483647 h 20"/>
                <a:gd name="T2" fmla="*/ 0 w 16"/>
                <a:gd name="T3" fmla="*/ 2147483647 h 20"/>
                <a:gd name="T4" fmla="*/ 2147483647 w 16"/>
                <a:gd name="T5" fmla="*/ 2147483647 h 20"/>
                <a:gd name="T6" fmla="*/ 2147483647 w 16"/>
                <a:gd name="T7" fmla="*/ 2147483647 h 20"/>
                <a:gd name="T8" fmla="*/ 2147483647 w 16"/>
                <a:gd name="T9" fmla="*/ 2147483647 h 20"/>
                <a:gd name="T10" fmla="*/ 2147483647 w 16"/>
                <a:gd name="T11" fmla="*/ 0 h 20"/>
                <a:gd name="T12" fmla="*/ 2147483647 w 16"/>
                <a:gd name="T13" fmla="*/ 2147483647 h 20"/>
                <a:gd name="T14" fmla="*/ 2147483647 w 16"/>
                <a:gd name="T15" fmla="*/ 0 h 20"/>
                <a:gd name="T16" fmla="*/ 2147483647 w 16"/>
                <a:gd name="T17" fmla="*/ 0 h 20"/>
                <a:gd name="T18" fmla="*/ 2147483647 w 16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3" name="Freeform 807"/>
            <p:cNvSpPr>
              <a:spLocks/>
            </p:cNvSpPr>
            <p:nvPr/>
          </p:nvSpPr>
          <p:spPr bwMode="auto">
            <a:xfrm>
              <a:off x="3405336" y="4868197"/>
              <a:ext cx="13188" cy="16768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0 w 17"/>
                <a:gd name="T11" fmla="*/ 2147483647 h 18"/>
                <a:gd name="T12" fmla="*/ 2147483647 w 17"/>
                <a:gd name="T13" fmla="*/ 0 h 18"/>
                <a:gd name="T14" fmla="*/ 0 w 17"/>
                <a:gd name="T15" fmla="*/ 0 h 18"/>
                <a:gd name="T16" fmla="*/ 0 w 17"/>
                <a:gd name="T17" fmla="*/ 2147483647 h 18"/>
                <a:gd name="T18" fmla="*/ 2147483647 w 17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4" name="Freeform 808"/>
            <p:cNvSpPr>
              <a:spLocks/>
            </p:cNvSpPr>
            <p:nvPr/>
          </p:nvSpPr>
          <p:spPr bwMode="auto">
            <a:xfrm>
              <a:off x="3405336" y="4873786"/>
              <a:ext cx="13188" cy="15649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0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5" name="Freeform 809"/>
            <p:cNvSpPr>
              <a:spLocks/>
            </p:cNvSpPr>
            <p:nvPr/>
          </p:nvSpPr>
          <p:spPr bwMode="auto">
            <a:xfrm>
              <a:off x="3402698" y="4884964"/>
              <a:ext cx="15826" cy="16767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0 h 21"/>
                <a:gd name="T8" fmla="*/ 0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6" name="Freeform 810"/>
            <p:cNvSpPr>
              <a:spLocks/>
            </p:cNvSpPr>
            <p:nvPr/>
          </p:nvSpPr>
          <p:spPr bwMode="auto">
            <a:xfrm>
              <a:off x="3387752" y="4891671"/>
              <a:ext cx="21980" cy="26828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0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7" name="Freeform 811"/>
            <p:cNvSpPr>
              <a:spLocks/>
            </p:cNvSpPr>
            <p:nvPr/>
          </p:nvSpPr>
          <p:spPr bwMode="auto">
            <a:xfrm>
              <a:off x="3378960" y="4901731"/>
              <a:ext cx="17584" cy="2235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8" name="Freeform 812"/>
            <p:cNvSpPr>
              <a:spLocks/>
            </p:cNvSpPr>
            <p:nvPr/>
          </p:nvSpPr>
          <p:spPr bwMode="auto">
            <a:xfrm>
              <a:off x="3371046" y="4909557"/>
              <a:ext cx="14947" cy="14531"/>
            </a:xfrm>
            <a:custGeom>
              <a:avLst/>
              <a:gdLst>
                <a:gd name="T0" fmla="*/ 0 w 15"/>
                <a:gd name="T1" fmla="*/ 2147483647 h 18"/>
                <a:gd name="T2" fmla="*/ 0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2147483647 h 18"/>
                <a:gd name="T8" fmla="*/ 2147483647 w 15"/>
                <a:gd name="T9" fmla="*/ 0 h 18"/>
                <a:gd name="T10" fmla="*/ 0 w 15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9" name="Freeform 813"/>
            <p:cNvSpPr>
              <a:spLocks/>
            </p:cNvSpPr>
            <p:nvPr/>
          </p:nvSpPr>
          <p:spPr bwMode="auto">
            <a:xfrm>
              <a:off x="3404456" y="4597685"/>
              <a:ext cx="25497" cy="8943"/>
            </a:xfrm>
            <a:custGeom>
              <a:avLst/>
              <a:gdLst>
                <a:gd name="T0" fmla="*/ 2147483647 w 36"/>
                <a:gd name="T1" fmla="*/ 0 h 11"/>
                <a:gd name="T2" fmla="*/ 2147483647 w 36"/>
                <a:gd name="T3" fmla="*/ 2147483647 h 11"/>
                <a:gd name="T4" fmla="*/ 0 w 36"/>
                <a:gd name="T5" fmla="*/ 2147483647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0" name="Freeform 814"/>
            <p:cNvSpPr>
              <a:spLocks/>
            </p:cNvSpPr>
            <p:nvPr/>
          </p:nvSpPr>
          <p:spPr bwMode="auto">
            <a:xfrm>
              <a:off x="3479190" y="4573093"/>
              <a:ext cx="17584" cy="26828"/>
            </a:xfrm>
            <a:custGeom>
              <a:avLst/>
              <a:gdLst>
                <a:gd name="T0" fmla="*/ 2147483647 w 25"/>
                <a:gd name="T1" fmla="*/ 2147483647 h 31"/>
                <a:gd name="T2" fmla="*/ 2147483647 w 25"/>
                <a:gd name="T3" fmla="*/ 2147483647 h 31"/>
                <a:gd name="T4" fmla="*/ 2147483647 w 25"/>
                <a:gd name="T5" fmla="*/ 2147483647 h 31"/>
                <a:gd name="T6" fmla="*/ 2147483647 w 25"/>
                <a:gd name="T7" fmla="*/ 0 h 31"/>
                <a:gd name="T8" fmla="*/ 0 w 25"/>
                <a:gd name="T9" fmla="*/ 2147483647 h 31"/>
                <a:gd name="T10" fmla="*/ 2147483647 w 25"/>
                <a:gd name="T11" fmla="*/ 2147483647 h 31"/>
                <a:gd name="T12" fmla="*/ 2147483647 w 25"/>
                <a:gd name="T13" fmla="*/ 2147483647 h 31"/>
                <a:gd name="T14" fmla="*/ 2147483647 w 25"/>
                <a:gd name="T15" fmla="*/ 2147483647 h 31"/>
                <a:gd name="T16" fmla="*/ 2147483647 w 2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1" name="Freeform 815"/>
            <p:cNvSpPr>
              <a:spLocks/>
            </p:cNvSpPr>
            <p:nvPr/>
          </p:nvSpPr>
          <p:spPr bwMode="auto">
            <a:xfrm>
              <a:off x="3470398" y="4587625"/>
              <a:ext cx="19343" cy="25709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2" name="Freeform 816"/>
            <p:cNvSpPr>
              <a:spLocks/>
            </p:cNvSpPr>
            <p:nvPr/>
          </p:nvSpPr>
          <p:spPr bwMode="auto">
            <a:xfrm>
              <a:off x="3463364" y="4599920"/>
              <a:ext cx="11429" cy="14532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3" name="Freeform 817"/>
            <p:cNvSpPr>
              <a:spLocks/>
            </p:cNvSpPr>
            <p:nvPr/>
          </p:nvSpPr>
          <p:spPr bwMode="auto">
            <a:xfrm>
              <a:off x="3453692" y="4599920"/>
              <a:ext cx="9672" cy="14532"/>
            </a:xfrm>
            <a:custGeom>
              <a:avLst/>
              <a:gdLst>
                <a:gd name="T0" fmla="*/ 0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0 h 16"/>
                <a:gd name="T8" fmla="*/ 2147483647 w 12"/>
                <a:gd name="T9" fmla="*/ 0 h 16"/>
                <a:gd name="T10" fmla="*/ 2147483647 w 12"/>
                <a:gd name="T11" fmla="*/ 0 h 16"/>
                <a:gd name="T12" fmla="*/ 0 w 12"/>
                <a:gd name="T13" fmla="*/ 2147483647 h 16"/>
                <a:gd name="T14" fmla="*/ 2147483647 w 12"/>
                <a:gd name="T15" fmla="*/ 2147483647 h 16"/>
                <a:gd name="T16" fmla="*/ 0 w 12"/>
                <a:gd name="T17" fmla="*/ 214748364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4" name="Freeform 818"/>
            <p:cNvSpPr>
              <a:spLocks/>
            </p:cNvSpPr>
            <p:nvPr/>
          </p:nvSpPr>
          <p:spPr bwMode="auto">
            <a:xfrm>
              <a:off x="3427316" y="4593213"/>
              <a:ext cx="29893" cy="21239"/>
            </a:xfrm>
            <a:custGeom>
              <a:avLst/>
              <a:gdLst>
                <a:gd name="T0" fmla="*/ 2147483647 w 36"/>
                <a:gd name="T1" fmla="*/ 2147483647 h 27"/>
                <a:gd name="T2" fmla="*/ 0 w 36"/>
                <a:gd name="T3" fmla="*/ 2147483647 h 27"/>
                <a:gd name="T4" fmla="*/ 2147483647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0 h 27"/>
                <a:gd name="T10" fmla="*/ 2147483647 w 36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5" name="Freeform 819"/>
            <p:cNvSpPr>
              <a:spLocks/>
            </p:cNvSpPr>
            <p:nvPr/>
          </p:nvSpPr>
          <p:spPr bwMode="auto">
            <a:xfrm>
              <a:off x="3014966" y="4167325"/>
              <a:ext cx="29014" cy="20121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0 h 27"/>
                <a:gd name="T6" fmla="*/ 0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6" name="Freeform 820"/>
            <p:cNvSpPr>
              <a:spLocks/>
            </p:cNvSpPr>
            <p:nvPr/>
          </p:nvSpPr>
          <p:spPr bwMode="auto">
            <a:xfrm>
              <a:off x="3036946" y="4174032"/>
              <a:ext cx="71216" cy="40241"/>
            </a:xfrm>
            <a:custGeom>
              <a:avLst/>
              <a:gdLst>
                <a:gd name="T0" fmla="*/ 2147483647 w 96"/>
                <a:gd name="T1" fmla="*/ 2147483647 h 44"/>
                <a:gd name="T2" fmla="*/ 2147483647 w 96"/>
                <a:gd name="T3" fmla="*/ 2147483647 h 44"/>
                <a:gd name="T4" fmla="*/ 2147483647 w 96"/>
                <a:gd name="T5" fmla="*/ 0 h 44"/>
                <a:gd name="T6" fmla="*/ 0 w 96"/>
                <a:gd name="T7" fmla="*/ 2147483647 h 44"/>
                <a:gd name="T8" fmla="*/ 2147483647 w 96"/>
                <a:gd name="T9" fmla="*/ 2147483647 h 44"/>
                <a:gd name="T10" fmla="*/ 2147483647 w 96"/>
                <a:gd name="T11" fmla="*/ 2147483647 h 44"/>
                <a:gd name="T12" fmla="*/ 2147483647 w 96"/>
                <a:gd name="T13" fmla="*/ 2147483647 h 44"/>
                <a:gd name="T14" fmla="*/ 2147483647 w 96"/>
                <a:gd name="T15" fmla="*/ 2147483647 h 44"/>
                <a:gd name="T16" fmla="*/ 2147483647 w 96"/>
                <a:gd name="T17" fmla="*/ 2147483647 h 44"/>
                <a:gd name="T18" fmla="*/ 2147483647 w 96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7" name="Freeform 821"/>
            <p:cNvSpPr>
              <a:spLocks/>
            </p:cNvSpPr>
            <p:nvPr/>
          </p:nvSpPr>
          <p:spPr bwMode="auto">
            <a:xfrm>
              <a:off x="3106404" y="4195270"/>
              <a:ext cx="17584" cy="19003"/>
            </a:xfrm>
            <a:custGeom>
              <a:avLst/>
              <a:gdLst>
                <a:gd name="T0" fmla="*/ 2147483647 w 25"/>
                <a:gd name="T1" fmla="*/ 0 h 19"/>
                <a:gd name="T2" fmla="*/ 0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8" name="Freeform 822"/>
            <p:cNvSpPr>
              <a:spLocks/>
            </p:cNvSpPr>
            <p:nvPr/>
          </p:nvSpPr>
          <p:spPr bwMode="auto">
            <a:xfrm>
              <a:off x="3122230" y="4185210"/>
              <a:ext cx="37806" cy="26828"/>
            </a:xfrm>
            <a:custGeom>
              <a:avLst/>
              <a:gdLst>
                <a:gd name="T0" fmla="*/ 2147483647 w 52"/>
                <a:gd name="T1" fmla="*/ 0 h 29"/>
                <a:gd name="T2" fmla="*/ 0 w 52"/>
                <a:gd name="T3" fmla="*/ 2147483647 h 29"/>
                <a:gd name="T4" fmla="*/ 2147483647 w 52"/>
                <a:gd name="T5" fmla="*/ 2147483647 h 29"/>
                <a:gd name="T6" fmla="*/ 2147483647 w 52"/>
                <a:gd name="T7" fmla="*/ 2147483647 h 29"/>
                <a:gd name="T8" fmla="*/ 2147483647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9" name="Freeform 823"/>
            <p:cNvSpPr>
              <a:spLocks/>
            </p:cNvSpPr>
            <p:nvPr/>
          </p:nvSpPr>
          <p:spPr bwMode="auto">
            <a:xfrm>
              <a:off x="3157399" y="4167325"/>
              <a:ext cx="65941" cy="32416"/>
            </a:xfrm>
            <a:custGeom>
              <a:avLst/>
              <a:gdLst>
                <a:gd name="T0" fmla="*/ 2147483647 w 88"/>
                <a:gd name="T1" fmla="*/ 0 h 38"/>
                <a:gd name="T2" fmla="*/ 2147483647 w 88"/>
                <a:gd name="T3" fmla="*/ 0 h 38"/>
                <a:gd name="T4" fmla="*/ 0 w 88"/>
                <a:gd name="T5" fmla="*/ 2147483647 h 38"/>
                <a:gd name="T6" fmla="*/ 2147483647 w 88"/>
                <a:gd name="T7" fmla="*/ 2147483647 h 38"/>
                <a:gd name="T8" fmla="*/ 2147483647 w 88"/>
                <a:gd name="T9" fmla="*/ 2147483647 h 38"/>
                <a:gd name="T10" fmla="*/ 2147483647 w 88"/>
                <a:gd name="T11" fmla="*/ 2147483647 h 38"/>
                <a:gd name="T12" fmla="*/ 2147483647 w 88"/>
                <a:gd name="T13" fmla="*/ 2147483647 h 38"/>
                <a:gd name="T14" fmla="*/ 2147483647 w 88"/>
                <a:gd name="T15" fmla="*/ 2147483647 h 38"/>
                <a:gd name="T16" fmla="*/ 2147483647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0" name="Freeform 824"/>
            <p:cNvSpPr>
              <a:spLocks/>
            </p:cNvSpPr>
            <p:nvPr/>
          </p:nvSpPr>
          <p:spPr bwMode="auto">
            <a:xfrm>
              <a:off x="3218064" y="4147204"/>
              <a:ext cx="29014" cy="31299"/>
            </a:xfrm>
            <a:custGeom>
              <a:avLst/>
              <a:gdLst>
                <a:gd name="T0" fmla="*/ 2147483647 w 40"/>
                <a:gd name="T1" fmla="*/ 0 h 34"/>
                <a:gd name="T2" fmla="*/ 2147483647 w 40"/>
                <a:gd name="T3" fmla="*/ 2147483647 h 34"/>
                <a:gd name="T4" fmla="*/ 0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0 h 34"/>
                <a:gd name="T14" fmla="*/ 2147483647 w 40"/>
                <a:gd name="T15" fmla="*/ 0 h 34"/>
                <a:gd name="T16" fmla="*/ 2147483647 w 40"/>
                <a:gd name="T17" fmla="*/ 2147483647 h 34"/>
                <a:gd name="T18" fmla="*/ 2147483647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1" name="Freeform 825"/>
            <p:cNvSpPr>
              <a:spLocks/>
            </p:cNvSpPr>
            <p:nvPr/>
          </p:nvSpPr>
          <p:spPr bwMode="auto">
            <a:xfrm>
              <a:off x="3276971" y="4147204"/>
              <a:ext cx="26376" cy="14531"/>
            </a:xfrm>
            <a:custGeom>
              <a:avLst/>
              <a:gdLst>
                <a:gd name="T0" fmla="*/ 2147483647 w 37"/>
                <a:gd name="T1" fmla="*/ 0 h 17"/>
                <a:gd name="T2" fmla="*/ 2147483647 w 37"/>
                <a:gd name="T3" fmla="*/ 0 h 17"/>
                <a:gd name="T4" fmla="*/ 0 w 37"/>
                <a:gd name="T5" fmla="*/ 0 h 17"/>
                <a:gd name="T6" fmla="*/ 0 w 37"/>
                <a:gd name="T7" fmla="*/ 2147483647 h 17"/>
                <a:gd name="T8" fmla="*/ 2147483647 w 37"/>
                <a:gd name="T9" fmla="*/ 2147483647 h 17"/>
                <a:gd name="T10" fmla="*/ 2147483647 w 37"/>
                <a:gd name="T11" fmla="*/ 2147483647 h 17"/>
                <a:gd name="T12" fmla="*/ 2147483647 w 37"/>
                <a:gd name="T13" fmla="*/ 2147483647 h 17"/>
                <a:gd name="T14" fmla="*/ 2147483647 w 37"/>
                <a:gd name="T15" fmla="*/ 2147483647 h 17"/>
                <a:gd name="T16" fmla="*/ 2147483647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2" name="Freeform 826"/>
            <p:cNvSpPr>
              <a:spLocks/>
            </p:cNvSpPr>
            <p:nvPr/>
          </p:nvSpPr>
          <p:spPr bwMode="auto">
            <a:xfrm>
              <a:off x="3299831" y="4142733"/>
              <a:ext cx="21980" cy="16767"/>
            </a:xfrm>
            <a:custGeom>
              <a:avLst/>
              <a:gdLst>
                <a:gd name="T0" fmla="*/ 2147483647 w 31"/>
                <a:gd name="T1" fmla="*/ 2147483647 h 23"/>
                <a:gd name="T2" fmla="*/ 2147483647 w 31"/>
                <a:gd name="T3" fmla="*/ 0 h 23"/>
                <a:gd name="T4" fmla="*/ 0 w 31"/>
                <a:gd name="T5" fmla="*/ 2147483647 h 23"/>
                <a:gd name="T6" fmla="*/ 2147483647 w 31"/>
                <a:gd name="T7" fmla="*/ 2147483647 h 23"/>
                <a:gd name="T8" fmla="*/ 2147483647 w 31"/>
                <a:gd name="T9" fmla="*/ 2147483647 h 23"/>
                <a:gd name="T10" fmla="*/ 2147483647 w 31"/>
                <a:gd name="T11" fmla="*/ 2147483647 h 23"/>
                <a:gd name="T12" fmla="*/ 2147483647 w 31"/>
                <a:gd name="T13" fmla="*/ 2147483647 h 23"/>
                <a:gd name="T14" fmla="*/ 2147483647 w 31"/>
                <a:gd name="T15" fmla="*/ 0 h 23"/>
                <a:gd name="T16" fmla="*/ 2147483647 w 31"/>
                <a:gd name="T17" fmla="*/ 0 h 23"/>
                <a:gd name="T18" fmla="*/ 2147483647 w 3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3" name="Freeform 827"/>
            <p:cNvSpPr>
              <a:spLocks/>
            </p:cNvSpPr>
            <p:nvPr/>
          </p:nvSpPr>
          <p:spPr bwMode="auto">
            <a:xfrm>
              <a:off x="3316535" y="4142733"/>
              <a:ext cx="10551" cy="15649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0 h 17"/>
                <a:gd name="T6" fmla="*/ 0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4" name="Freeform 828"/>
            <p:cNvSpPr>
              <a:spLocks/>
            </p:cNvSpPr>
            <p:nvPr/>
          </p:nvSpPr>
          <p:spPr bwMode="auto">
            <a:xfrm>
              <a:off x="2841762" y="4122612"/>
              <a:ext cx="29893" cy="14531"/>
            </a:xfrm>
            <a:custGeom>
              <a:avLst/>
              <a:gdLst>
                <a:gd name="T0" fmla="*/ 2147483647 w 42"/>
                <a:gd name="T1" fmla="*/ 0 h 17"/>
                <a:gd name="T2" fmla="*/ 0 w 42"/>
                <a:gd name="T3" fmla="*/ 0 h 17"/>
                <a:gd name="T4" fmla="*/ 0 w 42"/>
                <a:gd name="T5" fmla="*/ 2147483647 h 17"/>
                <a:gd name="T6" fmla="*/ 2147483647 w 42"/>
                <a:gd name="T7" fmla="*/ 2147483647 h 17"/>
                <a:gd name="T8" fmla="*/ 2147483647 w 42"/>
                <a:gd name="T9" fmla="*/ 2147483647 h 17"/>
                <a:gd name="T10" fmla="*/ 2147483647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5" name="Freeform 829"/>
            <p:cNvSpPr>
              <a:spLocks/>
            </p:cNvSpPr>
            <p:nvPr/>
          </p:nvSpPr>
          <p:spPr bwMode="auto">
            <a:xfrm>
              <a:off x="2871655" y="4122612"/>
              <a:ext cx="37806" cy="20121"/>
            </a:xfrm>
            <a:custGeom>
              <a:avLst/>
              <a:gdLst>
                <a:gd name="T0" fmla="*/ 2147483647 w 52"/>
                <a:gd name="T1" fmla="*/ 2147483647 h 21"/>
                <a:gd name="T2" fmla="*/ 2147483647 w 52"/>
                <a:gd name="T3" fmla="*/ 2147483647 h 21"/>
                <a:gd name="T4" fmla="*/ 2147483647 w 52"/>
                <a:gd name="T5" fmla="*/ 0 h 21"/>
                <a:gd name="T6" fmla="*/ 0 w 52"/>
                <a:gd name="T7" fmla="*/ 2147483647 h 21"/>
                <a:gd name="T8" fmla="*/ 2147483647 w 52"/>
                <a:gd name="T9" fmla="*/ 2147483647 h 21"/>
                <a:gd name="T10" fmla="*/ 2147483647 w 52"/>
                <a:gd name="T11" fmla="*/ 2147483647 h 21"/>
                <a:gd name="T12" fmla="*/ 2147483647 w 52"/>
                <a:gd name="T13" fmla="*/ 2147483647 h 21"/>
                <a:gd name="T14" fmla="*/ 2147483647 w 52"/>
                <a:gd name="T15" fmla="*/ 2147483647 h 21"/>
                <a:gd name="T16" fmla="*/ 2147483647 w 52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6" name="Freeform 830"/>
            <p:cNvSpPr>
              <a:spLocks/>
            </p:cNvSpPr>
            <p:nvPr/>
          </p:nvSpPr>
          <p:spPr bwMode="auto">
            <a:xfrm>
              <a:off x="2906823" y="4130436"/>
              <a:ext cx="46598" cy="20121"/>
            </a:xfrm>
            <a:custGeom>
              <a:avLst/>
              <a:gdLst>
                <a:gd name="T0" fmla="*/ 2147483647 w 61"/>
                <a:gd name="T1" fmla="*/ 2147483647 h 24"/>
                <a:gd name="T2" fmla="*/ 2147483647 w 61"/>
                <a:gd name="T3" fmla="*/ 2147483647 h 24"/>
                <a:gd name="T4" fmla="*/ 2147483647 w 61"/>
                <a:gd name="T5" fmla="*/ 0 h 24"/>
                <a:gd name="T6" fmla="*/ 0 w 61"/>
                <a:gd name="T7" fmla="*/ 2147483647 h 24"/>
                <a:gd name="T8" fmla="*/ 2147483647 w 61"/>
                <a:gd name="T9" fmla="*/ 2147483647 h 24"/>
                <a:gd name="T10" fmla="*/ 2147483647 w 61"/>
                <a:gd name="T11" fmla="*/ 2147483647 h 24"/>
                <a:gd name="T12" fmla="*/ 2147483647 w 61"/>
                <a:gd name="T13" fmla="*/ 2147483647 h 24"/>
                <a:gd name="T14" fmla="*/ 2147483647 w 61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7" name="Freeform 831"/>
            <p:cNvSpPr>
              <a:spLocks/>
            </p:cNvSpPr>
            <p:nvPr/>
          </p:nvSpPr>
          <p:spPr bwMode="auto">
            <a:xfrm>
              <a:off x="2950784" y="4136026"/>
              <a:ext cx="46598" cy="30181"/>
            </a:xfrm>
            <a:custGeom>
              <a:avLst/>
              <a:gdLst>
                <a:gd name="T0" fmla="*/ 2147483647 w 65"/>
                <a:gd name="T1" fmla="*/ 2147483647 h 31"/>
                <a:gd name="T2" fmla="*/ 2147483647 w 65"/>
                <a:gd name="T3" fmla="*/ 2147483647 h 31"/>
                <a:gd name="T4" fmla="*/ 2147483647 w 65"/>
                <a:gd name="T5" fmla="*/ 0 h 31"/>
                <a:gd name="T6" fmla="*/ 0 w 65"/>
                <a:gd name="T7" fmla="*/ 2147483647 h 31"/>
                <a:gd name="T8" fmla="*/ 2147483647 w 65"/>
                <a:gd name="T9" fmla="*/ 2147483647 h 31"/>
                <a:gd name="T10" fmla="*/ 2147483647 w 65"/>
                <a:gd name="T11" fmla="*/ 2147483647 h 31"/>
                <a:gd name="T12" fmla="*/ 2147483647 w 65"/>
                <a:gd name="T13" fmla="*/ 2147483647 h 31"/>
                <a:gd name="T14" fmla="*/ 2147483647 w 65"/>
                <a:gd name="T15" fmla="*/ 2147483647 h 31"/>
                <a:gd name="T16" fmla="*/ 2147483647 w 6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8" name="Freeform 832"/>
            <p:cNvSpPr>
              <a:spLocks/>
            </p:cNvSpPr>
            <p:nvPr/>
          </p:nvSpPr>
          <p:spPr bwMode="auto">
            <a:xfrm>
              <a:off x="2992986" y="4150557"/>
              <a:ext cx="29014" cy="27946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0 h 31"/>
                <a:gd name="T6" fmla="*/ 0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9" name="Freeform 833"/>
            <p:cNvSpPr>
              <a:spLocks/>
            </p:cNvSpPr>
            <p:nvPr/>
          </p:nvSpPr>
          <p:spPr bwMode="auto">
            <a:xfrm>
              <a:off x="2541072" y="3846510"/>
              <a:ext cx="28135" cy="63716"/>
            </a:xfrm>
            <a:custGeom>
              <a:avLst/>
              <a:gdLst>
                <a:gd name="T0" fmla="*/ 0 w 36"/>
                <a:gd name="T1" fmla="*/ 2147483647 h 71"/>
                <a:gd name="T2" fmla="*/ 2147483647 w 36"/>
                <a:gd name="T3" fmla="*/ 2147483647 h 71"/>
                <a:gd name="T4" fmla="*/ 2147483647 w 36"/>
                <a:gd name="T5" fmla="*/ 2147483647 h 71"/>
                <a:gd name="T6" fmla="*/ 2147483647 w 36"/>
                <a:gd name="T7" fmla="*/ 0 h 71"/>
                <a:gd name="T8" fmla="*/ 0 w 36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0" name="Freeform 834"/>
            <p:cNvSpPr>
              <a:spLocks/>
            </p:cNvSpPr>
            <p:nvPr/>
          </p:nvSpPr>
          <p:spPr bwMode="auto">
            <a:xfrm>
              <a:off x="2529642" y="3810740"/>
              <a:ext cx="21980" cy="39124"/>
            </a:xfrm>
            <a:custGeom>
              <a:avLst/>
              <a:gdLst>
                <a:gd name="T0" fmla="*/ 0 w 31"/>
                <a:gd name="T1" fmla="*/ 2147483647 h 44"/>
                <a:gd name="T2" fmla="*/ 2147483647 w 31"/>
                <a:gd name="T3" fmla="*/ 2147483647 h 44"/>
                <a:gd name="T4" fmla="*/ 2147483647 w 31"/>
                <a:gd name="T5" fmla="*/ 2147483647 h 44"/>
                <a:gd name="T6" fmla="*/ 2147483647 w 31"/>
                <a:gd name="T7" fmla="*/ 0 h 44"/>
                <a:gd name="T8" fmla="*/ 0 w 3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1" name="Freeform 835"/>
            <p:cNvSpPr>
              <a:spLocks/>
            </p:cNvSpPr>
            <p:nvPr/>
          </p:nvSpPr>
          <p:spPr bwMode="auto">
            <a:xfrm>
              <a:off x="2521729" y="3789502"/>
              <a:ext cx="19343" cy="29063"/>
            </a:xfrm>
            <a:custGeom>
              <a:avLst/>
              <a:gdLst>
                <a:gd name="T0" fmla="*/ 2147483647 w 27"/>
                <a:gd name="T1" fmla="*/ 0 h 37"/>
                <a:gd name="T2" fmla="*/ 2147483647 w 27"/>
                <a:gd name="T3" fmla="*/ 2147483647 h 37"/>
                <a:gd name="T4" fmla="*/ 2147483647 w 27"/>
                <a:gd name="T5" fmla="*/ 2147483647 h 37"/>
                <a:gd name="T6" fmla="*/ 2147483647 w 27"/>
                <a:gd name="T7" fmla="*/ 2147483647 h 37"/>
                <a:gd name="T8" fmla="*/ 2147483647 w 27"/>
                <a:gd name="T9" fmla="*/ 2147483647 h 37"/>
                <a:gd name="T10" fmla="*/ 2147483647 w 27"/>
                <a:gd name="T11" fmla="*/ 2147483647 h 37"/>
                <a:gd name="T12" fmla="*/ 2147483647 w 27"/>
                <a:gd name="T13" fmla="*/ 0 h 37"/>
                <a:gd name="T14" fmla="*/ 0 w 27"/>
                <a:gd name="T15" fmla="*/ 2147483647 h 37"/>
                <a:gd name="T16" fmla="*/ 2147483647 w 27"/>
                <a:gd name="T17" fmla="*/ 2147483647 h 37"/>
                <a:gd name="T18" fmla="*/ 2147483647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2" name="Freeform 836"/>
            <p:cNvSpPr>
              <a:spLocks/>
            </p:cNvSpPr>
            <p:nvPr/>
          </p:nvSpPr>
          <p:spPr bwMode="auto">
            <a:xfrm>
              <a:off x="2525246" y="3773852"/>
              <a:ext cx="13188" cy="23474"/>
            </a:xfrm>
            <a:custGeom>
              <a:avLst/>
              <a:gdLst>
                <a:gd name="T0" fmla="*/ 2147483647 w 20"/>
                <a:gd name="T1" fmla="*/ 0 h 19"/>
                <a:gd name="T2" fmla="*/ 2147483647 w 20"/>
                <a:gd name="T3" fmla="*/ 0 h 19"/>
                <a:gd name="T4" fmla="*/ 0 w 20"/>
                <a:gd name="T5" fmla="*/ 2147483647 h 19"/>
                <a:gd name="T6" fmla="*/ 2147483647 w 20"/>
                <a:gd name="T7" fmla="*/ 2147483647 h 19"/>
                <a:gd name="T8" fmla="*/ 2147483647 w 20"/>
                <a:gd name="T9" fmla="*/ 2147483647 h 19"/>
                <a:gd name="T10" fmla="*/ 2147483647 w 20"/>
                <a:gd name="T11" fmla="*/ 2147483647 h 19"/>
                <a:gd name="T12" fmla="*/ 2147483647 w 20"/>
                <a:gd name="T13" fmla="*/ 0 h 19"/>
                <a:gd name="T14" fmla="*/ 2147483647 w 20"/>
                <a:gd name="T15" fmla="*/ 0 h 19"/>
                <a:gd name="T16" fmla="*/ 2147483647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3" name="Freeform 837"/>
            <p:cNvSpPr>
              <a:spLocks/>
            </p:cNvSpPr>
            <p:nvPr/>
          </p:nvSpPr>
          <p:spPr bwMode="auto">
            <a:xfrm>
              <a:off x="2529642" y="3768263"/>
              <a:ext cx="16705" cy="21239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0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0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4" name="Freeform 838"/>
            <p:cNvSpPr>
              <a:spLocks/>
            </p:cNvSpPr>
            <p:nvPr/>
          </p:nvSpPr>
          <p:spPr bwMode="auto">
            <a:xfrm>
              <a:off x="2541072" y="3769381"/>
              <a:ext cx="19343" cy="20121"/>
            </a:xfrm>
            <a:custGeom>
              <a:avLst/>
              <a:gdLst>
                <a:gd name="T0" fmla="*/ 2147483647 w 25"/>
                <a:gd name="T1" fmla="*/ 2147483647 h 23"/>
                <a:gd name="T2" fmla="*/ 2147483647 w 25"/>
                <a:gd name="T3" fmla="*/ 2147483647 h 23"/>
                <a:gd name="T4" fmla="*/ 2147483647 w 25"/>
                <a:gd name="T5" fmla="*/ 0 h 23"/>
                <a:gd name="T6" fmla="*/ 0 w 25"/>
                <a:gd name="T7" fmla="*/ 2147483647 h 23"/>
                <a:gd name="T8" fmla="*/ 2147483647 w 25"/>
                <a:gd name="T9" fmla="*/ 2147483647 h 23"/>
                <a:gd name="T10" fmla="*/ 2147483647 w 25"/>
                <a:gd name="T11" fmla="*/ 2147483647 h 23"/>
                <a:gd name="T12" fmla="*/ 2147483647 w 25"/>
                <a:gd name="T13" fmla="*/ 2147483647 h 23"/>
                <a:gd name="T14" fmla="*/ 2147483647 w 25"/>
                <a:gd name="T15" fmla="*/ 2147483647 h 23"/>
                <a:gd name="T16" fmla="*/ 2147483647 w 25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5" name="Freeform 839"/>
            <p:cNvSpPr>
              <a:spLocks/>
            </p:cNvSpPr>
            <p:nvPr/>
          </p:nvSpPr>
          <p:spPr bwMode="auto">
            <a:xfrm>
              <a:off x="2551622" y="3773852"/>
              <a:ext cx="39565" cy="50302"/>
            </a:xfrm>
            <a:custGeom>
              <a:avLst/>
              <a:gdLst>
                <a:gd name="T0" fmla="*/ 2147483647 w 56"/>
                <a:gd name="T1" fmla="*/ 2147483647 h 53"/>
                <a:gd name="T2" fmla="*/ 2147483647 w 56"/>
                <a:gd name="T3" fmla="*/ 2147483647 h 53"/>
                <a:gd name="T4" fmla="*/ 2147483647 w 56"/>
                <a:gd name="T5" fmla="*/ 0 h 53"/>
                <a:gd name="T6" fmla="*/ 0 w 56"/>
                <a:gd name="T7" fmla="*/ 2147483647 h 53"/>
                <a:gd name="T8" fmla="*/ 2147483647 w 56"/>
                <a:gd name="T9" fmla="*/ 2147483647 h 53"/>
                <a:gd name="T10" fmla="*/ 2147483647 w 56"/>
                <a:gd name="T11" fmla="*/ 2147483647 h 53"/>
                <a:gd name="T12" fmla="*/ 2147483647 w 56"/>
                <a:gd name="T13" fmla="*/ 2147483647 h 53"/>
                <a:gd name="T14" fmla="*/ 2147483647 w 56"/>
                <a:gd name="T15" fmla="*/ 2147483647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6" name="Freeform 840"/>
            <p:cNvSpPr>
              <a:spLocks/>
            </p:cNvSpPr>
            <p:nvPr/>
          </p:nvSpPr>
          <p:spPr bwMode="auto">
            <a:xfrm>
              <a:off x="2580636" y="3816330"/>
              <a:ext cx="43081" cy="45830"/>
            </a:xfrm>
            <a:custGeom>
              <a:avLst/>
              <a:gdLst>
                <a:gd name="T0" fmla="*/ 2147483647 w 52"/>
                <a:gd name="T1" fmla="*/ 2147483647 h 57"/>
                <a:gd name="T2" fmla="*/ 2147483647 w 52"/>
                <a:gd name="T3" fmla="*/ 2147483647 h 57"/>
                <a:gd name="T4" fmla="*/ 2147483647 w 52"/>
                <a:gd name="T5" fmla="*/ 0 h 57"/>
                <a:gd name="T6" fmla="*/ 0 w 52"/>
                <a:gd name="T7" fmla="*/ 2147483647 h 57"/>
                <a:gd name="T8" fmla="*/ 2147483647 w 52"/>
                <a:gd name="T9" fmla="*/ 2147483647 h 57"/>
                <a:gd name="T10" fmla="*/ 2147483647 w 52"/>
                <a:gd name="T11" fmla="*/ 2147483647 h 57"/>
                <a:gd name="T12" fmla="*/ 2147483647 w 52"/>
                <a:gd name="T13" fmla="*/ 2147483647 h 57"/>
                <a:gd name="T14" fmla="*/ 2147483647 w 52"/>
                <a:gd name="T15" fmla="*/ 2147483647 h 57"/>
                <a:gd name="T16" fmla="*/ 2147483647 w 52"/>
                <a:gd name="T17" fmla="*/ 2147483647 h 57"/>
                <a:gd name="T18" fmla="*/ 2147483647 w 52"/>
                <a:gd name="T19" fmla="*/ 2147483647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7" name="Freeform 841"/>
            <p:cNvSpPr>
              <a:spLocks/>
            </p:cNvSpPr>
            <p:nvPr/>
          </p:nvSpPr>
          <p:spPr bwMode="auto">
            <a:xfrm>
              <a:off x="2616684" y="3854335"/>
              <a:ext cx="15826" cy="10060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0 h 17"/>
                <a:gd name="T6" fmla="*/ 0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8" name="Freeform 842"/>
            <p:cNvSpPr>
              <a:spLocks/>
            </p:cNvSpPr>
            <p:nvPr/>
          </p:nvSpPr>
          <p:spPr bwMode="auto">
            <a:xfrm>
              <a:off x="2632510" y="3849864"/>
              <a:ext cx="14947" cy="14531"/>
            </a:xfrm>
            <a:custGeom>
              <a:avLst/>
              <a:gdLst>
                <a:gd name="T0" fmla="*/ 2147483647 w 22"/>
                <a:gd name="T1" fmla="*/ 0 h 19"/>
                <a:gd name="T2" fmla="*/ 2147483647 w 22"/>
                <a:gd name="T3" fmla="*/ 0 h 19"/>
                <a:gd name="T4" fmla="*/ 0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0 h 19"/>
                <a:gd name="T14" fmla="*/ 2147483647 w 22"/>
                <a:gd name="T15" fmla="*/ 0 h 19"/>
                <a:gd name="T16" fmla="*/ 2147483647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9" name="Freeform 843"/>
            <p:cNvSpPr>
              <a:spLocks/>
            </p:cNvSpPr>
            <p:nvPr/>
          </p:nvSpPr>
          <p:spPr bwMode="auto">
            <a:xfrm>
              <a:off x="2647456" y="3849864"/>
              <a:ext cx="18463" cy="14531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0 h 19"/>
                <a:gd name="T6" fmla="*/ 0 w 25"/>
                <a:gd name="T7" fmla="*/ 2147483647 h 19"/>
                <a:gd name="T8" fmla="*/ 2147483647 w 25"/>
                <a:gd name="T9" fmla="*/ 2147483647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2147483647 w 25"/>
                <a:gd name="T17" fmla="*/ 2147483647 h 19"/>
                <a:gd name="T18" fmla="*/ 2147483647 w 2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0" name="Freeform 844"/>
            <p:cNvSpPr>
              <a:spLocks/>
            </p:cNvSpPr>
            <p:nvPr/>
          </p:nvSpPr>
          <p:spPr bwMode="auto">
            <a:xfrm>
              <a:off x="2658007" y="3856571"/>
              <a:ext cx="50115" cy="67069"/>
            </a:xfrm>
            <a:custGeom>
              <a:avLst/>
              <a:gdLst>
                <a:gd name="T0" fmla="*/ 2147483647 w 69"/>
                <a:gd name="T1" fmla="*/ 2147483647 h 80"/>
                <a:gd name="T2" fmla="*/ 2147483647 w 69"/>
                <a:gd name="T3" fmla="*/ 0 h 80"/>
                <a:gd name="T4" fmla="*/ 0 w 69"/>
                <a:gd name="T5" fmla="*/ 2147483647 h 80"/>
                <a:gd name="T6" fmla="*/ 2147483647 w 69"/>
                <a:gd name="T7" fmla="*/ 2147483647 h 80"/>
                <a:gd name="T8" fmla="*/ 2147483647 w 69"/>
                <a:gd name="T9" fmla="*/ 2147483647 h 80"/>
                <a:gd name="T10" fmla="*/ 2147483647 w 69"/>
                <a:gd name="T11" fmla="*/ 2147483647 h 80"/>
                <a:gd name="T12" fmla="*/ 2147483647 w 69"/>
                <a:gd name="T13" fmla="*/ 2147483647 h 80"/>
                <a:gd name="T14" fmla="*/ 2147483647 w 69"/>
                <a:gd name="T15" fmla="*/ 2147483647 h 80"/>
                <a:gd name="T16" fmla="*/ 2147483647 w 69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1" name="Freeform 845"/>
            <p:cNvSpPr>
              <a:spLocks/>
            </p:cNvSpPr>
            <p:nvPr/>
          </p:nvSpPr>
          <p:spPr bwMode="auto">
            <a:xfrm>
              <a:off x="2697571" y="3912462"/>
              <a:ext cx="66820" cy="79365"/>
            </a:xfrm>
            <a:custGeom>
              <a:avLst/>
              <a:gdLst>
                <a:gd name="T0" fmla="*/ 2147483647 w 88"/>
                <a:gd name="T1" fmla="*/ 2147483647 h 90"/>
                <a:gd name="T2" fmla="*/ 2147483647 w 88"/>
                <a:gd name="T3" fmla="*/ 2147483647 h 90"/>
                <a:gd name="T4" fmla="*/ 2147483647 w 88"/>
                <a:gd name="T5" fmla="*/ 0 h 90"/>
                <a:gd name="T6" fmla="*/ 0 w 88"/>
                <a:gd name="T7" fmla="*/ 2147483647 h 90"/>
                <a:gd name="T8" fmla="*/ 2147483647 w 88"/>
                <a:gd name="T9" fmla="*/ 2147483647 h 90"/>
                <a:gd name="T10" fmla="*/ 2147483647 w 88"/>
                <a:gd name="T11" fmla="*/ 2147483647 h 90"/>
                <a:gd name="T12" fmla="*/ 2147483647 w 88"/>
                <a:gd name="T13" fmla="*/ 2147483647 h 90"/>
                <a:gd name="T14" fmla="*/ 2147483647 w 88"/>
                <a:gd name="T15" fmla="*/ 2147483647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2" name="Freeform 846"/>
            <p:cNvSpPr>
              <a:spLocks/>
            </p:cNvSpPr>
            <p:nvPr/>
          </p:nvSpPr>
          <p:spPr bwMode="auto">
            <a:xfrm>
              <a:off x="2755599" y="3987356"/>
              <a:ext cx="87921" cy="148670"/>
            </a:xfrm>
            <a:custGeom>
              <a:avLst/>
              <a:gdLst>
                <a:gd name="T0" fmla="*/ 2147483647 w 119"/>
                <a:gd name="T1" fmla="*/ 2147483647 h 174"/>
                <a:gd name="T2" fmla="*/ 2147483647 w 119"/>
                <a:gd name="T3" fmla="*/ 2147483647 h 174"/>
                <a:gd name="T4" fmla="*/ 2147483647 w 119"/>
                <a:gd name="T5" fmla="*/ 0 h 174"/>
                <a:gd name="T6" fmla="*/ 0 w 119"/>
                <a:gd name="T7" fmla="*/ 2147483647 h 174"/>
                <a:gd name="T8" fmla="*/ 2147483647 w 119"/>
                <a:gd name="T9" fmla="*/ 2147483647 h 174"/>
                <a:gd name="T10" fmla="*/ 2147483647 w 119"/>
                <a:gd name="T11" fmla="*/ 2147483647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3" name="Freeform 847"/>
            <p:cNvSpPr>
              <a:spLocks/>
            </p:cNvSpPr>
            <p:nvPr/>
          </p:nvSpPr>
          <p:spPr bwMode="auto">
            <a:xfrm>
              <a:off x="2172683" y="3761556"/>
              <a:ext cx="32531" cy="27946"/>
            </a:xfrm>
            <a:custGeom>
              <a:avLst/>
              <a:gdLst>
                <a:gd name="T0" fmla="*/ 2147483647 w 42"/>
                <a:gd name="T1" fmla="*/ 2147483647 h 33"/>
                <a:gd name="T2" fmla="*/ 2147483647 w 42"/>
                <a:gd name="T3" fmla="*/ 2147483647 h 33"/>
                <a:gd name="T4" fmla="*/ 2147483647 w 42"/>
                <a:gd name="T5" fmla="*/ 0 h 33"/>
                <a:gd name="T6" fmla="*/ 0 w 42"/>
                <a:gd name="T7" fmla="*/ 2147483647 h 33"/>
                <a:gd name="T8" fmla="*/ 2147483647 w 42"/>
                <a:gd name="T9" fmla="*/ 2147483647 h 33"/>
                <a:gd name="T10" fmla="*/ 2147483647 w 42"/>
                <a:gd name="T11" fmla="*/ 2147483647 h 33"/>
                <a:gd name="T12" fmla="*/ 2147483647 w 42"/>
                <a:gd name="T13" fmla="*/ 2147483647 h 33"/>
                <a:gd name="T14" fmla="*/ 2147483647 w 42"/>
                <a:gd name="T15" fmla="*/ 2147483647 h 33"/>
                <a:gd name="T16" fmla="*/ 2147483647 w 42"/>
                <a:gd name="T17" fmla="*/ 2147483647 h 33"/>
                <a:gd name="T18" fmla="*/ 2147483647 w 42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4" name="Freeform 848"/>
            <p:cNvSpPr>
              <a:spLocks/>
            </p:cNvSpPr>
            <p:nvPr/>
          </p:nvSpPr>
          <p:spPr bwMode="auto">
            <a:xfrm>
              <a:off x="2204334" y="3773852"/>
              <a:ext cx="61545" cy="24592"/>
            </a:xfrm>
            <a:custGeom>
              <a:avLst/>
              <a:gdLst>
                <a:gd name="T0" fmla="*/ 2147483647 w 86"/>
                <a:gd name="T1" fmla="*/ 2147483647 h 29"/>
                <a:gd name="T2" fmla="*/ 2147483647 w 86"/>
                <a:gd name="T3" fmla="*/ 0 h 29"/>
                <a:gd name="T4" fmla="*/ 0 w 86"/>
                <a:gd name="T5" fmla="*/ 2147483647 h 29"/>
                <a:gd name="T6" fmla="*/ 2147483647 w 86"/>
                <a:gd name="T7" fmla="*/ 2147483647 h 29"/>
                <a:gd name="T8" fmla="*/ 2147483647 w 86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5" name="Freeform 849"/>
            <p:cNvSpPr>
              <a:spLocks/>
            </p:cNvSpPr>
            <p:nvPr/>
          </p:nvSpPr>
          <p:spPr bwMode="auto">
            <a:xfrm>
              <a:off x="2264121" y="3782795"/>
              <a:ext cx="48356" cy="21238"/>
            </a:xfrm>
            <a:custGeom>
              <a:avLst/>
              <a:gdLst>
                <a:gd name="T0" fmla="*/ 2147483647 w 61"/>
                <a:gd name="T1" fmla="*/ 2147483647 h 23"/>
                <a:gd name="T2" fmla="*/ 2147483647 w 61"/>
                <a:gd name="T3" fmla="*/ 2147483647 h 23"/>
                <a:gd name="T4" fmla="*/ 2147483647 w 61"/>
                <a:gd name="T5" fmla="*/ 0 h 23"/>
                <a:gd name="T6" fmla="*/ 0 w 61"/>
                <a:gd name="T7" fmla="*/ 2147483647 h 23"/>
                <a:gd name="T8" fmla="*/ 2147483647 w 61"/>
                <a:gd name="T9" fmla="*/ 2147483647 h 23"/>
                <a:gd name="T10" fmla="*/ 2147483647 w 61"/>
                <a:gd name="T11" fmla="*/ 2147483647 h 23"/>
                <a:gd name="T12" fmla="*/ 2147483647 w 61"/>
                <a:gd name="T13" fmla="*/ 2147483647 h 23"/>
                <a:gd name="T14" fmla="*/ 2147483647 w 61"/>
                <a:gd name="T15" fmla="*/ 2147483647 h 23"/>
                <a:gd name="T16" fmla="*/ 2147483647 w 6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6" name="Freeform 850"/>
            <p:cNvSpPr>
              <a:spLocks/>
            </p:cNvSpPr>
            <p:nvPr/>
          </p:nvSpPr>
          <p:spPr bwMode="auto">
            <a:xfrm>
              <a:off x="2308081" y="3790619"/>
              <a:ext cx="65062" cy="38006"/>
            </a:xfrm>
            <a:custGeom>
              <a:avLst/>
              <a:gdLst>
                <a:gd name="T0" fmla="*/ 2147483647 w 88"/>
                <a:gd name="T1" fmla="*/ 2147483647 h 44"/>
                <a:gd name="T2" fmla="*/ 2147483647 w 88"/>
                <a:gd name="T3" fmla="*/ 2147483647 h 44"/>
                <a:gd name="T4" fmla="*/ 2147483647 w 88"/>
                <a:gd name="T5" fmla="*/ 0 h 44"/>
                <a:gd name="T6" fmla="*/ 0 w 88"/>
                <a:gd name="T7" fmla="*/ 2147483647 h 44"/>
                <a:gd name="T8" fmla="*/ 2147483647 w 88"/>
                <a:gd name="T9" fmla="*/ 2147483647 h 44"/>
                <a:gd name="T10" fmla="*/ 2147483647 w 88"/>
                <a:gd name="T11" fmla="*/ 2147483647 h 44"/>
                <a:gd name="T12" fmla="*/ 2147483647 w 88"/>
                <a:gd name="T13" fmla="*/ 2147483647 h 44"/>
                <a:gd name="T14" fmla="*/ 2147483647 w 88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7" name="Freeform 851"/>
            <p:cNvSpPr>
              <a:spLocks/>
            </p:cNvSpPr>
            <p:nvPr/>
          </p:nvSpPr>
          <p:spPr bwMode="auto">
            <a:xfrm>
              <a:off x="2369626" y="3816330"/>
              <a:ext cx="59786" cy="40241"/>
            </a:xfrm>
            <a:custGeom>
              <a:avLst/>
              <a:gdLst>
                <a:gd name="T0" fmla="*/ 2147483647 w 83"/>
                <a:gd name="T1" fmla="*/ 2147483647 h 46"/>
                <a:gd name="T2" fmla="*/ 2147483647 w 83"/>
                <a:gd name="T3" fmla="*/ 0 h 46"/>
                <a:gd name="T4" fmla="*/ 0 w 83"/>
                <a:gd name="T5" fmla="*/ 2147483647 h 46"/>
                <a:gd name="T6" fmla="*/ 2147483647 w 83"/>
                <a:gd name="T7" fmla="*/ 2147483647 h 46"/>
                <a:gd name="T8" fmla="*/ 2147483647 w 83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8" name="Freeform 852"/>
            <p:cNvSpPr>
              <a:spLocks/>
            </p:cNvSpPr>
            <p:nvPr/>
          </p:nvSpPr>
          <p:spPr bwMode="auto">
            <a:xfrm>
              <a:off x="2425016" y="3842039"/>
              <a:ext cx="82646" cy="45831"/>
            </a:xfrm>
            <a:custGeom>
              <a:avLst/>
              <a:gdLst>
                <a:gd name="T0" fmla="*/ 2147483647 w 109"/>
                <a:gd name="T1" fmla="*/ 2147483647 h 55"/>
                <a:gd name="T2" fmla="*/ 2147483647 w 109"/>
                <a:gd name="T3" fmla="*/ 0 h 55"/>
                <a:gd name="T4" fmla="*/ 0 w 109"/>
                <a:gd name="T5" fmla="*/ 2147483647 h 55"/>
                <a:gd name="T6" fmla="*/ 2147483647 w 109"/>
                <a:gd name="T7" fmla="*/ 2147483647 h 55"/>
                <a:gd name="T8" fmla="*/ 2147483647 w 10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9" name="Freeform 853"/>
            <p:cNvSpPr>
              <a:spLocks/>
            </p:cNvSpPr>
            <p:nvPr/>
          </p:nvSpPr>
          <p:spPr bwMode="auto">
            <a:xfrm>
              <a:off x="2505903" y="3876692"/>
              <a:ext cx="58907" cy="35770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0 h 42"/>
                <a:gd name="T6" fmla="*/ 0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0" name="Freeform 855"/>
            <p:cNvSpPr>
              <a:spLocks/>
            </p:cNvSpPr>
            <p:nvPr/>
          </p:nvSpPr>
          <p:spPr bwMode="auto">
            <a:xfrm>
              <a:off x="2046955" y="3306604"/>
              <a:ext cx="18464" cy="43595"/>
            </a:xfrm>
            <a:custGeom>
              <a:avLst/>
              <a:gdLst>
                <a:gd name="T0" fmla="*/ 2147483647 w 25"/>
                <a:gd name="T1" fmla="*/ 2147483647 h 52"/>
                <a:gd name="T2" fmla="*/ 2147483647 w 25"/>
                <a:gd name="T3" fmla="*/ 2147483647 h 52"/>
                <a:gd name="T4" fmla="*/ 2147483647 w 25"/>
                <a:gd name="T5" fmla="*/ 2147483647 h 52"/>
                <a:gd name="T6" fmla="*/ 2147483647 w 25"/>
                <a:gd name="T7" fmla="*/ 0 h 52"/>
                <a:gd name="T8" fmla="*/ 0 w 25"/>
                <a:gd name="T9" fmla="*/ 2147483647 h 52"/>
                <a:gd name="T10" fmla="*/ 0 w 25"/>
                <a:gd name="T11" fmla="*/ 2147483647 h 52"/>
                <a:gd name="T12" fmla="*/ 0 w 25"/>
                <a:gd name="T13" fmla="*/ 2147483647 h 52"/>
                <a:gd name="T14" fmla="*/ 0 w 25"/>
                <a:gd name="T15" fmla="*/ 2147483647 h 52"/>
                <a:gd name="T16" fmla="*/ 2147483647 w 25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1" name="Freeform 856"/>
            <p:cNvSpPr>
              <a:spLocks/>
            </p:cNvSpPr>
            <p:nvPr/>
          </p:nvSpPr>
          <p:spPr bwMode="auto">
            <a:xfrm>
              <a:off x="2046955" y="3344610"/>
              <a:ext cx="13188" cy="35770"/>
            </a:xfrm>
            <a:custGeom>
              <a:avLst/>
              <a:gdLst>
                <a:gd name="T0" fmla="*/ 2147483647 w 16"/>
                <a:gd name="T1" fmla="*/ 2147483647 h 38"/>
                <a:gd name="T2" fmla="*/ 2147483647 w 16"/>
                <a:gd name="T3" fmla="*/ 2147483647 h 38"/>
                <a:gd name="T4" fmla="*/ 2147483647 w 16"/>
                <a:gd name="T5" fmla="*/ 0 h 38"/>
                <a:gd name="T6" fmla="*/ 0 w 16"/>
                <a:gd name="T7" fmla="*/ 0 h 38"/>
                <a:gd name="T8" fmla="*/ 0 w 16"/>
                <a:gd name="T9" fmla="*/ 2147483647 h 38"/>
                <a:gd name="T10" fmla="*/ 2147483647 w 16"/>
                <a:gd name="T11" fmla="*/ 2147483647 h 38"/>
                <a:gd name="T12" fmla="*/ 0 w 16"/>
                <a:gd name="T13" fmla="*/ 2147483647 h 38"/>
                <a:gd name="T14" fmla="*/ 0 w 16"/>
                <a:gd name="T15" fmla="*/ 2147483647 h 38"/>
                <a:gd name="T16" fmla="*/ 2147483647 w 16"/>
                <a:gd name="T17" fmla="*/ 2147483647 h 38"/>
                <a:gd name="T18" fmla="*/ 2147483647 w 16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2" name="Freeform 857"/>
            <p:cNvSpPr>
              <a:spLocks/>
            </p:cNvSpPr>
            <p:nvPr/>
          </p:nvSpPr>
          <p:spPr bwMode="auto">
            <a:xfrm>
              <a:off x="2050472" y="3363613"/>
              <a:ext cx="28135" cy="16768"/>
            </a:xfrm>
            <a:custGeom>
              <a:avLst/>
              <a:gdLst>
                <a:gd name="T0" fmla="*/ 2147483647 w 35"/>
                <a:gd name="T1" fmla="*/ 0 h 21"/>
                <a:gd name="T2" fmla="*/ 0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3" name="Freeform 858"/>
            <p:cNvSpPr>
              <a:spLocks/>
            </p:cNvSpPr>
            <p:nvPr/>
          </p:nvSpPr>
          <p:spPr bwMode="auto">
            <a:xfrm>
              <a:off x="2075090" y="3352434"/>
              <a:ext cx="29014" cy="22356"/>
            </a:xfrm>
            <a:custGeom>
              <a:avLst/>
              <a:gdLst>
                <a:gd name="T0" fmla="*/ 2147483647 w 38"/>
                <a:gd name="T1" fmla="*/ 0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2147483647 h 27"/>
                <a:gd name="T8" fmla="*/ 2147483647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2147483647 w 38"/>
                <a:gd name="T19" fmla="*/ 2147483647 h 27"/>
                <a:gd name="T20" fmla="*/ 2147483647 w 38"/>
                <a:gd name="T21" fmla="*/ 2147483647 h 27"/>
                <a:gd name="T22" fmla="*/ 2147483647 w 38"/>
                <a:gd name="T23" fmla="*/ 2147483647 h 27"/>
                <a:gd name="T24" fmla="*/ 2147483647 w 38"/>
                <a:gd name="T25" fmla="*/ 2147483647 h 27"/>
                <a:gd name="T26" fmla="*/ 2147483647 w 38"/>
                <a:gd name="T27" fmla="*/ 2147483647 h 27"/>
                <a:gd name="T28" fmla="*/ 2147483647 w 38"/>
                <a:gd name="T29" fmla="*/ 2147483647 h 27"/>
                <a:gd name="T30" fmla="*/ 2147483647 w 38"/>
                <a:gd name="T31" fmla="*/ 2147483647 h 27"/>
                <a:gd name="T32" fmla="*/ 2147483647 w 38"/>
                <a:gd name="T33" fmla="*/ 2147483647 h 27"/>
                <a:gd name="T34" fmla="*/ 0 w 38"/>
                <a:gd name="T35" fmla="*/ 2147483647 h 27"/>
                <a:gd name="T36" fmla="*/ 0 w 38"/>
                <a:gd name="T37" fmla="*/ 2147483647 h 27"/>
                <a:gd name="T38" fmla="*/ 2147483647 w 38"/>
                <a:gd name="T39" fmla="*/ 2147483647 h 27"/>
                <a:gd name="T40" fmla="*/ 2147483647 w 38"/>
                <a:gd name="T41" fmla="*/ 2147483647 h 27"/>
                <a:gd name="T42" fmla="*/ 2147483647 w 38"/>
                <a:gd name="T43" fmla="*/ 2147483647 h 27"/>
                <a:gd name="T44" fmla="*/ 2147483647 w 38"/>
                <a:gd name="T45" fmla="*/ 2147483647 h 27"/>
                <a:gd name="T46" fmla="*/ 2147483647 w 38"/>
                <a:gd name="T47" fmla="*/ 2147483647 h 27"/>
                <a:gd name="T48" fmla="*/ 2147483647 w 38"/>
                <a:gd name="T49" fmla="*/ 2147483647 h 27"/>
                <a:gd name="T50" fmla="*/ 2147483647 w 38"/>
                <a:gd name="T51" fmla="*/ 2147483647 h 27"/>
                <a:gd name="T52" fmla="*/ 2147483647 w 38"/>
                <a:gd name="T53" fmla="*/ 2147483647 h 27"/>
                <a:gd name="T54" fmla="*/ 2147483647 w 38"/>
                <a:gd name="T55" fmla="*/ 2147483647 h 27"/>
                <a:gd name="T56" fmla="*/ 2147483647 w 38"/>
                <a:gd name="T57" fmla="*/ 2147483647 h 27"/>
                <a:gd name="T58" fmla="*/ 2147483647 w 38"/>
                <a:gd name="T59" fmla="*/ 2147483647 h 27"/>
                <a:gd name="T60" fmla="*/ 2147483647 w 38"/>
                <a:gd name="T61" fmla="*/ 2147483647 h 27"/>
                <a:gd name="T62" fmla="*/ 2147483647 w 38"/>
                <a:gd name="T63" fmla="*/ 2147483647 h 27"/>
                <a:gd name="T64" fmla="*/ 2147483647 w 38"/>
                <a:gd name="T65" fmla="*/ 2147483647 h 27"/>
                <a:gd name="T66" fmla="*/ 2147483647 w 38"/>
                <a:gd name="T67" fmla="*/ 2147483647 h 27"/>
                <a:gd name="T68" fmla="*/ 2147483647 w 38"/>
                <a:gd name="T69" fmla="*/ 2147483647 h 27"/>
                <a:gd name="T70" fmla="*/ 2147483647 w 38"/>
                <a:gd name="T71" fmla="*/ 2147483647 h 27"/>
                <a:gd name="T72" fmla="*/ 2147483647 w 38"/>
                <a:gd name="T73" fmla="*/ 2147483647 h 27"/>
                <a:gd name="T74" fmla="*/ 2147483647 w 38"/>
                <a:gd name="T75" fmla="*/ 2147483647 h 27"/>
                <a:gd name="T76" fmla="*/ 2147483647 w 38"/>
                <a:gd name="T77" fmla="*/ 2147483647 h 27"/>
                <a:gd name="T78" fmla="*/ 2147483647 w 38"/>
                <a:gd name="T79" fmla="*/ 2147483647 h 27"/>
                <a:gd name="T80" fmla="*/ 2147483647 w 38"/>
                <a:gd name="T81" fmla="*/ 2147483647 h 27"/>
                <a:gd name="T82" fmla="*/ 2147483647 w 38"/>
                <a:gd name="T83" fmla="*/ 2147483647 h 27"/>
                <a:gd name="T84" fmla="*/ 2147483647 w 38"/>
                <a:gd name="T85" fmla="*/ 2147483647 h 27"/>
                <a:gd name="T86" fmla="*/ 2147483647 w 38"/>
                <a:gd name="T87" fmla="*/ 0 h 27"/>
                <a:gd name="T88" fmla="*/ 2147483647 w 38"/>
                <a:gd name="T89" fmla="*/ 0 h 27"/>
                <a:gd name="T90" fmla="*/ 2147483647 w 38"/>
                <a:gd name="T91" fmla="*/ 2147483647 h 27"/>
                <a:gd name="T92" fmla="*/ 2147483647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4" name="Freeform 859"/>
            <p:cNvSpPr>
              <a:spLocks/>
            </p:cNvSpPr>
            <p:nvPr/>
          </p:nvSpPr>
          <p:spPr bwMode="auto">
            <a:xfrm>
              <a:off x="2097950" y="3344610"/>
              <a:ext cx="36048" cy="21238"/>
            </a:xfrm>
            <a:custGeom>
              <a:avLst/>
              <a:gdLst>
                <a:gd name="T0" fmla="*/ 2147483647 w 46"/>
                <a:gd name="T1" fmla="*/ 2147483647 h 23"/>
                <a:gd name="T2" fmla="*/ 2147483647 w 46"/>
                <a:gd name="T3" fmla="*/ 0 h 23"/>
                <a:gd name="T4" fmla="*/ 0 w 46"/>
                <a:gd name="T5" fmla="*/ 2147483647 h 23"/>
                <a:gd name="T6" fmla="*/ 2147483647 w 46"/>
                <a:gd name="T7" fmla="*/ 2147483647 h 23"/>
                <a:gd name="T8" fmla="*/ 2147483647 w 46"/>
                <a:gd name="T9" fmla="*/ 2147483647 h 23"/>
                <a:gd name="T10" fmla="*/ 2147483647 w 46"/>
                <a:gd name="T11" fmla="*/ 2147483647 h 23"/>
                <a:gd name="T12" fmla="*/ 2147483647 w 46"/>
                <a:gd name="T13" fmla="*/ 2147483647 h 23"/>
                <a:gd name="T14" fmla="*/ 2147483647 w 46"/>
                <a:gd name="T15" fmla="*/ 0 h 23"/>
                <a:gd name="T16" fmla="*/ 2147483647 w 46"/>
                <a:gd name="T17" fmla="*/ 0 h 23"/>
                <a:gd name="T18" fmla="*/ 2147483647 w 4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5" name="Freeform 860"/>
            <p:cNvSpPr>
              <a:spLocks/>
            </p:cNvSpPr>
            <p:nvPr/>
          </p:nvSpPr>
          <p:spPr bwMode="auto">
            <a:xfrm>
              <a:off x="2124326" y="3352434"/>
              <a:ext cx="18464" cy="25710"/>
            </a:xfrm>
            <a:custGeom>
              <a:avLst/>
              <a:gdLst>
                <a:gd name="T0" fmla="*/ 2147483647 w 27"/>
                <a:gd name="T1" fmla="*/ 2147483647 h 31"/>
                <a:gd name="T2" fmla="*/ 2147483647 w 27"/>
                <a:gd name="T3" fmla="*/ 0 h 31"/>
                <a:gd name="T4" fmla="*/ 0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6" name="Freeform 861"/>
            <p:cNvSpPr>
              <a:spLocks/>
            </p:cNvSpPr>
            <p:nvPr/>
          </p:nvSpPr>
          <p:spPr bwMode="auto">
            <a:xfrm>
              <a:off x="2131360" y="3370319"/>
              <a:ext cx="24618" cy="43595"/>
            </a:xfrm>
            <a:custGeom>
              <a:avLst/>
              <a:gdLst>
                <a:gd name="T0" fmla="*/ 2147483647 w 32"/>
                <a:gd name="T1" fmla="*/ 2147483647 h 46"/>
                <a:gd name="T2" fmla="*/ 2147483647 w 32"/>
                <a:gd name="T3" fmla="*/ 2147483647 h 46"/>
                <a:gd name="T4" fmla="*/ 2147483647 w 32"/>
                <a:gd name="T5" fmla="*/ 0 h 46"/>
                <a:gd name="T6" fmla="*/ 0 w 32"/>
                <a:gd name="T7" fmla="*/ 2147483647 h 46"/>
                <a:gd name="T8" fmla="*/ 2147483647 w 32"/>
                <a:gd name="T9" fmla="*/ 2147483647 h 46"/>
                <a:gd name="T10" fmla="*/ 2147483647 w 32"/>
                <a:gd name="T11" fmla="*/ 2147483647 h 46"/>
                <a:gd name="T12" fmla="*/ 2147483647 w 32"/>
                <a:gd name="T13" fmla="*/ 2147483647 h 46"/>
                <a:gd name="T14" fmla="*/ 2147483647 w 32"/>
                <a:gd name="T15" fmla="*/ 2147483647 h 46"/>
                <a:gd name="T16" fmla="*/ 2147483647 w 32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7" name="Freeform 862"/>
            <p:cNvSpPr>
              <a:spLocks/>
            </p:cNvSpPr>
            <p:nvPr/>
          </p:nvSpPr>
          <p:spPr bwMode="auto">
            <a:xfrm>
              <a:off x="2144548" y="3401618"/>
              <a:ext cx="31652" cy="43595"/>
            </a:xfrm>
            <a:custGeom>
              <a:avLst/>
              <a:gdLst>
                <a:gd name="T0" fmla="*/ 2147483647 w 44"/>
                <a:gd name="T1" fmla="*/ 2147483647 h 52"/>
                <a:gd name="T2" fmla="*/ 2147483647 w 44"/>
                <a:gd name="T3" fmla="*/ 2147483647 h 52"/>
                <a:gd name="T4" fmla="*/ 2147483647 w 44"/>
                <a:gd name="T5" fmla="*/ 0 h 52"/>
                <a:gd name="T6" fmla="*/ 0 w 44"/>
                <a:gd name="T7" fmla="*/ 2147483647 h 52"/>
                <a:gd name="T8" fmla="*/ 2147483647 w 44"/>
                <a:gd name="T9" fmla="*/ 2147483647 h 52"/>
                <a:gd name="T10" fmla="*/ 2147483647 w 44"/>
                <a:gd name="T11" fmla="*/ 2147483647 h 52"/>
                <a:gd name="T12" fmla="*/ 2147483647 w 44"/>
                <a:gd name="T13" fmla="*/ 2147483647 h 52"/>
                <a:gd name="T14" fmla="*/ 2147483647 w 44"/>
                <a:gd name="T15" fmla="*/ 2147483647 h 52"/>
                <a:gd name="T16" fmla="*/ 2147483647 w 44"/>
                <a:gd name="T17" fmla="*/ 2147483647 h 52"/>
                <a:gd name="T18" fmla="*/ 2147483647 w 44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8" name="Freeform 863"/>
            <p:cNvSpPr>
              <a:spLocks/>
            </p:cNvSpPr>
            <p:nvPr/>
          </p:nvSpPr>
          <p:spPr bwMode="auto">
            <a:xfrm>
              <a:off x="2168286" y="3437389"/>
              <a:ext cx="36048" cy="40241"/>
            </a:xfrm>
            <a:custGeom>
              <a:avLst/>
              <a:gdLst>
                <a:gd name="T0" fmla="*/ 2147483647 w 46"/>
                <a:gd name="T1" fmla="*/ 2147483647 h 46"/>
                <a:gd name="T2" fmla="*/ 2147483647 w 46"/>
                <a:gd name="T3" fmla="*/ 2147483647 h 46"/>
                <a:gd name="T4" fmla="*/ 2147483647 w 46"/>
                <a:gd name="T5" fmla="*/ 0 h 46"/>
                <a:gd name="T6" fmla="*/ 0 w 46"/>
                <a:gd name="T7" fmla="*/ 2147483647 h 46"/>
                <a:gd name="T8" fmla="*/ 2147483647 w 46"/>
                <a:gd name="T9" fmla="*/ 2147483647 h 46"/>
                <a:gd name="T10" fmla="*/ 2147483647 w 46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9" name="Freeform 864"/>
            <p:cNvSpPr>
              <a:spLocks/>
            </p:cNvSpPr>
            <p:nvPr/>
          </p:nvSpPr>
          <p:spPr bwMode="auto">
            <a:xfrm>
              <a:off x="2196421" y="3466452"/>
              <a:ext cx="37806" cy="39124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0" name="Freeform 865"/>
            <p:cNvSpPr>
              <a:spLocks/>
            </p:cNvSpPr>
            <p:nvPr/>
          </p:nvSpPr>
          <p:spPr bwMode="auto">
            <a:xfrm>
              <a:off x="2221918" y="3493280"/>
              <a:ext cx="13188" cy="25710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0 h 25"/>
                <a:gd name="T6" fmla="*/ 0 w 21"/>
                <a:gd name="T7" fmla="*/ 2147483647 h 25"/>
                <a:gd name="T8" fmla="*/ 2147483647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1" name="Freeform 866"/>
            <p:cNvSpPr>
              <a:spLocks/>
            </p:cNvSpPr>
            <p:nvPr/>
          </p:nvSpPr>
          <p:spPr bwMode="auto">
            <a:xfrm>
              <a:off x="2204334" y="3508929"/>
              <a:ext cx="30772" cy="54773"/>
            </a:xfrm>
            <a:custGeom>
              <a:avLst/>
              <a:gdLst>
                <a:gd name="T0" fmla="*/ 2147483647 w 43"/>
                <a:gd name="T1" fmla="*/ 2147483647 h 57"/>
                <a:gd name="T2" fmla="*/ 2147483647 w 43"/>
                <a:gd name="T3" fmla="*/ 2147483647 h 57"/>
                <a:gd name="T4" fmla="*/ 2147483647 w 43"/>
                <a:gd name="T5" fmla="*/ 2147483647 h 57"/>
                <a:gd name="T6" fmla="*/ 2147483647 w 43"/>
                <a:gd name="T7" fmla="*/ 0 h 57"/>
                <a:gd name="T8" fmla="*/ 0 w 43"/>
                <a:gd name="T9" fmla="*/ 2147483647 h 57"/>
                <a:gd name="T10" fmla="*/ 2147483647 w 43"/>
                <a:gd name="T11" fmla="*/ 2147483647 h 57"/>
                <a:gd name="T12" fmla="*/ 2147483647 w 43"/>
                <a:gd name="T13" fmla="*/ 2147483647 h 57"/>
                <a:gd name="T14" fmla="*/ 2147483647 w 43"/>
                <a:gd name="T15" fmla="*/ 2147483647 h 57"/>
                <a:gd name="T16" fmla="*/ 2147483647 w 43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2" name="Freeform 867"/>
            <p:cNvSpPr>
              <a:spLocks/>
            </p:cNvSpPr>
            <p:nvPr/>
          </p:nvSpPr>
          <p:spPr bwMode="auto">
            <a:xfrm>
              <a:off x="2172683" y="3550289"/>
              <a:ext cx="39564" cy="54773"/>
            </a:xfrm>
            <a:custGeom>
              <a:avLst/>
              <a:gdLst>
                <a:gd name="T0" fmla="*/ 2147483647 w 54"/>
                <a:gd name="T1" fmla="*/ 2147483647 h 63"/>
                <a:gd name="T2" fmla="*/ 2147483647 w 54"/>
                <a:gd name="T3" fmla="*/ 2147483647 h 63"/>
                <a:gd name="T4" fmla="*/ 2147483647 w 54"/>
                <a:gd name="T5" fmla="*/ 0 h 63"/>
                <a:gd name="T6" fmla="*/ 0 w 54"/>
                <a:gd name="T7" fmla="*/ 2147483647 h 63"/>
                <a:gd name="T8" fmla="*/ 2147483647 w 5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3" name="Freeform 868"/>
            <p:cNvSpPr>
              <a:spLocks/>
            </p:cNvSpPr>
            <p:nvPr/>
          </p:nvSpPr>
          <p:spPr bwMode="auto">
            <a:xfrm>
              <a:off x="2147185" y="3598355"/>
              <a:ext cx="36048" cy="41360"/>
            </a:xfrm>
            <a:custGeom>
              <a:avLst/>
              <a:gdLst>
                <a:gd name="T0" fmla="*/ 2147483647 w 48"/>
                <a:gd name="T1" fmla="*/ 2147483647 h 49"/>
                <a:gd name="T2" fmla="*/ 2147483647 w 48"/>
                <a:gd name="T3" fmla="*/ 2147483647 h 49"/>
                <a:gd name="T4" fmla="*/ 2147483647 w 48"/>
                <a:gd name="T5" fmla="*/ 2147483647 h 49"/>
                <a:gd name="T6" fmla="*/ 2147483647 w 48"/>
                <a:gd name="T7" fmla="*/ 0 h 49"/>
                <a:gd name="T8" fmla="*/ 0 w 48"/>
                <a:gd name="T9" fmla="*/ 2147483647 h 49"/>
                <a:gd name="T10" fmla="*/ 0 w 48"/>
                <a:gd name="T11" fmla="*/ 2147483647 h 49"/>
                <a:gd name="T12" fmla="*/ 2147483647 w 48"/>
                <a:gd name="T13" fmla="*/ 2147483647 h 49"/>
                <a:gd name="T14" fmla="*/ 2147483647 w 48"/>
                <a:gd name="T15" fmla="*/ 2147483647 h 49"/>
                <a:gd name="T16" fmla="*/ 2147483647 w 48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4" name="Freeform 869"/>
            <p:cNvSpPr>
              <a:spLocks/>
            </p:cNvSpPr>
            <p:nvPr/>
          </p:nvSpPr>
          <p:spPr bwMode="auto">
            <a:xfrm>
              <a:off x="2104104" y="3628536"/>
              <a:ext cx="48356" cy="41359"/>
            </a:xfrm>
            <a:custGeom>
              <a:avLst/>
              <a:gdLst>
                <a:gd name="T0" fmla="*/ 2147483647 w 63"/>
                <a:gd name="T1" fmla="*/ 2147483647 h 48"/>
                <a:gd name="T2" fmla="*/ 2147483647 w 63"/>
                <a:gd name="T3" fmla="*/ 2147483647 h 48"/>
                <a:gd name="T4" fmla="*/ 2147483647 w 63"/>
                <a:gd name="T5" fmla="*/ 2147483647 h 48"/>
                <a:gd name="T6" fmla="*/ 2147483647 w 63"/>
                <a:gd name="T7" fmla="*/ 0 h 48"/>
                <a:gd name="T8" fmla="*/ 2147483647 w 63"/>
                <a:gd name="T9" fmla="*/ 2147483647 h 48"/>
                <a:gd name="T10" fmla="*/ 0 w 63"/>
                <a:gd name="T11" fmla="*/ 2147483647 h 48"/>
                <a:gd name="T12" fmla="*/ 2147483647 w 63"/>
                <a:gd name="T13" fmla="*/ 2147483647 h 48"/>
                <a:gd name="T14" fmla="*/ 0 w 63"/>
                <a:gd name="T15" fmla="*/ 2147483647 h 48"/>
                <a:gd name="T16" fmla="*/ 0 w 63"/>
                <a:gd name="T17" fmla="*/ 2147483647 h 48"/>
                <a:gd name="T18" fmla="*/ 2147483647 w 63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5" name="Freeform 870"/>
            <p:cNvSpPr>
              <a:spLocks/>
            </p:cNvSpPr>
            <p:nvPr/>
          </p:nvSpPr>
          <p:spPr bwMode="auto">
            <a:xfrm>
              <a:off x="2104104" y="3662071"/>
              <a:ext cx="12309" cy="15649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0 h 19"/>
                <a:gd name="T8" fmla="*/ 0 w 15"/>
                <a:gd name="T9" fmla="*/ 2147483647 h 19"/>
                <a:gd name="T10" fmla="*/ 0 w 15"/>
                <a:gd name="T11" fmla="*/ 2147483647 h 19"/>
                <a:gd name="T12" fmla="*/ 0 w 15"/>
                <a:gd name="T13" fmla="*/ 2147483647 h 19"/>
                <a:gd name="T14" fmla="*/ 0 w 15"/>
                <a:gd name="T15" fmla="*/ 2147483647 h 19"/>
                <a:gd name="T16" fmla="*/ 0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6" name="Freeform 871"/>
            <p:cNvSpPr>
              <a:spLocks/>
            </p:cNvSpPr>
            <p:nvPr/>
          </p:nvSpPr>
          <p:spPr bwMode="auto">
            <a:xfrm>
              <a:off x="2104104" y="3672131"/>
              <a:ext cx="29893" cy="40241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0 h 46"/>
                <a:gd name="T6" fmla="*/ 0 w 36"/>
                <a:gd name="T7" fmla="*/ 2147483647 h 46"/>
                <a:gd name="T8" fmla="*/ 2147483647 w 36"/>
                <a:gd name="T9" fmla="*/ 2147483647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7" name="Freeform 872"/>
            <p:cNvSpPr>
              <a:spLocks/>
            </p:cNvSpPr>
            <p:nvPr/>
          </p:nvSpPr>
          <p:spPr bwMode="auto">
            <a:xfrm>
              <a:off x="2124326" y="3706783"/>
              <a:ext cx="24618" cy="48066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2147483647 w 35"/>
                <a:gd name="T5" fmla="*/ 0 h 54"/>
                <a:gd name="T6" fmla="*/ 0 w 35"/>
                <a:gd name="T7" fmla="*/ 2147483647 h 54"/>
                <a:gd name="T8" fmla="*/ 2147483647 w 35"/>
                <a:gd name="T9" fmla="*/ 2147483647 h 54"/>
                <a:gd name="T10" fmla="*/ 2147483647 w 35"/>
                <a:gd name="T11" fmla="*/ 2147483647 h 54"/>
                <a:gd name="T12" fmla="*/ 2147483647 w 35"/>
                <a:gd name="T13" fmla="*/ 2147483647 h 54"/>
                <a:gd name="T14" fmla="*/ 2147483647 w 35"/>
                <a:gd name="T15" fmla="*/ 2147483647 h 54"/>
                <a:gd name="T16" fmla="*/ 2147483647 w 35"/>
                <a:gd name="T17" fmla="*/ 2147483647 h 54"/>
                <a:gd name="T18" fmla="*/ 2147483647 w 35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8" name="Freeform 873"/>
            <p:cNvSpPr>
              <a:spLocks/>
            </p:cNvSpPr>
            <p:nvPr/>
          </p:nvSpPr>
          <p:spPr bwMode="auto">
            <a:xfrm>
              <a:off x="2139273" y="3739200"/>
              <a:ext cx="32531" cy="30181"/>
            </a:xfrm>
            <a:custGeom>
              <a:avLst/>
              <a:gdLst>
                <a:gd name="T0" fmla="*/ 2147483647 w 42"/>
                <a:gd name="T1" fmla="*/ 2147483647 h 35"/>
                <a:gd name="T2" fmla="*/ 2147483647 w 42"/>
                <a:gd name="T3" fmla="*/ 0 h 35"/>
                <a:gd name="T4" fmla="*/ 0 w 42"/>
                <a:gd name="T5" fmla="*/ 2147483647 h 35"/>
                <a:gd name="T6" fmla="*/ 2147483647 w 42"/>
                <a:gd name="T7" fmla="*/ 2147483647 h 35"/>
                <a:gd name="T8" fmla="*/ 2147483647 w 4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9" name="Freeform 874"/>
            <p:cNvSpPr>
              <a:spLocks/>
            </p:cNvSpPr>
            <p:nvPr/>
          </p:nvSpPr>
          <p:spPr bwMode="auto">
            <a:xfrm>
              <a:off x="2164770" y="3761556"/>
              <a:ext cx="14067" cy="12296"/>
            </a:xfrm>
            <a:custGeom>
              <a:avLst/>
              <a:gdLst>
                <a:gd name="T0" fmla="*/ 2147483647 w 17"/>
                <a:gd name="T1" fmla="*/ 2147483647 h 19"/>
                <a:gd name="T2" fmla="*/ 2147483647 w 17"/>
                <a:gd name="T3" fmla="*/ 2147483647 h 19"/>
                <a:gd name="T4" fmla="*/ 2147483647 w 17"/>
                <a:gd name="T5" fmla="*/ 0 h 19"/>
                <a:gd name="T6" fmla="*/ 0 w 17"/>
                <a:gd name="T7" fmla="*/ 2147483647 h 19"/>
                <a:gd name="T8" fmla="*/ 2147483647 w 17"/>
                <a:gd name="T9" fmla="*/ 2147483647 h 19"/>
                <a:gd name="T10" fmla="*/ 2147483647 w 17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0" name="Freeform 877"/>
            <p:cNvSpPr>
              <a:spLocks/>
            </p:cNvSpPr>
            <p:nvPr/>
          </p:nvSpPr>
          <p:spPr bwMode="auto">
            <a:xfrm>
              <a:off x="1738353" y="3288719"/>
              <a:ext cx="15826" cy="24592"/>
            </a:xfrm>
            <a:custGeom>
              <a:avLst/>
              <a:gdLst>
                <a:gd name="T0" fmla="*/ 2147483647 w 23"/>
                <a:gd name="T1" fmla="*/ 2147483647 h 27"/>
                <a:gd name="T2" fmla="*/ 2147483647 w 23"/>
                <a:gd name="T3" fmla="*/ 2147483647 h 27"/>
                <a:gd name="T4" fmla="*/ 2147483647 w 23"/>
                <a:gd name="T5" fmla="*/ 0 h 27"/>
                <a:gd name="T6" fmla="*/ 0 w 23"/>
                <a:gd name="T7" fmla="*/ 2147483647 h 27"/>
                <a:gd name="T8" fmla="*/ 2147483647 w 23"/>
                <a:gd name="T9" fmla="*/ 2147483647 h 27"/>
                <a:gd name="T10" fmla="*/ 2147483647 w 23"/>
                <a:gd name="T11" fmla="*/ 2147483647 h 27"/>
                <a:gd name="T12" fmla="*/ 2147483647 w 23"/>
                <a:gd name="T13" fmla="*/ 2147483647 h 27"/>
                <a:gd name="T14" fmla="*/ 2147483647 w 23"/>
                <a:gd name="T15" fmla="*/ 2147483647 h 27"/>
                <a:gd name="T16" fmla="*/ 2147483647 w 23"/>
                <a:gd name="T17" fmla="*/ 2147483647 h 27"/>
                <a:gd name="T18" fmla="*/ 2147483647 w 2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1" name="Freeform 878"/>
            <p:cNvSpPr>
              <a:spLocks/>
            </p:cNvSpPr>
            <p:nvPr/>
          </p:nvSpPr>
          <p:spPr bwMode="auto">
            <a:xfrm>
              <a:off x="1744507" y="3301015"/>
              <a:ext cx="37806" cy="38006"/>
            </a:xfrm>
            <a:custGeom>
              <a:avLst/>
              <a:gdLst>
                <a:gd name="T0" fmla="*/ 2147483647 w 50"/>
                <a:gd name="T1" fmla="*/ 2147483647 h 42"/>
                <a:gd name="T2" fmla="*/ 2147483647 w 50"/>
                <a:gd name="T3" fmla="*/ 2147483647 h 42"/>
                <a:gd name="T4" fmla="*/ 2147483647 w 50"/>
                <a:gd name="T5" fmla="*/ 0 h 42"/>
                <a:gd name="T6" fmla="*/ 0 w 50"/>
                <a:gd name="T7" fmla="*/ 2147483647 h 42"/>
                <a:gd name="T8" fmla="*/ 2147483647 w 50"/>
                <a:gd name="T9" fmla="*/ 2147483647 h 42"/>
                <a:gd name="T10" fmla="*/ 2147483647 w 50"/>
                <a:gd name="T11" fmla="*/ 2147483647 h 42"/>
                <a:gd name="T12" fmla="*/ 2147483647 w 50"/>
                <a:gd name="T13" fmla="*/ 2147483647 h 42"/>
                <a:gd name="T14" fmla="*/ 2147483647 w 50"/>
                <a:gd name="T15" fmla="*/ 2147483647 h 42"/>
                <a:gd name="T16" fmla="*/ 2147483647 w 50"/>
                <a:gd name="T17" fmla="*/ 2147483647 h 42"/>
                <a:gd name="T18" fmla="*/ 2147483647 w 50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2" name="Freeform 879"/>
            <p:cNvSpPr>
              <a:spLocks/>
            </p:cNvSpPr>
            <p:nvPr/>
          </p:nvSpPr>
          <p:spPr bwMode="auto">
            <a:xfrm>
              <a:off x="1777917" y="3313311"/>
              <a:ext cx="25497" cy="25709"/>
            </a:xfrm>
            <a:custGeom>
              <a:avLst/>
              <a:gdLst>
                <a:gd name="T0" fmla="*/ 2147483647 w 35"/>
                <a:gd name="T1" fmla="*/ 0 h 23"/>
                <a:gd name="T2" fmla="*/ 2147483647 w 35"/>
                <a:gd name="T3" fmla="*/ 0 h 23"/>
                <a:gd name="T4" fmla="*/ 0 w 35"/>
                <a:gd name="T5" fmla="*/ 2147483647 h 23"/>
                <a:gd name="T6" fmla="*/ 2147483647 w 35"/>
                <a:gd name="T7" fmla="*/ 2147483647 h 23"/>
                <a:gd name="T8" fmla="*/ 2147483647 w 35"/>
                <a:gd name="T9" fmla="*/ 2147483647 h 23"/>
                <a:gd name="T10" fmla="*/ 2147483647 w 35"/>
                <a:gd name="T11" fmla="*/ 2147483647 h 23"/>
                <a:gd name="T12" fmla="*/ 2147483647 w 35"/>
                <a:gd name="T13" fmla="*/ 0 h 23"/>
                <a:gd name="T14" fmla="*/ 2147483647 w 35"/>
                <a:gd name="T15" fmla="*/ 0 h 23"/>
                <a:gd name="T16" fmla="*/ 2147483647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3" name="Freeform 880"/>
            <p:cNvSpPr>
              <a:spLocks/>
            </p:cNvSpPr>
            <p:nvPr/>
          </p:nvSpPr>
          <p:spPr bwMode="auto">
            <a:xfrm>
              <a:off x="1803414" y="3313311"/>
              <a:ext cx="14067" cy="14531"/>
            </a:xfrm>
            <a:custGeom>
              <a:avLst/>
              <a:gdLst>
                <a:gd name="T0" fmla="*/ 2147483647 w 23"/>
                <a:gd name="T1" fmla="*/ 0 h 18"/>
                <a:gd name="T2" fmla="*/ 0 w 23"/>
                <a:gd name="T3" fmla="*/ 2147483647 h 18"/>
                <a:gd name="T4" fmla="*/ 0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4" name="Freeform 881"/>
            <p:cNvSpPr>
              <a:spLocks/>
            </p:cNvSpPr>
            <p:nvPr/>
          </p:nvSpPr>
          <p:spPr bwMode="auto">
            <a:xfrm>
              <a:off x="1814844" y="3313311"/>
              <a:ext cx="32531" cy="23474"/>
            </a:xfrm>
            <a:custGeom>
              <a:avLst/>
              <a:gdLst>
                <a:gd name="T0" fmla="*/ 2147483647 w 39"/>
                <a:gd name="T1" fmla="*/ 2147483647 h 21"/>
                <a:gd name="T2" fmla="*/ 2147483647 w 39"/>
                <a:gd name="T3" fmla="*/ 2147483647 h 21"/>
                <a:gd name="T4" fmla="*/ 2147483647 w 39"/>
                <a:gd name="T5" fmla="*/ 0 h 21"/>
                <a:gd name="T6" fmla="*/ 0 w 39"/>
                <a:gd name="T7" fmla="*/ 2147483647 h 21"/>
                <a:gd name="T8" fmla="*/ 2147483647 w 39"/>
                <a:gd name="T9" fmla="*/ 2147483647 h 21"/>
                <a:gd name="T10" fmla="*/ 2147483647 w 39"/>
                <a:gd name="T11" fmla="*/ 2147483647 h 21"/>
                <a:gd name="T12" fmla="*/ 2147483647 w 39"/>
                <a:gd name="T13" fmla="*/ 2147483647 h 21"/>
                <a:gd name="T14" fmla="*/ 2147483647 w 39"/>
                <a:gd name="T15" fmla="*/ 2147483647 h 21"/>
                <a:gd name="T16" fmla="*/ 2147483647 w 39"/>
                <a:gd name="T17" fmla="*/ 2147483647 h 21"/>
                <a:gd name="T18" fmla="*/ 2147483647 w 39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5" name="Freeform 882"/>
            <p:cNvSpPr>
              <a:spLocks/>
            </p:cNvSpPr>
            <p:nvPr/>
          </p:nvSpPr>
          <p:spPr bwMode="auto">
            <a:xfrm>
              <a:off x="1831549" y="3301015"/>
              <a:ext cx="15826" cy="23475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7 h 27"/>
                <a:gd name="T4" fmla="*/ 2147483647 w 20"/>
                <a:gd name="T5" fmla="*/ 2147483647 h 27"/>
                <a:gd name="T6" fmla="*/ 2147483647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0 w 20"/>
                <a:gd name="T13" fmla="*/ 0 h 27"/>
                <a:gd name="T14" fmla="*/ 0 w 20"/>
                <a:gd name="T15" fmla="*/ 2147483647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6" name="Freeform 883"/>
            <p:cNvSpPr>
              <a:spLocks/>
            </p:cNvSpPr>
            <p:nvPr/>
          </p:nvSpPr>
          <p:spPr bwMode="auto">
            <a:xfrm>
              <a:off x="1831549" y="3278658"/>
              <a:ext cx="15826" cy="27946"/>
            </a:xfrm>
            <a:custGeom>
              <a:avLst/>
              <a:gdLst>
                <a:gd name="T0" fmla="*/ 2147483647 w 22"/>
                <a:gd name="T1" fmla="*/ 0 h 29"/>
                <a:gd name="T2" fmla="*/ 2147483647 w 22"/>
                <a:gd name="T3" fmla="*/ 2147483647 h 29"/>
                <a:gd name="T4" fmla="*/ 0 w 22"/>
                <a:gd name="T5" fmla="*/ 2147483647 h 29"/>
                <a:gd name="T6" fmla="*/ 2147483647 w 22"/>
                <a:gd name="T7" fmla="*/ 2147483647 h 29"/>
                <a:gd name="T8" fmla="*/ 2147483647 w 22"/>
                <a:gd name="T9" fmla="*/ 2147483647 h 29"/>
                <a:gd name="T10" fmla="*/ 2147483647 w 22"/>
                <a:gd name="T11" fmla="*/ 2147483647 h 29"/>
                <a:gd name="T12" fmla="*/ 2147483647 w 22"/>
                <a:gd name="T13" fmla="*/ 0 h 29"/>
                <a:gd name="T14" fmla="*/ 2147483647 w 22"/>
                <a:gd name="T15" fmla="*/ 2147483647 h 29"/>
                <a:gd name="T16" fmla="*/ 2147483647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7" name="Freeform 884"/>
            <p:cNvSpPr>
              <a:spLocks/>
            </p:cNvSpPr>
            <p:nvPr/>
          </p:nvSpPr>
          <p:spPr bwMode="auto">
            <a:xfrm>
              <a:off x="1835945" y="3252949"/>
              <a:ext cx="25497" cy="33535"/>
            </a:xfrm>
            <a:custGeom>
              <a:avLst/>
              <a:gdLst>
                <a:gd name="T0" fmla="*/ 2147483647 w 29"/>
                <a:gd name="T1" fmla="*/ 0 h 37"/>
                <a:gd name="T2" fmla="*/ 2147483647 w 29"/>
                <a:gd name="T3" fmla="*/ 2147483647 h 37"/>
                <a:gd name="T4" fmla="*/ 0 w 29"/>
                <a:gd name="T5" fmla="*/ 2147483647 h 37"/>
                <a:gd name="T6" fmla="*/ 2147483647 w 29"/>
                <a:gd name="T7" fmla="*/ 2147483647 h 37"/>
                <a:gd name="T8" fmla="*/ 2147483647 w 29"/>
                <a:gd name="T9" fmla="*/ 2147483647 h 37"/>
                <a:gd name="T10" fmla="*/ 2147483647 w 29"/>
                <a:gd name="T11" fmla="*/ 2147483647 h 37"/>
                <a:gd name="T12" fmla="*/ 2147483647 w 29"/>
                <a:gd name="T13" fmla="*/ 0 h 37"/>
                <a:gd name="T14" fmla="*/ 2147483647 w 29"/>
                <a:gd name="T15" fmla="*/ 0 h 37"/>
                <a:gd name="T16" fmla="*/ 2147483647 w 29"/>
                <a:gd name="T17" fmla="*/ 2147483647 h 37"/>
                <a:gd name="T18" fmla="*/ 2147483647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8" name="Freeform 885"/>
            <p:cNvSpPr>
              <a:spLocks/>
            </p:cNvSpPr>
            <p:nvPr/>
          </p:nvSpPr>
          <p:spPr bwMode="auto">
            <a:xfrm>
              <a:off x="1853529" y="3249595"/>
              <a:ext cx="218924" cy="21239"/>
            </a:xfrm>
            <a:custGeom>
              <a:avLst/>
              <a:gdLst>
                <a:gd name="T0" fmla="*/ 2147483647 w 292"/>
                <a:gd name="T1" fmla="*/ 2147483647 h 22"/>
                <a:gd name="T2" fmla="*/ 2147483647 w 292"/>
                <a:gd name="T3" fmla="*/ 0 h 22"/>
                <a:gd name="T4" fmla="*/ 0 w 292"/>
                <a:gd name="T5" fmla="*/ 2147483647 h 22"/>
                <a:gd name="T6" fmla="*/ 0 w 292"/>
                <a:gd name="T7" fmla="*/ 2147483647 h 22"/>
                <a:gd name="T8" fmla="*/ 2147483647 w 292"/>
                <a:gd name="T9" fmla="*/ 2147483647 h 22"/>
                <a:gd name="T10" fmla="*/ 2147483647 w 292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9" name="Freeform 886"/>
            <p:cNvSpPr>
              <a:spLocks/>
            </p:cNvSpPr>
            <p:nvPr/>
          </p:nvSpPr>
          <p:spPr bwMode="auto">
            <a:xfrm>
              <a:off x="1699667" y="2651562"/>
              <a:ext cx="13188" cy="61480"/>
            </a:xfrm>
            <a:custGeom>
              <a:avLst/>
              <a:gdLst>
                <a:gd name="T0" fmla="*/ 2147483647 w 19"/>
                <a:gd name="T1" fmla="*/ 2147483647 h 69"/>
                <a:gd name="T2" fmla="*/ 2147483647 w 19"/>
                <a:gd name="T3" fmla="*/ 2147483647 h 69"/>
                <a:gd name="T4" fmla="*/ 2147483647 w 19"/>
                <a:gd name="T5" fmla="*/ 0 h 69"/>
                <a:gd name="T6" fmla="*/ 0 w 19"/>
                <a:gd name="T7" fmla="*/ 2147483647 h 69"/>
                <a:gd name="T8" fmla="*/ 2147483647 w 19"/>
                <a:gd name="T9" fmla="*/ 2147483647 h 69"/>
                <a:gd name="T10" fmla="*/ 2147483647 w 19"/>
                <a:gd name="T11" fmla="*/ 2147483647 h 69"/>
                <a:gd name="T12" fmla="*/ 2147483647 w 19"/>
                <a:gd name="T13" fmla="*/ 2147483647 h 69"/>
                <a:gd name="T14" fmla="*/ 2147483647 w 19"/>
                <a:gd name="T15" fmla="*/ 2147483647 h 69"/>
                <a:gd name="T16" fmla="*/ 2147483647 w 19"/>
                <a:gd name="T17" fmla="*/ 2147483647 h 69"/>
                <a:gd name="T18" fmla="*/ 2147483647 w 19"/>
                <a:gd name="T19" fmla="*/ 2147483647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0" name="Freeform 887"/>
            <p:cNvSpPr>
              <a:spLocks/>
            </p:cNvSpPr>
            <p:nvPr/>
          </p:nvSpPr>
          <p:spPr bwMode="auto">
            <a:xfrm>
              <a:off x="1700546" y="2707453"/>
              <a:ext cx="22859" cy="46948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0 h 52"/>
                <a:gd name="T4" fmla="*/ 0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1" name="Freeform 888"/>
            <p:cNvSpPr>
              <a:spLocks/>
            </p:cNvSpPr>
            <p:nvPr/>
          </p:nvSpPr>
          <p:spPr bwMode="auto">
            <a:xfrm>
              <a:off x="1715493" y="2747695"/>
              <a:ext cx="29014" cy="49184"/>
            </a:xfrm>
            <a:custGeom>
              <a:avLst/>
              <a:gdLst>
                <a:gd name="T0" fmla="*/ 2147483647 w 40"/>
                <a:gd name="T1" fmla="*/ 2147483647 h 59"/>
                <a:gd name="T2" fmla="*/ 2147483647 w 40"/>
                <a:gd name="T3" fmla="*/ 2147483647 h 59"/>
                <a:gd name="T4" fmla="*/ 2147483647 w 40"/>
                <a:gd name="T5" fmla="*/ 0 h 59"/>
                <a:gd name="T6" fmla="*/ 0 w 40"/>
                <a:gd name="T7" fmla="*/ 2147483647 h 59"/>
                <a:gd name="T8" fmla="*/ 2147483647 w 40"/>
                <a:gd name="T9" fmla="*/ 2147483647 h 59"/>
                <a:gd name="T10" fmla="*/ 2147483647 w 40"/>
                <a:gd name="T11" fmla="*/ 2147483647 h 59"/>
                <a:gd name="T12" fmla="*/ 2147483647 w 40"/>
                <a:gd name="T13" fmla="*/ 2147483647 h 59"/>
                <a:gd name="T14" fmla="*/ 2147483647 w 40"/>
                <a:gd name="T15" fmla="*/ 2147483647 h 59"/>
                <a:gd name="T16" fmla="*/ 2147483647 w 40"/>
                <a:gd name="T17" fmla="*/ 2147483647 h 59"/>
                <a:gd name="T18" fmla="*/ 2147483647 w 40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2" name="Freeform 889"/>
            <p:cNvSpPr>
              <a:spLocks/>
            </p:cNvSpPr>
            <p:nvPr/>
          </p:nvSpPr>
          <p:spPr bwMode="auto">
            <a:xfrm>
              <a:off x="1723406" y="2796879"/>
              <a:ext cx="21101" cy="51420"/>
            </a:xfrm>
            <a:custGeom>
              <a:avLst/>
              <a:gdLst>
                <a:gd name="T0" fmla="*/ 2147483647 w 27"/>
                <a:gd name="T1" fmla="*/ 2147483647 h 59"/>
                <a:gd name="T2" fmla="*/ 2147483647 w 27"/>
                <a:gd name="T3" fmla="*/ 2147483647 h 59"/>
                <a:gd name="T4" fmla="*/ 2147483647 w 27"/>
                <a:gd name="T5" fmla="*/ 2147483647 h 59"/>
                <a:gd name="T6" fmla="*/ 2147483647 w 27"/>
                <a:gd name="T7" fmla="*/ 0 h 59"/>
                <a:gd name="T8" fmla="*/ 0 w 27"/>
                <a:gd name="T9" fmla="*/ 2147483647 h 59"/>
                <a:gd name="T10" fmla="*/ 2147483647 w 27"/>
                <a:gd name="T11" fmla="*/ 2147483647 h 59"/>
                <a:gd name="T12" fmla="*/ 2147483647 w 27"/>
                <a:gd name="T13" fmla="*/ 2147483647 h 59"/>
                <a:gd name="T14" fmla="*/ 2147483647 w 27"/>
                <a:gd name="T15" fmla="*/ 2147483647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3" name="Freeform 890"/>
            <p:cNvSpPr>
              <a:spLocks/>
            </p:cNvSpPr>
            <p:nvPr/>
          </p:nvSpPr>
          <p:spPr bwMode="auto">
            <a:xfrm>
              <a:off x="1715493" y="2842709"/>
              <a:ext cx="19343" cy="45831"/>
            </a:xfrm>
            <a:custGeom>
              <a:avLst/>
              <a:gdLst>
                <a:gd name="T0" fmla="*/ 2147483647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0 h 50"/>
                <a:gd name="T8" fmla="*/ 0 w 27"/>
                <a:gd name="T9" fmla="*/ 2147483647 h 50"/>
                <a:gd name="T10" fmla="*/ 0 w 27"/>
                <a:gd name="T11" fmla="*/ 2147483647 h 50"/>
                <a:gd name="T12" fmla="*/ 0 w 27"/>
                <a:gd name="T13" fmla="*/ 2147483647 h 50"/>
                <a:gd name="T14" fmla="*/ 0 w 27"/>
                <a:gd name="T15" fmla="*/ 2147483647 h 50"/>
                <a:gd name="T16" fmla="*/ 2147483647 w 27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4" name="Freeform 891"/>
            <p:cNvSpPr>
              <a:spLocks/>
            </p:cNvSpPr>
            <p:nvPr/>
          </p:nvSpPr>
          <p:spPr bwMode="auto">
            <a:xfrm>
              <a:off x="1712855" y="2884069"/>
              <a:ext cx="14067" cy="57008"/>
            </a:xfrm>
            <a:custGeom>
              <a:avLst/>
              <a:gdLst>
                <a:gd name="T0" fmla="*/ 2147483647 w 19"/>
                <a:gd name="T1" fmla="*/ 2147483647 h 67"/>
                <a:gd name="T2" fmla="*/ 2147483647 w 19"/>
                <a:gd name="T3" fmla="*/ 2147483647 h 67"/>
                <a:gd name="T4" fmla="*/ 2147483647 w 19"/>
                <a:gd name="T5" fmla="*/ 0 h 67"/>
                <a:gd name="T6" fmla="*/ 2147483647 w 19"/>
                <a:gd name="T7" fmla="*/ 0 h 67"/>
                <a:gd name="T8" fmla="*/ 0 w 19"/>
                <a:gd name="T9" fmla="*/ 2147483647 h 67"/>
                <a:gd name="T10" fmla="*/ 0 w 19"/>
                <a:gd name="T11" fmla="*/ 2147483647 h 67"/>
                <a:gd name="T12" fmla="*/ 0 w 19"/>
                <a:gd name="T13" fmla="*/ 2147483647 h 67"/>
                <a:gd name="T14" fmla="*/ 0 w 19"/>
                <a:gd name="T15" fmla="*/ 2147483647 h 67"/>
                <a:gd name="T16" fmla="*/ 0 w 19"/>
                <a:gd name="T17" fmla="*/ 2147483647 h 67"/>
                <a:gd name="T18" fmla="*/ 2147483647 w 19"/>
                <a:gd name="T19" fmla="*/ 2147483647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5" name="Freeform 892"/>
            <p:cNvSpPr>
              <a:spLocks/>
            </p:cNvSpPr>
            <p:nvPr/>
          </p:nvSpPr>
          <p:spPr bwMode="auto">
            <a:xfrm>
              <a:off x="1712855" y="2937724"/>
              <a:ext cx="30773" cy="63715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2147483647 w 39"/>
                <a:gd name="T5" fmla="*/ 0 h 71"/>
                <a:gd name="T6" fmla="*/ 0 w 39"/>
                <a:gd name="T7" fmla="*/ 2147483647 h 71"/>
                <a:gd name="T8" fmla="*/ 2147483647 w 39"/>
                <a:gd name="T9" fmla="*/ 2147483647 h 71"/>
                <a:gd name="T10" fmla="*/ 2147483647 w 39"/>
                <a:gd name="T11" fmla="*/ 2147483647 h 71"/>
                <a:gd name="T12" fmla="*/ 2147483647 w 39"/>
                <a:gd name="T13" fmla="*/ 2147483647 h 71"/>
                <a:gd name="T14" fmla="*/ 2147483647 w 39"/>
                <a:gd name="T15" fmla="*/ 2147483647 h 71"/>
                <a:gd name="T16" fmla="*/ 2147483647 w 39"/>
                <a:gd name="T17" fmla="*/ 2147483647 h 71"/>
                <a:gd name="T18" fmla="*/ 2147483647 w 39"/>
                <a:gd name="T19" fmla="*/ 2147483647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6" name="Freeform 893"/>
            <p:cNvSpPr>
              <a:spLocks/>
            </p:cNvSpPr>
            <p:nvPr/>
          </p:nvSpPr>
          <p:spPr bwMode="auto">
            <a:xfrm>
              <a:off x="1722527" y="2994732"/>
              <a:ext cx="21101" cy="38006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2147483647 h 46"/>
                <a:gd name="T4" fmla="*/ 2147483647 w 27"/>
                <a:gd name="T5" fmla="*/ 2147483647 h 46"/>
                <a:gd name="T6" fmla="*/ 2147483647 w 27"/>
                <a:gd name="T7" fmla="*/ 0 h 46"/>
                <a:gd name="T8" fmla="*/ 0 w 27"/>
                <a:gd name="T9" fmla="*/ 2147483647 h 46"/>
                <a:gd name="T10" fmla="*/ 0 w 27"/>
                <a:gd name="T11" fmla="*/ 2147483647 h 46"/>
                <a:gd name="T12" fmla="*/ 0 w 27"/>
                <a:gd name="T13" fmla="*/ 2147483647 h 46"/>
                <a:gd name="T14" fmla="*/ 0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7" name="Freeform 894"/>
            <p:cNvSpPr>
              <a:spLocks/>
            </p:cNvSpPr>
            <p:nvPr/>
          </p:nvSpPr>
          <p:spPr bwMode="auto">
            <a:xfrm>
              <a:off x="1715493" y="3031621"/>
              <a:ext cx="14946" cy="86072"/>
            </a:xfrm>
            <a:custGeom>
              <a:avLst/>
              <a:gdLst>
                <a:gd name="T0" fmla="*/ 2147483647 w 23"/>
                <a:gd name="T1" fmla="*/ 2147483647 h 96"/>
                <a:gd name="T2" fmla="*/ 2147483647 w 23"/>
                <a:gd name="T3" fmla="*/ 2147483647 h 96"/>
                <a:gd name="T4" fmla="*/ 2147483647 w 23"/>
                <a:gd name="T5" fmla="*/ 0 h 96"/>
                <a:gd name="T6" fmla="*/ 0 w 23"/>
                <a:gd name="T7" fmla="*/ 2147483647 h 96"/>
                <a:gd name="T8" fmla="*/ 2147483647 w 23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8" name="Freeform 895"/>
            <p:cNvSpPr>
              <a:spLocks/>
            </p:cNvSpPr>
            <p:nvPr/>
          </p:nvSpPr>
          <p:spPr bwMode="auto">
            <a:xfrm>
              <a:off x="1715493" y="3117692"/>
              <a:ext cx="11429" cy="53655"/>
            </a:xfrm>
            <a:custGeom>
              <a:avLst/>
              <a:gdLst>
                <a:gd name="T0" fmla="*/ 2147483647 w 17"/>
                <a:gd name="T1" fmla="*/ 2147483647 h 63"/>
                <a:gd name="T2" fmla="*/ 2147483647 w 17"/>
                <a:gd name="T3" fmla="*/ 0 h 63"/>
                <a:gd name="T4" fmla="*/ 0 w 17"/>
                <a:gd name="T5" fmla="*/ 0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9" name="Freeform 896"/>
            <p:cNvSpPr>
              <a:spLocks/>
            </p:cNvSpPr>
            <p:nvPr/>
          </p:nvSpPr>
          <p:spPr bwMode="auto">
            <a:xfrm>
              <a:off x="1715493" y="3171348"/>
              <a:ext cx="11429" cy="43595"/>
            </a:xfrm>
            <a:custGeom>
              <a:avLst/>
              <a:gdLst>
                <a:gd name="T0" fmla="*/ 2147483647 w 17"/>
                <a:gd name="T1" fmla="*/ 2147483647 h 54"/>
                <a:gd name="T2" fmla="*/ 2147483647 w 17"/>
                <a:gd name="T3" fmla="*/ 0 h 54"/>
                <a:gd name="T4" fmla="*/ 2147483647 w 17"/>
                <a:gd name="T5" fmla="*/ 0 h 54"/>
                <a:gd name="T6" fmla="*/ 0 w 17"/>
                <a:gd name="T7" fmla="*/ 2147483647 h 54"/>
                <a:gd name="T8" fmla="*/ 2147483647 w 17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0" name="Freeform 897"/>
            <p:cNvSpPr>
              <a:spLocks/>
            </p:cNvSpPr>
            <p:nvPr/>
          </p:nvSpPr>
          <p:spPr bwMode="auto">
            <a:xfrm>
              <a:off x="1715493" y="3214943"/>
              <a:ext cx="14946" cy="38006"/>
            </a:xfrm>
            <a:custGeom>
              <a:avLst/>
              <a:gdLst>
                <a:gd name="T0" fmla="*/ 2147483647 w 19"/>
                <a:gd name="T1" fmla="*/ 2147483647 h 44"/>
                <a:gd name="T2" fmla="*/ 2147483647 w 19"/>
                <a:gd name="T3" fmla="*/ 2147483647 h 44"/>
                <a:gd name="T4" fmla="*/ 2147483647 w 19"/>
                <a:gd name="T5" fmla="*/ 0 h 44"/>
                <a:gd name="T6" fmla="*/ 0 w 19"/>
                <a:gd name="T7" fmla="*/ 0 h 44"/>
                <a:gd name="T8" fmla="*/ 2147483647 w 19"/>
                <a:gd name="T9" fmla="*/ 2147483647 h 44"/>
                <a:gd name="T10" fmla="*/ 2147483647 w 19"/>
                <a:gd name="T11" fmla="*/ 2147483647 h 44"/>
                <a:gd name="T12" fmla="*/ 2147483647 w 19"/>
                <a:gd name="T13" fmla="*/ 2147483647 h 44"/>
                <a:gd name="T14" fmla="*/ 2147483647 w 19"/>
                <a:gd name="T15" fmla="*/ 2147483647 h 44"/>
                <a:gd name="T16" fmla="*/ 2147483647 w 19"/>
                <a:gd name="T17" fmla="*/ 2147483647 h 44"/>
                <a:gd name="T18" fmla="*/ 2147483647 w 19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1" name="Freeform 898"/>
            <p:cNvSpPr>
              <a:spLocks/>
            </p:cNvSpPr>
            <p:nvPr/>
          </p:nvSpPr>
          <p:spPr bwMode="auto">
            <a:xfrm>
              <a:off x="1719010" y="3249595"/>
              <a:ext cx="25497" cy="43595"/>
            </a:xfrm>
            <a:custGeom>
              <a:avLst/>
              <a:gdLst>
                <a:gd name="T0" fmla="*/ 2147483647 w 38"/>
                <a:gd name="T1" fmla="*/ 2147483647 h 52"/>
                <a:gd name="T2" fmla="*/ 2147483647 w 38"/>
                <a:gd name="T3" fmla="*/ 2147483647 h 52"/>
                <a:gd name="T4" fmla="*/ 2147483647 w 38"/>
                <a:gd name="T5" fmla="*/ 0 h 52"/>
                <a:gd name="T6" fmla="*/ 0 w 38"/>
                <a:gd name="T7" fmla="*/ 2147483647 h 52"/>
                <a:gd name="T8" fmla="*/ 2147483647 w 38"/>
                <a:gd name="T9" fmla="*/ 2147483647 h 52"/>
                <a:gd name="T10" fmla="*/ 2147483647 w 38"/>
                <a:gd name="T11" fmla="*/ 214748364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2" name="Freeform 899"/>
            <p:cNvSpPr>
              <a:spLocks/>
            </p:cNvSpPr>
            <p:nvPr/>
          </p:nvSpPr>
          <p:spPr bwMode="auto">
            <a:xfrm>
              <a:off x="1589766" y="2261443"/>
              <a:ext cx="29893" cy="232506"/>
            </a:xfrm>
            <a:custGeom>
              <a:avLst/>
              <a:gdLst>
                <a:gd name="T0" fmla="*/ 2147483647 w 44"/>
                <a:gd name="T1" fmla="*/ 2147483647 h 270"/>
                <a:gd name="T2" fmla="*/ 2147483647 w 44"/>
                <a:gd name="T3" fmla="*/ 2147483647 h 270"/>
                <a:gd name="T4" fmla="*/ 2147483647 w 44"/>
                <a:gd name="T5" fmla="*/ 0 h 270"/>
                <a:gd name="T6" fmla="*/ 0 w 44"/>
                <a:gd name="T7" fmla="*/ 2147483647 h 270"/>
                <a:gd name="T8" fmla="*/ 2147483647 w 44"/>
                <a:gd name="T9" fmla="*/ 2147483647 h 270"/>
                <a:gd name="T10" fmla="*/ 2147483647 w 44"/>
                <a:gd name="T11" fmla="*/ 2147483647 h 270"/>
                <a:gd name="T12" fmla="*/ 2147483647 w 44"/>
                <a:gd name="T13" fmla="*/ 2147483647 h 270"/>
                <a:gd name="T14" fmla="*/ 2147483647 w 44"/>
                <a:gd name="T15" fmla="*/ 2147483647 h 270"/>
                <a:gd name="T16" fmla="*/ 2147483647 w 44"/>
                <a:gd name="T17" fmla="*/ 2147483647 h 270"/>
                <a:gd name="T18" fmla="*/ 2147483647 w 44"/>
                <a:gd name="T19" fmla="*/ 2147483647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3" name="Freeform 900"/>
            <p:cNvSpPr>
              <a:spLocks/>
            </p:cNvSpPr>
            <p:nvPr/>
          </p:nvSpPr>
          <p:spPr bwMode="auto">
            <a:xfrm>
              <a:off x="1612625" y="2487243"/>
              <a:ext cx="50115" cy="63716"/>
            </a:xfrm>
            <a:custGeom>
              <a:avLst/>
              <a:gdLst>
                <a:gd name="T0" fmla="*/ 2147483647 w 65"/>
                <a:gd name="T1" fmla="*/ 2147483647 h 78"/>
                <a:gd name="T2" fmla="*/ 2147483647 w 65"/>
                <a:gd name="T3" fmla="*/ 0 h 78"/>
                <a:gd name="T4" fmla="*/ 0 w 65"/>
                <a:gd name="T5" fmla="*/ 2147483647 h 78"/>
                <a:gd name="T6" fmla="*/ 2147483647 w 65"/>
                <a:gd name="T7" fmla="*/ 2147483647 h 78"/>
                <a:gd name="T8" fmla="*/ 2147483647 w 65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4" name="Freeform 901"/>
            <p:cNvSpPr>
              <a:spLocks/>
            </p:cNvSpPr>
            <p:nvPr/>
          </p:nvSpPr>
          <p:spPr bwMode="auto">
            <a:xfrm>
              <a:off x="1652190" y="2544252"/>
              <a:ext cx="43961" cy="61480"/>
            </a:xfrm>
            <a:custGeom>
              <a:avLst/>
              <a:gdLst>
                <a:gd name="T0" fmla="*/ 2147483647 w 55"/>
                <a:gd name="T1" fmla="*/ 2147483647 h 69"/>
                <a:gd name="T2" fmla="*/ 2147483647 w 55"/>
                <a:gd name="T3" fmla="*/ 2147483647 h 69"/>
                <a:gd name="T4" fmla="*/ 2147483647 w 55"/>
                <a:gd name="T5" fmla="*/ 0 h 69"/>
                <a:gd name="T6" fmla="*/ 0 w 55"/>
                <a:gd name="T7" fmla="*/ 2147483647 h 69"/>
                <a:gd name="T8" fmla="*/ 2147483647 w 55"/>
                <a:gd name="T9" fmla="*/ 2147483647 h 69"/>
                <a:gd name="T10" fmla="*/ 2147483647 w 55"/>
                <a:gd name="T11" fmla="*/ 2147483647 h 69"/>
                <a:gd name="T12" fmla="*/ 2147483647 w 55"/>
                <a:gd name="T13" fmla="*/ 2147483647 h 69"/>
                <a:gd name="T14" fmla="*/ 2147483647 w 55"/>
                <a:gd name="T15" fmla="*/ 2147483647 h 69"/>
                <a:gd name="T16" fmla="*/ 2147483647 w 55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5" name="Freeform 902"/>
            <p:cNvSpPr>
              <a:spLocks/>
            </p:cNvSpPr>
            <p:nvPr/>
          </p:nvSpPr>
          <p:spPr bwMode="auto">
            <a:xfrm>
              <a:off x="1682962" y="2600143"/>
              <a:ext cx="28135" cy="57008"/>
            </a:xfrm>
            <a:custGeom>
              <a:avLst/>
              <a:gdLst>
                <a:gd name="T0" fmla="*/ 2147483647 w 36"/>
                <a:gd name="T1" fmla="*/ 2147483647 h 65"/>
                <a:gd name="T2" fmla="*/ 2147483647 w 36"/>
                <a:gd name="T3" fmla="*/ 2147483647 h 65"/>
                <a:gd name="T4" fmla="*/ 2147483647 w 36"/>
                <a:gd name="T5" fmla="*/ 0 h 65"/>
                <a:gd name="T6" fmla="*/ 0 w 36"/>
                <a:gd name="T7" fmla="*/ 2147483647 h 65"/>
                <a:gd name="T8" fmla="*/ 2147483647 w 36"/>
                <a:gd name="T9" fmla="*/ 2147483647 h 65"/>
                <a:gd name="T10" fmla="*/ 2147483647 w 36"/>
                <a:gd name="T11" fmla="*/ 2147483647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6" name="Freeform 903"/>
            <p:cNvSpPr>
              <a:spLocks/>
            </p:cNvSpPr>
            <p:nvPr/>
          </p:nvSpPr>
          <p:spPr bwMode="auto">
            <a:xfrm>
              <a:off x="2818902" y="4952034"/>
              <a:ext cx="14947" cy="21238"/>
            </a:xfrm>
            <a:custGeom>
              <a:avLst/>
              <a:gdLst>
                <a:gd name="T0" fmla="*/ 2147483647 w 19"/>
                <a:gd name="T1" fmla="*/ 2147483647 h 27"/>
                <a:gd name="T2" fmla="*/ 0 w 19"/>
                <a:gd name="T3" fmla="*/ 2147483647 h 27"/>
                <a:gd name="T4" fmla="*/ 2147483647 w 19"/>
                <a:gd name="T5" fmla="*/ 2147483647 h 27"/>
                <a:gd name="T6" fmla="*/ 2147483647 w 19"/>
                <a:gd name="T7" fmla="*/ 2147483647 h 27"/>
                <a:gd name="T8" fmla="*/ 2147483647 w 19"/>
                <a:gd name="T9" fmla="*/ 2147483647 h 27"/>
                <a:gd name="T10" fmla="*/ 2147483647 w 19"/>
                <a:gd name="T11" fmla="*/ 2147483647 h 27"/>
                <a:gd name="T12" fmla="*/ 2147483647 w 19"/>
                <a:gd name="T13" fmla="*/ 2147483647 h 27"/>
                <a:gd name="T14" fmla="*/ 2147483647 w 19"/>
                <a:gd name="T15" fmla="*/ 0 h 27"/>
                <a:gd name="T16" fmla="*/ 2147483647 w 19"/>
                <a:gd name="T17" fmla="*/ 2147483647 h 27"/>
                <a:gd name="T18" fmla="*/ 2147483647 w 19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7" name="Freeform 904"/>
            <p:cNvSpPr>
              <a:spLocks/>
            </p:cNvSpPr>
            <p:nvPr/>
          </p:nvSpPr>
          <p:spPr bwMode="auto">
            <a:xfrm>
              <a:off x="2804835" y="4959858"/>
              <a:ext cx="22859" cy="26828"/>
            </a:xfrm>
            <a:custGeom>
              <a:avLst/>
              <a:gdLst>
                <a:gd name="T0" fmla="*/ 2147483647 w 30"/>
                <a:gd name="T1" fmla="*/ 2147483647 h 33"/>
                <a:gd name="T2" fmla="*/ 2147483647 w 30"/>
                <a:gd name="T3" fmla="*/ 2147483647 h 33"/>
                <a:gd name="T4" fmla="*/ 2147483647 w 30"/>
                <a:gd name="T5" fmla="*/ 2147483647 h 33"/>
                <a:gd name="T6" fmla="*/ 2147483647 w 30"/>
                <a:gd name="T7" fmla="*/ 0 h 33"/>
                <a:gd name="T8" fmla="*/ 0 w 30"/>
                <a:gd name="T9" fmla="*/ 2147483647 h 33"/>
                <a:gd name="T10" fmla="*/ 2147483647 w 30"/>
                <a:gd name="T11" fmla="*/ 2147483647 h 33"/>
                <a:gd name="T12" fmla="*/ 2147483647 w 30"/>
                <a:gd name="T13" fmla="*/ 2147483647 h 33"/>
                <a:gd name="T14" fmla="*/ 2147483647 w 30"/>
                <a:gd name="T15" fmla="*/ 2147483647 h 33"/>
                <a:gd name="T16" fmla="*/ 2147483647 w 30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8" name="Freeform 905"/>
            <p:cNvSpPr>
              <a:spLocks/>
            </p:cNvSpPr>
            <p:nvPr/>
          </p:nvSpPr>
          <p:spPr bwMode="auto">
            <a:xfrm>
              <a:off x="2797801" y="4972154"/>
              <a:ext cx="11430" cy="15649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0 h 20"/>
                <a:gd name="T8" fmla="*/ 0 w 15"/>
                <a:gd name="T9" fmla="*/ 2147483647 h 20"/>
                <a:gd name="T10" fmla="*/ 2147483647 w 15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9" name="Freeform 906"/>
            <p:cNvSpPr>
              <a:spLocks/>
            </p:cNvSpPr>
            <p:nvPr/>
          </p:nvSpPr>
          <p:spPr bwMode="auto">
            <a:xfrm>
              <a:off x="2824177" y="4969919"/>
              <a:ext cx="82646" cy="164319"/>
            </a:xfrm>
            <a:custGeom>
              <a:avLst/>
              <a:gdLst>
                <a:gd name="T0" fmla="*/ 2147483647 w 111"/>
                <a:gd name="T1" fmla="*/ 2147483647 h 191"/>
                <a:gd name="T2" fmla="*/ 0 w 111"/>
                <a:gd name="T3" fmla="*/ 2147483647 h 191"/>
                <a:gd name="T4" fmla="*/ 2147483647 w 111"/>
                <a:gd name="T5" fmla="*/ 2147483647 h 191"/>
                <a:gd name="T6" fmla="*/ 2147483647 w 111"/>
                <a:gd name="T7" fmla="*/ 2147483647 h 191"/>
                <a:gd name="T8" fmla="*/ 2147483647 w 111"/>
                <a:gd name="T9" fmla="*/ 0 h 191"/>
                <a:gd name="T10" fmla="*/ 2147483647 w 111"/>
                <a:gd name="T11" fmla="*/ 2147483647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</p:grpSp>
      <p:sp>
        <p:nvSpPr>
          <p:cNvPr id="21507" name="Título 1"/>
          <p:cNvSpPr txBox="1">
            <a:spLocks/>
          </p:cNvSpPr>
          <p:nvPr/>
        </p:nvSpPr>
        <p:spPr bwMode="auto">
          <a:xfrm>
            <a:off x="1524001" y="286033"/>
            <a:ext cx="10524564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>
                <a:latin typeface="+mj-lt"/>
              </a:rPr>
              <a:t>Distribución de Influenza según </a:t>
            </a:r>
            <a:r>
              <a:rPr lang="es-MX" altLang="es-MX" sz="3600" b="1" i="1" dirty="0" smtClean="0">
                <a:latin typeface="+mj-lt"/>
              </a:rPr>
              <a:t>Jurisdicción Sanitaria</a:t>
            </a:r>
            <a:endParaRPr lang="es-MX" altLang="es-MX" sz="3600" b="1" i="1" dirty="0">
              <a:latin typeface="+mj-lt"/>
            </a:endParaRPr>
          </a:p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 smtClean="0">
                <a:latin typeface="+mj-lt"/>
              </a:rPr>
              <a:t>S.L.P. Temporada </a:t>
            </a:r>
            <a:r>
              <a:rPr lang="es-MX" altLang="es-MX" sz="3600" b="1" i="1" dirty="0">
                <a:latin typeface="+mj-lt"/>
              </a:rPr>
              <a:t>Invernal </a:t>
            </a:r>
            <a:r>
              <a:rPr lang="es-MX" altLang="es-MX" sz="3600" b="1" i="1" dirty="0" smtClean="0">
                <a:latin typeface="+mj-lt"/>
              </a:rPr>
              <a:t>2018 – 2019, </a:t>
            </a:r>
            <a:r>
              <a:rPr lang="es-MX" altLang="es-MX" sz="3600" b="1" i="1" dirty="0" err="1" smtClean="0">
                <a:latin typeface="+mj-lt"/>
              </a:rPr>
              <a:t>sem</a:t>
            </a:r>
            <a:r>
              <a:rPr lang="es-MX" altLang="es-MX" sz="3600" b="1" i="1" dirty="0" smtClean="0">
                <a:latin typeface="+mj-lt"/>
              </a:rPr>
              <a:t>. 49. </a:t>
            </a:r>
            <a:endParaRPr lang="es-MX" altLang="es-MX" sz="3600" b="1" i="1" dirty="0">
              <a:latin typeface="+mj-lt"/>
            </a:endParaRPr>
          </a:p>
        </p:txBody>
      </p:sp>
      <p:graphicFrame>
        <p:nvGraphicFramePr>
          <p:cNvPr id="851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1197956"/>
              </p:ext>
            </p:extLst>
          </p:nvPr>
        </p:nvGraphicFramePr>
        <p:xfrm>
          <a:off x="7046259" y="2181226"/>
          <a:ext cx="4034117" cy="265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775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Jurisdicción</a:t>
                      </a:r>
                      <a:r>
                        <a:rPr lang="es-MX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Sanitaria</a:t>
                      </a:r>
                    </a:p>
                  </a:txBody>
                  <a:tcPr marL="51413" marR="51413" marT="25719" marB="2571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Casos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51413" marR="51413" marT="25719" marB="2571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Defunciones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51413" marR="51413" marT="25719" marB="2571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Luis Potosí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Matehuala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96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Soledad de</a:t>
                      </a:r>
                      <a:r>
                        <a:rPr lang="es-MX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Graciano Sánchez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Rioverde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Ciudad Valles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Tamazunchale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Tancanhuitz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0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53" name="Imagen 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854" name="CuadroTexto 853"/>
          <p:cNvSpPr txBox="1"/>
          <p:nvPr/>
        </p:nvSpPr>
        <p:spPr>
          <a:xfrm>
            <a:off x="191918" y="6398956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 de Influenza No. 49, 2018. 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20451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4 Grupo"/>
          <p:cNvGrpSpPr>
            <a:grpSpLocks/>
          </p:cNvGrpSpPr>
          <p:nvPr/>
        </p:nvGrpSpPr>
        <p:grpSpPr bwMode="auto">
          <a:xfrm>
            <a:off x="689909" y="1580342"/>
            <a:ext cx="4648573" cy="4192586"/>
            <a:chOff x="179512" y="1869089"/>
            <a:chExt cx="3402545" cy="3609437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3325328" y="4150557"/>
              <a:ext cx="249696" cy="456070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3325328" y="4150557"/>
              <a:ext cx="249696" cy="456070"/>
            </a:xfrm>
            <a:custGeom>
              <a:avLst/>
              <a:gdLst>
                <a:gd name="T0" fmla="*/ 2147483647 w 336"/>
                <a:gd name="T1" fmla="*/ 2147483647 h 530"/>
                <a:gd name="T2" fmla="*/ 2147483647 w 336"/>
                <a:gd name="T3" fmla="*/ 2147483647 h 530"/>
                <a:gd name="T4" fmla="*/ 2147483647 w 336"/>
                <a:gd name="T5" fmla="*/ 2147483647 h 530"/>
                <a:gd name="T6" fmla="*/ 2147483647 w 336"/>
                <a:gd name="T7" fmla="*/ 2147483647 h 530"/>
                <a:gd name="T8" fmla="*/ 2147483647 w 336"/>
                <a:gd name="T9" fmla="*/ 2147483647 h 530"/>
                <a:gd name="T10" fmla="*/ 2147483647 w 336"/>
                <a:gd name="T11" fmla="*/ 2147483647 h 530"/>
                <a:gd name="T12" fmla="*/ 2147483647 w 336"/>
                <a:gd name="T13" fmla="*/ 2147483647 h 530"/>
                <a:gd name="T14" fmla="*/ 2147483647 w 336"/>
                <a:gd name="T15" fmla="*/ 2147483647 h 530"/>
                <a:gd name="T16" fmla="*/ 2147483647 w 336"/>
                <a:gd name="T17" fmla="*/ 2147483647 h 530"/>
                <a:gd name="T18" fmla="*/ 2147483647 w 336"/>
                <a:gd name="T19" fmla="*/ 2147483647 h 530"/>
                <a:gd name="T20" fmla="*/ 2147483647 w 336"/>
                <a:gd name="T21" fmla="*/ 2147483647 h 530"/>
                <a:gd name="T22" fmla="*/ 2147483647 w 336"/>
                <a:gd name="T23" fmla="*/ 2147483647 h 530"/>
                <a:gd name="T24" fmla="*/ 2147483647 w 336"/>
                <a:gd name="T25" fmla="*/ 2147483647 h 530"/>
                <a:gd name="T26" fmla="*/ 2147483647 w 336"/>
                <a:gd name="T27" fmla="*/ 2147483647 h 530"/>
                <a:gd name="T28" fmla="*/ 2147483647 w 336"/>
                <a:gd name="T29" fmla="*/ 2147483647 h 530"/>
                <a:gd name="T30" fmla="*/ 2147483647 w 336"/>
                <a:gd name="T31" fmla="*/ 2147483647 h 530"/>
                <a:gd name="T32" fmla="*/ 2147483647 w 336"/>
                <a:gd name="T33" fmla="*/ 2147483647 h 530"/>
                <a:gd name="T34" fmla="*/ 2147483647 w 336"/>
                <a:gd name="T35" fmla="*/ 2147483647 h 530"/>
                <a:gd name="T36" fmla="*/ 2147483647 w 336"/>
                <a:gd name="T37" fmla="*/ 2147483647 h 530"/>
                <a:gd name="T38" fmla="*/ 2147483647 w 336"/>
                <a:gd name="T39" fmla="*/ 2147483647 h 530"/>
                <a:gd name="T40" fmla="*/ 2147483647 w 336"/>
                <a:gd name="T41" fmla="*/ 2147483647 h 530"/>
                <a:gd name="T42" fmla="*/ 2147483647 w 336"/>
                <a:gd name="T43" fmla="*/ 2147483647 h 530"/>
                <a:gd name="T44" fmla="*/ 2147483647 w 336"/>
                <a:gd name="T45" fmla="*/ 2147483647 h 530"/>
                <a:gd name="T46" fmla="*/ 2147483647 w 336"/>
                <a:gd name="T47" fmla="*/ 2147483647 h 530"/>
                <a:gd name="T48" fmla="*/ 2147483647 w 336"/>
                <a:gd name="T49" fmla="*/ 2147483647 h 530"/>
                <a:gd name="T50" fmla="*/ 2147483647 w 336"/>
                <a:gd name="T51" fmla="*/ 2147483647 h 530"/>
                <a:gd name="T52" fmla="*/ 2147483647 w 336"/>
                <a:gd name="T53" fmla="*/ 2147483647 h 530"/>
                <a:gd name="T54" fmla="*/ 2147483647 w 336"/>
                <a:gd name="T55" fmla="*/ 2147483647 h 530"/>
                <a:gd name="T56" fmla="*/ 2147483647 w 336"/>
                <a:gd name="T57" fmla="*/ 2147483647 h 530"/>
                <a:gd name="T58" fmla="*/ 0 w 336"/>
                <a:gd name="T59" fmla="*/ 0 h 530"/>
                <a:gd name="T60" fmla="*/ 2147483647 w 336"/>
                <a:gd name="T61" fmla="*/ 2147483647 h 530"/>
                <a:gd name="T62" fmla="*/ 2147483647 w 336"/>
                <a:gd name="T63" fmla="*/ 2147483647 h 530"/>
                <a:gd name="T64" fmla="*/ 2147483647 w 336"/>
                <a:gd name="T65" fmla="*/ 2147483647 h 530"/>
                <a:gd name="T66" fmla="*/ 2147483647 w 336"/>
                <a:gd name="T67" fmla="*/ 2147483647 h 530"/>
                <a:gd name="T68" fmla="*/ 2147483647 w 336"/>
                <a:gd name="T69" fmla="*/ 2147483647 h 530"/>
                <a:gd name="T70" fmla="*/ 2147483647 w 336"/>
                <a:gd name="T71" fmla="*/ 2147483647 h 530"/>
                <a:gd name="T72" fmla="*/ 2147483647 w 336"/>
                <a:gd name="T73" fmla="*/ 2147483647 h 530"/>
                <a:gd name="T74" fmla="*/ 2147483647 w 336"/>
                <a:gd name="T75" fmla="*/ 2147483647 h 530"/>
                <a:gd name="T76" fmla="*/ 2147483647 w 336"/>
                <a:gd name="T77" fmla="*/ 2147483647 h 530"/>
                <a:gd name="T78" fmla="*/ 2147483647 w 336"/>
                <a:gd name="T79" fmla="*/ 2147483647 h 5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36"/>
                <a:gd name="T121" fmla="*/ 0 h 530"/>
                <a:gd name="T122" fmla="*/ 336 w 336"/>
                <a:gd name="T123" fmla="*/ 530 h 5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36" h="530">
                  <a:moveTo>
                    <a:pt x="142" y="519"/>
                  </a:moveTo>
                  <a:lnTo>
                    <a:pt x="131" y="480"/>
                  </a:lnTo>
                  <a:lnTo>
                    <a:pt x="87" y="442"/>
                  </a:lnTo>
                  <a:lnTo>
                    <a:pt x="60" y="430"/>
                  </a:lnTo>
                  <a:lnTo>
                    <a:pt x="60" y="415"/>
                  </a:lnTo>
                  <a:lnTo>
                    <a:pt x="60" y="403"/>
                  </a:lnTo>
                  <a:lnTo>
                    <a:pt x="52" y="388"/>
                  </a:lnTo>
                  <a:lnTo>
                    <a:pt x="50" y="369"/>
                  </a:lnTo>
                  <a:lnTo>
                    <a:pt x="56" y="348"/>
                  </a:lnTo>
                  <a:lnTo>
                    <a:pt x="62" y="332"/>
                  </a:lnTo>
                  <a:lnTo>
                    <a:pt x="58" y="315"/>
                  </a:lnTo>
                  <a:lnTo>
                    <a:pt x="52" y="309"/>
                  </a:lnTo>
                  <a:lnTo>
                    <a:pt x="47" y="286"/>
                  </a:lnTo>
                  <a:lnTo>
                    <a:pt x="48" y="283"/>
                  </a:lnTo>
                  <a:lnTo>
                    <a:pt x="56" y="277"/>
                  </a:lnTo>
                  <a:lnTo>
                    <a:pt x="56" y="271"/>
                  </a:lnTo>
                  <a:lnTo>
                    <a:pt x="52" y="256"/>
                  </a:lnTo>
                  <a:lnTo>
                    <a:pt x="50" y="248"/>
                  </a:lnTo>
                  <a:lnTo>
                    <a:pt x="52" y="237"/>
                  </a:lnTo>
                  <a:lnTo>
                    <a:pt x="56" y="225"/>
                  </a:lnTo>
                  <a:lnTo>
                    <a:pt x="56" y="213"/>
                  </a:lnTo>
                  <a:lnTo>
                    <a:pt x="54" y="190"/>
                  </a:lnTo>
                  <a:lnTo>
                    <a:pt x="52" y="169"/>
                  </a:lnTo>
                  <a:lnTo>
                    <a:pt x="45" y="160"/>
                  </a:lnTo>
                  <a:lnTo>
                    <a:pt x="39" y="146"/>
                  </a:lnTo>
                  <a:lnTo>
                    <a:pt x="31" y="139"/>
                  </a:lnTo>
                  <a:lnTo>
                    <a:pt x="22" y="129"/>
                  </a:lnTo>
                  <a:lnTo>
                    <a:pt x="16" y="127"/>
                  </a:lnTo>
                  <a:lnTo>
                    <a:pt x="2" y="100"/>
                  </a:lnTo>
                  <a:lnTo>
                    <a:pt x="0" y="0"/>
                  </a:lnTo>
                  <a:lnTo>
                    <a:pt x="329" y="175"/>
                  </a:lnTo>
                  <a:lnTo>
                    <a:pt x="336" y="244"/>
                  </a:lnTo>
                  <a:lnTo>
                    <a:pt x="263" y="338"/>
                  </a:lnTo>
                  <a:lnTo>
                    <a:pt x="267" y="365"/>
                  </a:lnTo>
                  <a:lnTo>
                    <a:pt x="225" y="494"/>
                  </a:lnTo>
                  <a:lnTo>
                    <a:pt x="214" y="515"/>
                  </a:lnTo>
                  <a:lnTo>
                    <a:pt x="198" y="528"/>
                  </a:lnTo>
                  <a:lnTo>
                    <a:pt x="183" y="530"/>
                  </a:lnTo>
                  <a:lnTo>
                    <a:pt x="173" y="530"/>
                  </a:lnTo>
                  <a:lnTo>
                    <a:pt x="142" y="519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3498532" y="5243784"/>
              <a:ext cx="27255" cy="24592"/>
            </a:xfrm>
            <a:custGeom>
              <a:avLst/>
              <a:gdLst>
                <a:gd name="T0" fmla="*/ 2147483647 w 34"/>
                <a:gd name="T1" fmla="*/ 2147483647 h 31"/>
                <a:gd name="T2" fmla="*/ 2147483647 w 34"/>
                <a:gd name="T3" fmla="*/ 2147483647 h 31"/>
                <a:gd name="T4" fmla="*/ 2147483647 w 34"/>
                <a:gd name="T5" fmla="*/ 0 h 31"/>
                <a:gd name="T6" fmla="*/ 0 w 34"/>
                <a:gd name="T7" fmla="*/ 2147483647 h 31"/>
                <a:gd name="T8" fmla="*/ 2147483647 w 34"/>
                <a:gd name="T9" fmla="*/ 2147483647 h 31"/>
                <a:gd name="T10" fmla="*/ 2147483647 w 34"/>
                <a:gd name="T11" fmla="*/ 2147483647 h 31"/>
                <a:gd name="T12" fmla="*/ 2147483647 w 34"/>
                <a:gd name="T13" fmla="*/ 2147483647 h 31"/>
                <a:gd name="T14" fmla="*/ 2147483647 w 34"/>
                <a:gd name="T15" fmla="*/ 2147483647 h 31"/>
                <a:gd name="T16" fmla="*/ 2147483647 w 34"/>
                <a:gd name="T17" fmla="*/ 2147483647 h 31"/>
                <a:gd name="T18" fmla="*/ 2147483647 w 3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31"/>
                <a:gd name="T32" fmla="*/ 34 w 3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31">
                  <a:moveTo>
                    <a:pt x="34" y="27"/>
                  </a:moveTo>
                  <a:lnTo>
                    <a:pt x="30" y="19"/>
                  </a:lnTo>
                  <a:lnTo>
                    <a:pt x="9" y="0"/>
                  </a:lnTo>
                  <a:lnTo>
                    <a:pt x="0" y="12"/>
                  </a:lnTo>
                  <a:lnTo>
                    <a:pt x="21" y="31"/>
                  </a:lnTo>
                  <a:lnTo>
                    <a:pt x="17" y="25"/>
                  </a:lnTo>
                  <a:lnTo>
                    <a:pt x="34" y="27"/>
                  </a:lnTo>
                  <a:lnTo>
                    <a:pt x="34" y="23"/>
                  </a:lnTo>
                  <a:lnTo>
                    <a:pt x="30" y="19"/>
                  </a:lnTo>
                  <a:lnTo>
                    <a:pt x="3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3564473" y="4300345"/>
              <a:ext cx="17584" cy="65952"/>
            </a:xfrm>
            <a:custGeom>
              <a:avLst/>
              <a:gdLst>
                <a:gd name="T0" fmla="*/ 2147483647 w 23"/>
                <a:gd name="T1" fmla="*/ 2147483647 h 75"/>
                <a:gd name="T2" fmla="*/ 2147483647 w 23"/>
                <a:gd name="T3" fmla="*/ 2147483647 h 75"/>
                <a:gd name="T4" fmla="*/ 2147483647 w 23"/>
                <a:gd name="T5" fmla="*/ 0 h 75"/>
                <a:gd name="T6" fmla="*/ 0 w 23"/>
                <a:gd name="T7" fmla="*/ 2147483647 h 75"/>
                <a:gd name="T8" fmla="*/ 2147483647 w 23"/>
                <a:gd name="T9" fmla="*/ 2147483647 h 75"/>
                <a:gd name="T10" fmla="*/ 2147483647 w 23"/>
                <a:gd name="T11" fmla="*/ 2147483647 h 75"/>
                <a:gd name="T12" fmla="*/ 2147483647 w 23"/>
                <a:gd name="T13" fmla="*/ 2147483647 h 75"/>
                <a:gd name="T14" fmla="*/ 2147483647 w 23"/>
                <a:gd name="T15" fmla="*/ 2147483647 h 75"/>
                <a:gd name="T16" fmla="*/ 2147483647 w 23"/>
                <a:gd name="T17" fmla="*/ 2147483647 h 75"/>
                <a:gd name="T18" fmla="*/ 2147483647 w 23"/>
                <a:gd name="T19" fmla="*/ 2147483647 h 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75"/>
                <a:gd name="T32" fmla="*/ 23 w 23"/>
                <a:gd name="T33" fmla="*/ 75 h 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75">
                  <a:moveTo>
                    <a:pt x="21" y="75"/>
                  </a:moveTo>
                  <a:lnTo>
                    <a:pt x="23" y="69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71"/>
                  </a:lnTo>
                  <a:lnTo>
                    <a:pt x="8" y="65"/>
                  </a:lnTo>
                  <a:lnTo>
                    <a:pt x="21" y="75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3514358" y="4357354"/>
              <a:ext cx="66820" cy="88307"/>
            </a:xfrm>
            <a:custGeom>
              <a:avLst/>
              <a:gdLst>
                <a:gd name="T0" fmla="*/ 2147483647 w 88"/>
                <a:gd name="T1" fmla="*/ 2147483647 h 102"/>
                <a:gd name="T2" fmla="*/ 2147483647 w 88"/>
                <a:gd name="T3" fmla="*/ 2147483647 h 102"/>
                <a:gd name="T4" fmla="*/ 2147483647 w 88"/>
                <a:gd name="T5" fmla="*/ 2147483647 h 102"/>
                <a:gd name="T6" fmla="*/ 2147483647 w 88"/>
                <a:gd name="T7" fmla="*/ 0 h 102"/>
                <a:gd name="T8" fmla="*/ 2147483647 w 88"/>
                <a:gd name="T9" fmla="*/ 2147483647 h 102"/>
                <a:gd name="T10" fmla="*/ 0 w 88"/>
                <a:gd name="T11" fmla="*/ 2147483647 h 102"/>
                <a:gd name="T12" fmla="*/ 2147483647 w 88"/>
                <a:gd name="T13" fmla="*/ 2147483647 h 102"/>
                <a:gd name="T14" fmla="*/ 0 w 88"/>
                <a:gd name="T15" fmla="*/ 2147483647 h 102"/>
                <a:gd name="T16" fmla="*/ 0 w 88"/>
                <a:gd name="T17" fmla="*/ 2147483647 h 102"/>
                <a:gd name="T18" fmla="*/ 2147483647 w 88"/>
                <a:gd name="T19" fmla="*/ 2147483647 h 10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8"/>
                <a:gd name="T31" fmla="*/ 0 h 102"/>
                <a:gd name="T32" fmla="*/ 88 w 88"/>
                <a:gd name="T33" fmla="*/ 102 h 10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8" h="102">
                  <a:moveTo>
                    <a:pt x="17" y="96"/>
                  </a:moveTo>
                  <a:lnTo>
                    <a:pt x="15" y="102"/>
                  </a:lnTo>
                  <a:lnTo>
                    <a:pt x="88" y="10"/>
                  </a:lnTo>
                  <a:lnTo>
                    <a:pt x="75" y="0"/>
                  </a:lnTo>
                  <a:lnTo>
                    <a:pt x="2" y="92"/>
                  </a:lnTo>
                  <a:lnTo>
                    <a:pt x="0" y="98"/>
                  </a:lnTo>
                  <a:lnTo>
                    <a:pt x="2" y="92"/>
                  </a:lnTo>
                  <a:lnTo>
                    <a:pt x="0" y="94"/>
                  </a:lnTo>
                  <a:lnTo>
                    <a:pt x="0" y="98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3489740" y="4461311"/>
              <a:ext cx="38685" cy="116253"/>
            </a:xfrm>
            <a:custGeom>
              <a:avLst/>
              <a:gdLst>
                <a:gd name="T0" fmla="*/ 2147483647 w 58"/>
                <a:gd name="T1" fmla="*/ 2147483647 h 135"/>
                <a:gd name="T2" fmla="*/ 2147483647 w 58"/>
                <a:gd name="T3" fmla="*/ 2147483647 h 135"/>
                <a:gd name="T4" fmla="*/ 2147483647 w 58"/>
                <a:gd name="T5" fmla="*/ 2147483647 h 135"/>
                <a:gd name="T6" fmla="*/ 2147483647 w 58"/>
                <a:gd name="T7" fmla="*/ 0 h 135"/>
                <a:gd name="T8" fmla="*/ 0 w 58"/>
                <a:gd name="T9" fmla="*/ 2147483647 h 135"/>
                <a:gd name="T10" fmla="*/ 0 w 58"/>
                <a:gd name="T11" fmla="*/ 2147483647 h 135"/>
                <a:gd name="T12" fmla="*/ 2147483647 w 58"/>
                <a:gd name="T13" fmla="*/ 2147483647 h 135"/>
                <a:gd name="T14" fmla="*/ 2147483647 w 58"/>
                <a:gd name="T15" fmla="*/ 2147483647 h 135"/>
                <a:gd name="T16" fmla="*/ 2147483647 w 58"/>
                <a:gd name="T17" fmla="*/ 2147483647 h 13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"/>
                <a:gd name="T28" fmla="*/ 0 h 135"/>
                <a:gd name="T29" fmla="*/ 58 w 58"/>
                <a:gd name="T30" fmla="*/ 135 h 13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" h="135">
                  <a:moveTo>
                    <a:pt x="14" y="135"/>
                  </a:moveTo>
                  <a:lnTo>
                    <a:pt x="16" y="133"/>
                  </a:lnTo>
                  <a:lnTo>
                    <a:pt x="58" y="4"/>
                  </a:lnTo>
                  <a:lnTo>
                    <a:pt x="43" y="0"/>
                  </a:lnTo>
                  <a:lnTo>
                    <a:pt x="0" y="129"/>
                  </a:lnTo>
                  <a:lnTo>
                    <a:pt x="0" y="127"/>
                  </a:lnTo>
                  <a:lnTo>
                    <a:pt x="14" y="135"/>
                  </a:lnTo>
                  <a:lnTo>
                    <a:pt x="16" y="133"/>
                  </a:lnTo>
                  <a:lnTo>
                    <a:pt x="14" y="1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" name="Freeform 3"/>
            <p:cNvSpPr>
              <a:spLocks/>
            </p:cNvSpPr>
            <p:nvPr/>
          </p:nvSpPr>
          <p:spPr bwMode="auto">
            <a:xfrm>
              <a:off x="850350" y="3628536"/>
              <a:ext cx="14946" cy="49184"/>
            </a:xfrm>
            <a:custGeom>
              <a:avLst/>
              <a:gdLst>
                <a:gd name="T0" fmla="*/ 2147483647 w 27"/>
                <a:gd name="T1" fmla="*/ 0 h 88"/>
                <a:gd name="T2" fmla="*/ 2147483647 w 27"/>
                <a:gd name="T3" fmla="*/ 0 h 88"/>
                <a:gd name="T4" fmla="*/ 2147483647 w 27"/>
                <a:gd name="T5" fmla="*/ 0 h 88"/>
                <a:gd name="T6" fmla="*/ 2147483647 w 27"/>
                <a:gd name="T7" fmla="*/ 0 h 88"/>
                <a:gd name="T8" fmla="*/ 0 w 27"/>
                <a:gd name="T9" fmla="*/ 0 h 88"/>
                <a:gd name="T10" fmla="*/ 2147483647 w 27"/>
                <a:gd name="T11" fmla="*/ 0 h 88"/>
                <a:gd name="T12" fmla="*/ 2147483647 w 27"/>
                <a:gd name="T13" fmla="*/ 0 h 88"/>
                <a:gd name="T14" fmla="*/ 2147483647 w 27"/>
                <a:gd name="T15" fmla="*/ 0 h 88"/>
                <a:gd name="T16" fmla="*/ 2147483647 w 27"/>
                <a:gd name="T17" fmla="*/ 0 h 88"/>
                <a:gd name="T18" fmla="*/ 2147483647 w 27"/>
                <a:gd name="T19" fmla="*/ 0 h 8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88"/>
                <a:gd name="T32" fmla="*/ 27 w 27"/>
                <a:gd name="T33" fmla="*/ 88 h 8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88">
                  <a:moveTo>
                    <a:pt x="6" y="85"/>
                  </a:moveTo>
                  <a:lnTo>
                    <a:pt x="16" y="79"/>
                  </a:lnTo>
                  <a:lnTo>
                    <a:pt x="27" y="4"/>
                  </a:lnTo>
                  <a:lnTo>
                    <a:pt x="12" y="0"/>
                  </a:lnTo>
                  <a:lnTo>
                    <a:pt x="0" y="75"/>
                  </a:lnTo>
                  <a:lnTo>
                    <a:pt x="12" y="69"/>
                  </a:lnTo>
                  <a:lnTo>
                    <a:pt x="6" y="85"/>
                  </a:lnTo>
                  <a:lnTo>
                    <a:pt x="16" y="88"/>
                  </a:lnTo>
                  <a:lnTo>
                    <a:pt x="16" y="79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3511720" y="5263905"/>
              <a:ext cx="14067" cy="16768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13" y="23"/>
                  </a:moveTo>
                  <a:lnTo>
                    <a:pt x="15" y="21"/>
                  </a:lnTo>
                  <a:lnTo>
                    <a:pt x="19" y="2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4"/>
                  </a:lnTo>
                  <a:lnTo>
                    <a:pt x="13" y="23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501170" y="5273965"/>
              <a:ext cx="19343" cy="25709"/>
            </a:xfrm>
            <a:custGeom>
              <a:avLst/>
              <a:gdLst>
                <a:gd name="T0" fmla="*/ 2147483647 w 26"/>
                <a:gd name="T1" fmla="*/ 2147483647 h 30"/>
                <a:gd name="T2" fmla="*/ 2147483647 w 26"/>
                <a:gd name="T3" fmla="*/ 2147483647 h 30"/>
                <a:gd name="T4" fmla="*/ 2147483647 w 26"/>
                <a:gd name="T5" fmla="*/ 2147483647 h 30"/>
                <a:gd name="T6" fmla="*/ 2147483647 w 26"/>
                <a:gd name="T7" fmla="*/ 0 h 30"/>
                <a:gd name="T8" fmla="*/ 0 w 26"/>
                <a:gd name="T9" fmla="*/ 2147483647 h 30"/>
                <a:gd name="T10" fmla="*/ 2147483647 w 26"/>
                <a:gd name="T11" fmla="*/ 2147483647 h 30"/>
                <a:gd name="T12" fmla="*/ 2147483647 w 26"/>
                <a:gd name="T13" fmla="*/ 2147483647 h 30"/>
                <a:gd name="T14" fmla="*/ 2147483647 w 26"/>
                <a:gd name="T15" fmla="*/ 2147483647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6"/>
                <a:gd name="T25" fmla="*/ 0 h 30"/>
                <a:gd name="T26" fmla="*/ 26 w 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6" h="30">
                  <a:moveTo>
                    <a:pt x="11" y="30"/>
                  </a:moveTo>
                  <a:lnTo>
                    <a:pt x="11" y="28"/>
                  </a:lnTo>
                  <a:lnTo>
                    <a:pt x="26" y="9"/>
                  </a:lnTo>
                  <a:lnTo>
                    <a:pt x="15" y="0"/>
                  </a:lnTo>
                  <a:lnTo>
                    <a:pt x="0" y="19"/>
                  </a:lnTo>
                  <a:lnTo>
                    <a:pt x="11" y="30"/>
                  </a:lnTo>
                  <a:lnTo>
                    <a:pt x="11" y="28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2168286" y="4225451"/>
              <a:ext cx="182876" cy="233624"/>
            </a:xfrm>
            <a:custGeom>
              <a:avLst/>
              <a:gdLst>
                <a:gd name="T0" fmla="*/ 2147483647 w 243"/>
                <a:gd name="T1" fmla="*/ 2147483647 h 270"/>
                <a:gd name="T2" fmla="*/ 2147483647 w 243"/>
                <a:gd name="T3" fmla="*/ 2147483647 h 270"/>
                <a:gd name="T4" fmla="*/ 0 w 243"/>
                <a:gd name="T5" fmla="*/ 0 h 270"/>
                <a:gd name="T6" fmla="*/ 0 60000 65536"/>
                <a:gd name="T7" fmla="*/ 0 60000 65536"/>
                <a:gd name="T8" fmla="*/ 0 60000 65536"/>
                <a:gd name="T9" fmla="*/ 0 w 243"/>
                <a:gd name="T10" fmla="*/ 0 h 270"/>
                <a:gd name="T11" fmla="*/ 243 w 243"/>
                <a:gd name="T12" fmla="*/ 270 h 2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3" h="270">
                  <a:moveTo>
                    <a:pt x="243" y="270"/>
                  </a:moveTo>
                  <a:lnTo>
                    <a:pt x="209" y="20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2351162" y="4642397"/>
              <a:ext cx="94076" cy="242567"/>
            </a:xfrm>
            <a:custGeom>
              <a:avLst/>
              <a:gdLst>
                <a:gd name="T0" fmla="*/ 2147483647 w 127"/>
                <a:gd name="T1" fmla="*/ 0 h 281"/>
                <a:gd name="T2" fmla="*/ 2147483647 w 127"/>
                <a:gd name="T3" fmla="*/ 2147483647 h 281"/>
                <a:gd name="T4" fmla="*/ 0 w 127"/>
                <a:gd name="T5" fmla="*/ 2147483647 h 281"/>
                <a:gd name="T6" fmla="*/ 0 w 127"/>
                <a:gd name="T7" fmla="*/ 2147483647 h 281"/>
                <a:gd name="T8" fmla="*/ 2147483647 w 127"/>
                <a:gd name="T9" fmla="*/ 2147483647 h 281"/>
                <a:gd name="T10" fmla="*/ 2147483647 w 127"/>
                <a:gd name="T11" fmla="*/ 2147483647 h 281"/>
                <a:gd name="T12" fmla="*/ 2147483647 w 127"/>
                <a:gd name="T13" fmla="*/ 2147483647 h 2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27"/>
                <a:gd name="T22" fmla="*/ 0 h 281"/>
                <a:gd name="T23" fmla="*/ 127 w 127"/>
                <a:gd name="T24" fmla="*/ 281 h 2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27" h="281">
                  <a:moveTo>
                    <a:pt x="115" y="0"/>
                  </a:moveTo>
                  <a:lnTo>
                    <a:pt x="127" y="16"/>
                  </a:lnTo>
                  <a:lnTo>
                    <a:pt x="0" y="83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19"/>
                  </a:lnTo>
                  <a:lnTo>
                    <a:pt x="18" y="28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2347645" y="4884964"/>
              <a:ext cx="14947" cy="33535"/>
            </a:xfrm>
            <a:custGeom>
              <a:avLst/>
              <a:gdLst>
                <a:gd name="T0" fmla="*/ 2147483647 w 20"/>
                <a:gd name="T1" fmla="*/ 0 h 36"/>
                <a:gd name="T2" fmla="*/ 2147483647 w 20"/>
                <a:gd name="T3" fmla="*/ 2147483647 h 36"/>
                <a:gd name="T4" fmla="*/ 2147483647 w 20"/>
                <a:gd name="T5" fmla="*/ 2147483647 h 36"/>
                <a:gd name="T6" fmla="*/ 2147483647 w 20"/>
                <a:gd name="T7" fmla="*/ 2147483647 h 36"/>
                <a:gd name="T8" fmla="*/ 0 w 20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36"/>
                <a:gd name="T17" fmla="*/ 20 w 20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36">
                  <a:moveTo>
                    <a:pt x="20" y="0"/>
                  </a:moveTo>
                  <a:lnTo>
                    <a:pt x="14" y="9"/>
                  </a:lnTo>
                  <a:lnTo>
                    <a:pt x="6" y="15"/>
                  </a:lnTo>
                  <a:lnTo>
                    <a:pt x="4" y="26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2092674" y="4918499"/>
              <a:ext cx="254971" cy="126313"/>
            </a:xfrm>
            <a:custGeom>
              <a:avLst/>
              <a:gdLst>
                <a:gd name="T0" fmla="*/ 0 w 341"/>
                <a:gd name="T1" fmla="*/ 2147483647 h 152"/>
                <a:gd name="T2" fmla="*/ 2147483647 w 341"/>
                <a:gd name="T3" fmla="*/ 2147483647 h 152"/>
                <a:gd name="T4" fmla="*/ 2147483647 w 341"/>
                <a:gd name="T5" fmla="*/ 0 h 152"/>
                <a:gd name="T6" fmla="*/ 2147483647 w 341"/>
                <a:gd name="T7" fmla="*/ 0 h 152"/>
                <a:gd name="T8" fmla="*/ 2147483647 w 341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41"/>
                <a:gd name="T16" fmla="*/ 0 h 152"/>
                <a:gd name="T17" fmla="*/ 341 w 341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41" h="152">
                  <a:moveTo>
                    <a:pt x="0" y="152"/>
                  </a:move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475468" y="3570409"/>
              <a:ext cx="198702" cy="242566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410407" y="3677720"/>
              <a:ext cx="65062" cy="135256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8" name="Line 20"/>
            <p:cNvSpPr>
              <a:spLocks noChangeShapeType="1"/>
            </p:cNvSpPr>
            <p:nvPr/>
          </p:nvSpPr>
          <p:spPr bwMode="auto">
            <a:xfrm flipH="1" flipV="1">
              <a:off x="1410407" y="3677720"/>
              <a:ext cx="5275" cy="905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>
              <a:off x="1704943" y="3975060"/>
              <a:ext cx="439605" cy="70422"/>
            </a:xfrm>
            <a:custGeom>
              <a:avLst/>
              <a:gdLst>
                <a:gd name="T0" fmla="*/ 2147483647 w 587"/>
                <a:gd name="T1" fmla="*/ 0 h 84"/>
                <a:gd name="T2" fmla="*/ 2147483647 w 587"/>
                <a:gd name="T3" fmla="*/ 2147483647 h 84"/>
                <a:gd name="T4" fmla="*/ 2147483647 w 587"/>
                <a:gd name="T5" fmla="*/ 2147483647 h 84"/>
                <a:gd name="T6" fmla="*/ 2147483647 w 587"/>
                <a:gd name="T7" fmla="*/ 2147483647 h 84"/>
                <a:gd name="T8" fmla="*/ 2147483647 w 587"/>
                <a:gd name="T9" fmla="*/ 2147483647 h 84"/>
                <a:gd name="T10" fmla="*/ 2147483647 w 587"/>
                <a:gd name="T11" fmla="*/ 2147483647 h 84"/>
                <a:gd name="T12" fmla="*/ 2147483647 w 587"/>
                <a:gd name="T13" fmla="*/ 2147483647 h 84"/>
                <a:gd name="T14" fmla="*/ 2147483647 w 587"/>
                <a:gd name="T15" fmla="*/ 2147483647 h 84"/>
                <a:gd name="T16" fmla="*/ 2147483647 w 587"/>
                <a:gd name="T17" fmla="*/ 2147483647 h 84"/>
                <a:gd name="T18" fmla="*/ 2147483647 w 587"/>
                <a:gd name="T19" fmla="*/ 2147483647 h 84"/>
                <a:gd name="T20" fmla="*/ 2147483647 w 587"/>
                <a:gd name="T21" fmla="*/ 2147483647 h 84"/>
                <a:gd name="T22" fmla="*/ 2147483647 w 587"/>
                <a:gd name="T23" fmla="*/ 2147483647 h 84"/>
                <a:gd name="T24" fmla="*/ 2147483647 w 587"/>
                <a:gd name="T25" fmla="*/ 2147483647 h 84"/>
                <a:gd name="T26" fmla="*/ 2147483647 w 587"/>
                <a:gd name="T27" fmla="*/ 2147483647 h 84"/>
                <a:gd name="T28" fmla="*/ 2147483647 w 587"/>
                <a:gd name="T29" fmla="*/ 2147483647 h 84"/>
                <a:gd name="T30" fmla="*/ 2147483647 w 587"/>
                <a:gd name="T31" fmla="*/ 2147483647 h 84"/>
                <a:gd name="T32" fmla="*/ 2147483647 w 587"/>
                <a:gd name="T33" fmla="*/ 2147483647 h 84"/>
                <a:gd name="T34" fmla="*/ 2147483647 w 587"/>
                <a:gd name="T35" fmla="*/ 2147483647 h 84"/>
                <a:gd name="T36" fmla="*/ 2147483647 w 587"/>
                <a:gd name="T37" fmla="*/ 2147483647 h 84"/>
                <a:gd name="T38" fmla="*/ 0 w 587"/>
                <a:gd name="T39" fmla="*/ 2147483647 h 8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87"/>
                <a:gd name="T61" fmla="*/ 0 h 84"/>
                <a:gd name="T62" fmla="*/ 587 w 587"/>
                <a:gd name="T63" fmla="*/ 84 h 8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87" h="84">
                  <a:moveTo>
                    <a:pt x="587" y="0"/>
                  </a:moveTo>
                  <a:lnTo>
                    <a:pt x="495" y="56"/>
                  </a:lnTo>
                  <a:lnTo>
                    <a:pt x="472" y="37"/>
                  </a:lnTo>
                  <a:lnTo>
                    <a:pt x="364" y="56"/>
                  </a:lnTo>
                  <a:lnTo>
                    <a:pt x="358" y="58"/>
                  </a:lnTo>
                  <a:lnTo>
                    <a:pt x="353" y="58"/>
                  </a:lnTo>
                  <a:lnTo>
                    <a:pt x="347" y="63"/>
                  </a:lnTo>
                  <a:lnTo>
                    <a:pt x="339" y="63"/>
                  </a:lnTo>
                  <a:lnTo>
                    <a:pt x="335" y="58"/>
                  </a:lnTo>
                  <a:lnTo>
                    <a:pt x="326" y="54"/>
                  </a:lnTo>
                  <a:lnTo>
                    <a:pt x="312" y="61"/>
                  </a:lnTo>
                  <a:lnTo>
                    <a:pt x="301" y="63"/>
                  </a:lnTo>
                  <a:lnTo>
                    <a:pt x="289" y="58"/>
                  </a:lnTo>
                  <a:lnTo>
                    <a:pt x="278" y="50"/>
                  </a:lnTo>
                  <a:lnTo>
                    <a:pt x="278" y="38"/>
                  </a:lnTo>
                  <a:lnTo>
                    <a:pt x="287" y="17"/>
                  </a:lnTo>
                  <a:lnTo>
                    <a:pt x="284" y="13"/>
                  </a:lnTo>
                  <a:lnTo>
                    <a:pt x="153" y="84"/>
                  </a:lnTo>
                  <a:lnTo>
                    <a:pt x="76" y="25"/>
                  </a:lnTo>
                  <a:lnTo>
                    <a:pt x="0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1618780" y="3635243"/>
              <a:ext cx="86163" cy="356584"/>
            </a:xfrm>
            <a:custGeom>
              <a:avLst/>
              <a:gdLst>
                <a:gd name="T0" fmla="*/ 2147483647 w 114"/>
                <a:gd name="T1" fmla="*/ 0 h 414"/>
                <a:gd name="T2" fmla="*/ 2147483647 w 114"/>
                <a:gd name="T3" fmla="*/ 2147483647 h 414"/>
                <a:gd name="T4" fmla="*/ 2147483647 w 114"/>
                <a:gd name="T5" fmla="*/ 2147483647 h 414"/>
                <a:gd name="T6" fmla="*/ 0 w 114"/>
                <a:gd name="T7" fmla="*/ 2147483647 h 414"/>
                <a:gd name="T8" fmla="*/ 2147483647 w 114"/>
                <a:gd name="T9" fmla="*/ 2147483647 h 414"/>
                <a:gd name="T10" fmla="*/ 2147483647 w 114"/>
                <a:gd name="T11" fmla="*/ 2147483647 h 414"/>
                <a:gd name="T12" fmla="*/ 2147483647 w 114"/>
                <a:gd name="T13" fmla="*/ 2147483647 h 4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4"/>
                <a:gd name="T22" fmla="*/ 0 h 414"/>
                <a:gd name="T23" fmla="*/ 114 w 114"/>
                <a:gd name="T24" fmla="*/ 414 h 4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4" h="414">
                  <a:moveTo>
                    <a:pt x="73" y="0"/>
                  </a:moveTo>
                  <a:lnTo>
                    <a:pt x="12" y="80"/>
                  </a:lnTo>
                  <a:lnTo>
                    <a:pt x="29" y="192"/>
                  </a:lnTo>
                  <a:lnTo>
                    <a:pt x="0" y="209"/>
                  </a:lnTo>
                  <a:lnTo>
                    <a:pt x="8" y="301"/>
                  </a:lnTo>
                  <a:lnTo>
                    <a:pt x="69" y="410"/>
                  </a:lnTo>
                  <a:lnTo>
                    <a:pt x="114" y="4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911895" y="3628536"/>
              <a:ext cx="503787" cy="184440"/>
            </a:xfrm>
            <a:custGeom>
              <a:avLst/>
              <a:gdLst>
                <a:gd name="T0" fmla="*/ 2147483647 w 670"/>
                <a:gd name="T1" fmla="*/ 2147483647 h 213"/>
                <a:gd name="T2" fmla="*/ 2147483647 w 670"/>
                <a:gd name="T3" fmla="*/ 2147483647 h 213"/>
                <a:gd name="T4" fmla="*/ 2147483647 w 670"/>
                <a:gd name="T5" fmla="*/ 2147483647 h 213"/>
                <a:gd name="T6" fmla="*/ 2147483647 w 670"/>
                <a:gd name="T7" fmla="*/ 2147483647 h 213"/>
                <a:gd name="T8" fmla="*/ 2147483647 w 670"/>
                <a:gd name="T9" fmla="*/ 2147483647 h 213"/>
                <a:gd name="T10" fmla="*/ 2147483647 w 670"/>
                <a:gd name="T11" fmla="*/ 2147483647 h 213"/>
                <a:gd name="T12" fmla="*/ 2147483647 w 670"/>
                <a:gd name="T13" fmla="*/ 2147483647 h 213"/>
                <a:gd name="T14" fmla="*/ 2147483647 w 670"/>
                <a:gd name="T15" fmla="*/ 2147483647 h 213"/>
                <a:gd name="T16" fmla="*/ 2147483647 w 670"/>
                <a:gd name="T17" fmla="*/ 2147483647 h 213"/>
                <a:gd name="T18" fmla="*/ 2147483647 w 670"/>
                <a:gd name="T19" fmla="*/ 2147483647 h 213"/>
                <a:gd name="T20" fmla="*/ 2147483647 w 670"/>
                <a:gd name="T21" fmla="*/ 2147483647 h 213"/>
                <a:gd name="T22" fmla="*/ 2147483647 w 670"/>
                <a:gd name="T23" fmla="*/ 2147483647 h 213"/>
                <a:gd name="T24" fmla="*/ 2147483647 w 670"/>
                <a:gd name="T25" fmla="*/ 2147483647 h 213"/>
                <a:gd name="T26" fmla="*/ 2147483647 w 670"/>
                <a:gd name="T27" fmla="*/ 2147483647 h 213"/>
                <a:gd name="T28" fmla="*/ 2147483647 w 670"/>
                <a:gd name="T29" fmla="*/ 2147483647 h 213"/>
                <a:gd name="T30" fmla="*/ 2147483647 w 670"/>
                <a:gd name="T31" fmla="*/ 2147483647 h 213"/>
                <a:gd name="T32" fmla="*/ 2147483647 w 670"/>
                <a:gd name="T33" fmla="*/ 2147483647 h 213"/>
                <a:gd name="T34" fmla="*/ 0 w 670"/>
                <a:gd name="T35" fmla="*/ 0 h 21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0"/>
                <a:gd name="T55" fmla="*/ 0 h 213"/>
                <a:gd name="T56" fmla="*/ 670 w 670"/>
                <a:gd name="T57" fmla="*/ 213 h 21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0" h="213">
                  <a:moveTo>
                    <a:pt x="670" y="159"/>
                  </a:moveTo>
                  <a:lnTo>
                    <a:pt x="493" y="67"/>
                  </a:lnTo>
                  <a:lnTo>
                    <a:pt x="380" y="79"/>
                  </a:lnTo>
                  <a:lnTo>
                    <a:pt x="305" y="159"/>
                  </a:lnTo>
                  <a:lnTo>
                    <a:pt x="184" y="155"/>
                  </a:lnTo>
                  <a:lnTo>
                    <a:pt x="138" y="205"/>
                  </a:lnTo>
                  <a:lnTo>
                    <a:pt x="127" y="213"/>
                  </a:lnTo>
                  <a:lnTo>
                    <a:pt x="117" y="201"/>
                  </a:lnTo>
                  <a:lnTo>
                    <a:pt x="111" y="186"/>
                  </a:lnTo>
                  <a:lnTo>
                    <a:pt x="111" y="155"/>
                  </a:lnTo>
                  <a:lnTo>
                    <a:pt x="106" y="142"/>
                  </a:lnTo>
                  <a:lnTo>
                    <a:pt x="100" y="138"/>
                  </a:lnTo>
                  <a:lnTo>
                    <a:pt x="88" y="138"/>
                  </a:lnTo>
                  <a:lnTo>
                    <a:pt x="83" y="132"/>
                  </a:lnTo>
                  <a:lnTo>
                    <a:pt x="81" y="127"/>
                  </a:lnTo>
                  <a:lnTo>
                    <a:pt x="88" y="109"/>
                  </a:lnTo>
                  <a:lnTo>
                    <a:pt x="39" y="102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1333036" y="3768263"/>
              <a:ext cx="82646" cy="129667"/>
            </a:xfrm>
            <a:custGeom>
              <a:avLst/>
              <a:gdLst>
                <a:gd name="T0" fmla="*/ 2147483647 w 108"/>
                <a:gd name="T1" fmla="*/ 0 h 152"/>
                <a:gd name="T2" fmla="*/ 2147483647 w 108"/>
                <a:gd name="T3" fmla="*/ 2147483647 h 152"/>
                <a:gd name="T4" fmla="*/ 2147483647 w 108"/>
                <a:gd name="T5" fmla="*/ 2147483647 h 152"/>
                <a:gd name="T6" fmla="*/ 2147483647 w 108"/>
                <a:gd name="T7" fmla="*/ 2147483647 h 152"/>
                <a:gd name="T8" fmla="*/ 0 w 108"/>
                <a:gd name="T9" fmla="*/ 2147483647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"/>
                <a:gd name="T16" fmla="*/ 0 h 152"/>
                <a:gd name="T17" fmla="*/ 108 w 108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" h="152">
                  <a:moveTo>
                    <a:pt x="108" y="0"/>
                  </a:moveTo>
                  <a:lnTo>
                    <a:pt x="108" y="35"/>
                  </a:lnTo>
                  <a:lnTo>
                    <a:pt x="54" y="39"/>
                  </a:lnTo>
                  <a:lnTo>
                    <a:pt x="4" y="87"/>
                  </a:lnTo>
                  <a:lnTo>
                    <a:pt x="0" y="15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1333036" y="3897930"/>
              <a:ext cx="42202" cy="146435"/>
            </a:xfrm>
            <a:custGeom>
              <a:avLst/>
              <a:gdLst>
                <a:gd name="T0" fmla="*/ 0 w 56"/>
                <a:gd name="T1" fmla="*/ 0 h 165"/>
                <a:gd name="T2" fmla="*/ 2147483647 w 56"/>
                <a:gd name="T3" fmla="*/ 2147483647 h 165"/>
                <a:gd name="T4" fmla="*/ 2147483647 w 56"/>
                <a:gd name="T5" fmla="*/ 2147483647 h 165"/>
                <a:gd name="T6" fmla="*/ 2147483647 w 56"/>
                <a:gd name="T7" fmla="*/ 2147483647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65"/>
                <a:gd name="T14" fmla="*/ 56 w 56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65">
                  <a:moveTo>
                    <a:pt x="0" y="0"/>
                  </a:moveTo>
                  <a:lnTo>
                    <a:pt x="56" y="25"/>
                  </a:lnTo>
                  <a:lnTo>
                    <a:pt x="14" y="94"/>
                  </a:lnTo>
                  <a:lnTo>
                    <a:pt x="25" y="16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4" name="Line 26"/>
            <p:cNvSpPr>
              <a:spLocks noChangeShapeType="1"/>
            </p:cNvSpPr>
            <p:nvPr/>
          </p:nvSpPr>
          <p:spPr bwMode="auto">
            <a:xfrm>
              <a:off x="1350621" y="4044365"/>
              <a:ext cx="98472" cy="883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810785" y="3628536"/>
              <a:ext cx="101109" cy="336463"/>
            </a:xfrm>
            <a:custGeom>
              <a:avLst/>
              <a:gdLst>
                <a:gd name="T0" fmla="*/ 2147483647 w 136"/>
                <a:gd name="T1" fmla="*/ 0 h 389"/>
                <a:gd name="T2" fmla="*/ 2147483647 w 136"/>
                <a:gd name="T3" fmla="*/ 2147483647 h 389"/>
                <a:gd name="T4" fmla="*/ 0 w 136"/>
                <a:gd name="T5" fmla="*/ 2147483647 h 389"/>
                <a:gd name="T6" fmla="*/ 2147483647 w 136"/>
                <a:gd name="T7" fmla="*/ 2147483647 h 3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6"/>
                <a:gd name="T13" fmla="*/ 0 h 389"/>
                <a:gd name="T14" fmla="*/ 136 w 136"/>
                <a:gd name="T15" fmla="*/ 389 h 3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6" h="389">
                  <a:moveTo>
                    <a:pt x="136" y="0"/>
                  </a:moveTo>
                  <a:lnTo>
                    <a:pt x="6" y="111"/>
                  </a:lnTo>
                  <a:lnTo>
                    <a:pt x="0" y="345"/>
                  </a:lnTo>
                  <a:lnTo>
                    <a:pt x="25" y="38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" name="Freeform 28"/>
            <p:cNvSpPr>
              <a:spLocks/>
            </p:cNvSpPr>
            <p:nvPr/>
          </p:nvSpPr>
          <p:spPr bwMode="auto">
            <a:xfrm>
              <a:off x="484598" y="3477630"/>
              <a:ext cx="312119" cy="454953"/>
            </a:xfrm>
            <a:custGeom>
              <a:avLst/>
              <a:gdLst>
                <a:gd name="T0" fmla="*/ 2147483647 w 415"/>
                <a:gd name="T1" fmla="*/ 0 h 526"/>
                <a:gd name="T2" fmla="*/ 2147483647 w 415"/>
                <a:gd name="T3" fmla="*/ 2147483647 h 526"/>
                <a:gd name="T4" fmla="*/ 2147483647 w 415"/>
                <a:gd name="T5" fmla="*/ 2147483647 h 526"/>
                <a:gd name="T6" fmla="*/ 2147483647 w 415"/>
                <a:gd name="T7" fmla="*/ 2147483647 h 526"/>
                <a:gd name="T8" fmla="*/ 2147483647 w 415"/>
                <a:gd name="T9" fmla="*/ 2147483647 h 526"/>
                <a:gd name="T10" fmla="*/ 2147483647 w 415"/>
                <a:gd name="T11" fmla="*/ 2147483647 h 526"/>
                <a:gd name="T12" fmla="*/ 2147483647 w 415"/>
                <a:gd name="T13" fmla="*/ 2147483647 h 526"/>
                <a:gd name="T14" fmla="*/ 2147483647 w 415"/>
                <a:gd name="T15" fmla="*/ 2147483647 h 526"/>
                <a:gd name="T16" fmla="*/ 2147483647 w 415"/>
                <a:gd name="T17" fmla="*/ 2147483647 h 526"/>
                <a:gd name="T18" fmla="*/ 2147483647 w 415"/>
                <a:gd name="T19" fmla="*/ 2147483647 h 526"/>
                <a:gd name="T20" fmla="*/ 2147483647 w 415"/>
                <a:gd name="T21" fmla="*/ 2147483647 h 526"/>
                <a:gd name="T22" fmla="*/ 2147483647 w 415"/>
                <a:gd name="T23" fmla="*/ 2147483647 h 526"/>
                <a:gd name="T24" fmla="*/ 2147483647 w 415"/>
                <a:gd name="T25" fmla="*/ 2147483647 h 526"/>
                <a:gd name="T26" fmla="*/ 2147483647 w 415"/>
                <a:gd name="T27" fmla="*/ 2147483647 h 526"/>
                <a:gd name="T28" fmla="*/ 0 w 415"/>
                <a:gd name="T29" fmla="*/ 2147483647 h 5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5"/>
                <a:gd name="T46" fmla="*/ 0 h 526"/>
                <a:gd name="T47" fmla="*/ 415 w 415"/>
                <a:gd name="T48" fmla="*/ 526 h 52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5" h="526">
                  <a:moveTo>
                    <a:pt x="296" y="0"/>
                  </a:moveTo>
                  <a:lnTo>
                    <a:pt x="307" y="8"/>
                  </a:lnTo>
                  <a:lnTo>
                    <a:pt x="328" y="20"/>
                  </a:lnTo>
                  <a:lnTo>
                    <a:pt x="342" y="33"/>
                  </a:lnTo>
                  <a:lnTo>
                    <a:pt x="357" y="48"/>
                  </a:lnTo>
                  <a:lnTo>
                    <a:pt x="380" y="69"/>
                  </a:lnTo>
                  <a:lnTo>
                    <a:pt x="384" y="85"/>
                  </a:lnTo>
                  <a:lnTo>
                    <a:pt x="397" y="98"/>
                  </a:lnTo>
                  <a:lnTo>
                    <a:pt x="415" y="108"/>
                  </a:lnTo>
                  <a:lnTo>
                    <a:pt x="309" y="244"/>
                  </a:lnTo>
                  <a:lnTo>
                    <a:pt x="225" y="252"/>
                  </a:lnTo>
                  <a:lnTo>
                    <a:pt x="188" y="353"/>
                  </a:lnTo>
                  <a:lnTo>
                    <a:pt x="125" y="376"/>
                  </a:lnTo>
                  <a:lnTo>
                    <a:pt x="19" y="486"/>
                  </a:lnTo>
                  <a:lnTo>
                    <a:pt x="0" y="5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" name="Line 29"/>
            <p:cNvSpPr>
              <a:spLocks noChangeShapeType="1"/>
            </p:cNvSpPr>
            <p:nvPr/>
          </p:nvSpPr>
          <p:spPr bwMode="auto">
            <a:xfrm flipV="1">
              <a:off x="692092" y="3921405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" name="Line 30"/>
            <p:cNvSpPr>
              <a:spLocks noChangeShapeType="1"/>
            </p:cNvSpPr>
            <p:nvPr/>
          </p:nvSpPr>
          <p:spPr bwMode="auto">
            <a:xfrm>
              <a:off x="692092" y="3921405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" name="Line 31"/>
            <p:cNvSpPr>
              <a:spLocks noChangeShapeType="1"/>
            </p:cNvSpPr>
            <p:nvPr/>
          </p:nvSpPr>
          <p:spPr bwMode="auto">
            <a:xfrm>
              <a:off x="700884" y="3921405"/>
              <a:ext cx="1758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" name="Line 32"/>
            <p:cNvSpPr>
              <a:spLocks noChangeShapeType="1"/>
            </p:cNvSpPr>
            <p:nvPr/>
          </p:nvSpPr>
          <p:spPr bwMode="auto">
            <a:xfrm flipH="1">
              <a:off x="692092" y="3926993"/>
              <a:ext cx="8792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1829791" y="4640162"/>
              <a:ext cx="235628" cy="368880"/>
            </a:xfrm>
            <a:custGeom>
              <a:avLst/>
              <a:gdLst>
                <a:gd name="T0" fmla="*/ 2147483647 w 320"/>
                <a:gd name="T1" fmla="*/ 2147483647 h 426"/>
                <a:gd name="T2" fmla="*/ 2147483647 w 320"/>
                <a:gd name="T3" fmla="*/ 2147483647 h 426"/>
                <a:gd name="T4" fmla="*/ 2147483647 w 320"/>
                <a:gd name="T5" fmla="*/ 2147483647 h 426"/>
                <a:gd name="T6" fmla="*/ 2147483647 w 320"/>
                <a:gd name="T7" fmla="*/ 2147483647 h 426"/>
                <a:gd name="T8" fmla="*/ 2147483647 w 320"/>
                <a:gd name="T9" fmla="*/ 2147483647 h 426"/>
                <a:gd name="T10" fmla="*/ 2147483647 w 320"/>
                <a:gd name="T11" fmla="*/ 2147483647 h 426"/>
                <a:gd name="T12" fmla="*/ 2147483647 w 320"/>
                <a:gd name="T13" fmla="*/ 2147483647 h 426"/>
                <a:gd name="T14" fmla="*/ 2147483647 w 320"/>
                <a:gd name="T15" fmla="*/ 2147483647 h 426"/>
                <a:gd name="T16" fmla="*/ 2147483647 w 320"/>
                <a:gd name="T17" fmla="*/ 2147483647 h 426"/>
                <a:gd name="T18" fmla="*/ 2147483647 w 320"/>
                <a:gd name="T19" fmla="*/ 2147483647 h 426"/>
                <a:gd name="T20" fmla="*/ 2147483647 w 320"/>
                <a:gd name="T21" fmla="*/ 2147483647 h 426"/>
                <a:gd name="T22" fmla="*/ 2147483647 w 320"/>
                <a:gd name="T23" fmla="*/ 2147483647 h 426"/>
                <a:gd name="T24" fmla="*/ 2147483647 w 320"/>
                <a:gd name="T25" fmla="*/ 2147483647 h 426"/>
                <a:gd name="T26" fmla="*/ 2147483647 w 320"/>
                <a:gd name="T27" fmla="*/ 2147483647 h 426"/>
                <a:gd name="T28" fmla="*/ 2147483647 w 320"/>
                <a:gd name="T29" fmla="*/ 2147483647 h 426"/>
                <a:gd name="T30" fmla="*/ 2147483647 w 320"/>
                <a:gd name="T31" fmla="*/ 2147483647 h 426"/>
                <a:gd name="T32" fmla="*/ 2147483647 w 320"/>
                <a:gd name="T33" fmla="*/ 2147483647 h 426"/>
                <a:gd name="T34" fmla="*/ 2147483647 w 320"/>
                <a:gd name="T35" fmla="*/ 2147483647 h 426"/>
                <a:gd name="T36" fmla="*/ 2147483647 w 320"/>
                <a:gd name="T37" fmla="*/ 2147483647 h 426"/>
                <a:gd name="T38" fmla="*/ 2147483647 w 320"/>
                <a:gd name="T39" fmla="*/ 2147483647 h 426"/>
                <a:gd name="T40" fmla="*/ 2147483647 w 320"/>
                <a:gd name="T41" fmla="*/ 2147483647 h 426"/>
                <a:gd name="T42" fmla="*/ 2147483647 w 320"/>
                <a:gd name="T43" fmla="*/ 2147483647 h 426"/>
                <a:gd name="T44" fmla="*/ 0 w 320"/>
                <a:gd name="T45" fmla="*/ 0 h 4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20"/>
                <a:gd name="T70" fmla="*/ 0 h 426"/>
                <a:gd name="T71" fmla="*/ 320 w 320"/>
                <a:gd name="T72" fmla="*/ 426 h 4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20" h="426">
                  <a:moveTo>
                    <a:pt x="289" y="426"/>
                  </a:moveTo>
                  <a:lnTo>
                    <a:pt x="303" y="418"/>
                  </a:lnTo>
                  <a:lnTo>
                    <a:pt x="307" y="408"/>
                  </a:lnTo>
                  <a:lnTo>
                    <a:pt x="314" y="383"/>
                  </a:lnTo>
                  <a:lnTo>
                    <a:pt x="320" y="370"/>
                  </a:lnTo>
                  <a:lnTo>
                    <a:pt x="240" y="278"/>
                  </a:lnTo>
                  <a:lnTo>
                    <a:pt x="245" y="263"/>
                  </a:lnTo>
                  <a:lnTo>
                    <a:pt x="243" y="251"/>
                  </a:lnTo>
                  <a:lnTo>
                    <a:pt x="241" y="241"/>
                  </a:lnTo>
                  <a:lnTo>
                    <a:pt x="232" y="220"/>
                  </a:lnTo>
                  <a:lnTo>
                    <a:pt x="224" y="201"/>
                  </a:lnTo>
                  <a:lnTo>
                    <a:pt x="211" y="174"/>
                  </a:lnTo>
                  <a:lnTo>
                    <a:pt x="195" y="151"/>
                  </a:lnTo>
                  <a:lnTo>
                    <a:pt x="184" y="144"/>
                  </a:lnTo>
                  <a:lnTo>
                    <a:pt x="165" y="130"/>
                  </a:lnTo>
                  <a:lnTo>
                    <a:pt x="161" y="99"/>
                  </a:lnTo>
                  <a:lnTo>
                    <a:pt x="163" y="88"/>
                  </a:lnTo>
                  <a:lnTo>
                    <a:pt x="126" y="84"/>
                  </a:lnTo>
                  <a:lnTo>
                    <a:pt x="126" y="76"/>
                  </a:lnTo>
                  <a:lnTo>
                    <a:pt x="119" y="71"/>
                  </a:lnTo>
                  <a:lnTo>
                    <a:pt x="111" y="67"/>
                  </a:lnTo>
                  <a:lnTo>
                    <a:pt x="101" y="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1762091" y="4602156"/>
              <a:ext cx="67699" cy="38006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 flipV="1">
              <a:off x="1762091" y="4548501"/>
              <a:ext cx="20222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" name="Line 36"/>
            <p:cNvSpPr>
              <a:spLocks noChangeShapeType="1"/>
            </p:cNvSpPr>
            <p:nvPr/>
          </p:nvSpPr>
          <p:spPr bwMode="auto">
            <a:xfrm>
              <a:off x="1879905" y="4485903"/>
              <a:ext cx="88801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1782313" y="4483667"/>
              <a:ext cx="97592" cy="64833"/>
            </a:xfrm>
            <a:custGeom>
              <a:avLst/>
              <a:gdLst>
                <a:gd name="T0" fmla="*/ 2147483647 w 129"/>
                <a:gd name="T1" fmla="*/ 2147483647 h 77"/>
                <a:gd name="T2" fmla="*/ 2147483647 w 129"/>
                <a:gd name="T3" fmla="*/ 0 h 77"/>
                <a:gd name="T4" fmla="*/ 2147483647 w 129"/>
                <a:gd name="T5" fmla="*/ 2147483647 h 77"/>
                <a:gd name="T6" fmla="*/ 0 w 129"/>
                <a:gd name="T7" fmla="*/ 214748364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9"/>
                <a:gd name="T13" fmla="*/ 0 h 77"/>
                <a:gd name="T14" fmla="*/ 129 w 129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9" h="77">
                  <a:moveTo>
                    <a:pt x="129" y="4"/>
                  </a:moveTo>
                  <a:lnTo>
                    <a:pt x="92" y="0"/>
                  </a:lnTo>
                  <a:lnTo>
                    <a:pt x="102" y="21"/>
                  </a:lnTo>
                  <a:lnTo>
                    <a:pt x="0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2147483647 w 419"/>
                <a:gd name="T7" fmla="*/ 0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0 w 419"/>
                <a:gd name="T15" fmla="*/ 2147483647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9"/>
                <a:gd name="T34" fmla="*/ 0 h 328"/>
                <a:gd name="T35" fmla="*/ 419 w 419"/>
                <a:gd name="T36" fmla="*/ 328 h 32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9" h="328">
                  <a:moveTo>
                    <a:pt x="419" y="140"/>
                  </a:moveTo>
                  <a:lnTo>
                    <a:pt x="359" y="69"/>
                  </a:lnTo>
                  <a:lnTo>
                    <a:pt x="374" y="29"/>
                  </a:lnTo>
                  <a:lnTo>
                    <a:pt x="315" y="0"/>
                  </a:lnTo>
                  <a:lnTo>
                    <a:pt x="207" y="17"/>
                  </a:lnTo>
                  <a:lnTo>
                    <a:pt x="146" y="14"/>
                  </a:lnTo>
                  <a:lnTo>
                    <a:pt x="35" y="83"/>
                  </a:lnTo>
                  <a:lnTo>
                    <a:pt x="0" y="87"/>
                  </a:lnTo>
                  <a:lnTo>
                    <a:pt x="19" y="158"/>
                  </a:lnTo>
                  <a:lnTo>
                    <a:pt x="10" y="167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" name="Freeform 39"/>
            <p:cNvSpPr>
              <a:spLocks/>
            </p:cNvSpPr>
            <p:nvPr/>
          </p:nvSpPr>
          <p:spPr bwMode="auto">
            <a:xfrm>
              <a:off x="1350621" y="3812976"/>
              <a:ext cx="239145" cy="232506"/>
            </a:xfrm>
            <a:custGeom>
              <a:avLst/>
              <a:gdLst>
                <a:gd name="T0" fmla="*/ 0 w 317"/>
                <a:gd name="T1" fmla="*/ 2147483647 h 270"/>
                <a:gd name="T2" fmla="*/ 2147483647 w 317"/>
                <a:gd name="T3" fmla="*/ 2147483647 h 270"/>
                <a:gd name="T4" fmla="*/ 2147483647 w 317"/>
                <a:gd name="T5" fmla="*/ 2147483647 h 270"/>
                <a:gd name="T6" fmla="*/ 2147483647 w 317"/>
                <a:gd name="T7" fmla="*/ 2147483647 h 270"/>
                <a:gd name="T8" fmla="*/ 2147483647 w 317"/>
                <a:gd name="T9" fmla="*/ 2147483647 h 270"/>
                <a:gd name="T10" fmla="*/ 2147483647 w 317"/>
                <a:gd name="T11" fmla="*/ 2147483647 h 270"/>
                <a:gd name="T12" fmla="*/ 2147483647 w 317"/>
                <a:gd name="T13" fmla="*/ 2147483647 h 270"/>
                <a:gd name="T14" fmla="*/ 2147483647 w 317"/>
                <a:gd name="T15" fmla="*/ 2147483647 h 270"/>
                <a:gd name="T16" fmla="*/ 2147483647 w 317"/>
                <a:gd name="T17" fmla="*/ 2147483647 h 270"/>
                <a:gd name="T18" fmla="*/ 2147483647 w 317"/>
                <a:gd name="T19" fmla="*/ 2147483647 h 270"/>
                <a:gd name="T20" fmla="*/ 2147483647 w 317"/>
                <a:gd name="T21" fmla="*/ 2147483647 h 270"/>
                <a:gd name="T22" fmla="*/ 2147483647 w 317"/>
                <a:gd name="T23" fmla="*/ 2147483647 h 270"/>
                <a:gd name="T24" fmla="*/ 2147483647 w 317"/>
                <a:gd name="T25" fmla="*/ 2147483647 h 270"/>
                <a:gd name="T26" fmla="*/ 2147483647 w 317"/>
                <a:gd name="T27" fmla="*/ 2147483647 h 270"/>
                <a:gd name="T28" fmla="*/ 2147483647 w 317"/>
                <a:gd name="T29" fmla="*/ 0 h 27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7"/>
                <a:gd name="T46" fmla="*/ 0 h 270"/>
                <a:gd name="T47" fmla="*/ 317 w 317"/>
                <a:gd name="T48" fmla="*/ 270 h 27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7" h="270">
                  <a:moveTo>
                    <a:pt x="0" y="265"/>
                  </a:moveTo>
                  <a:lnTo>
                    <a:pt x="91" y="234"/>
                  </a:lnTo>
                  <a:lnTo>
                    <a:pt x="169" y="270"/>
                  </a:lnTo>
                  <a:lnTo>
                    <a:pt x="181" y="267"/>
                  </a:lnTo>
                  <a:lnTo>
                    <a:pt x="196" y="267"/>
                  </a:lnTo>
                  <a:lnTo>
                    <a:pt x="208" y="261"/>
                  </a:lnTo>
                  <a:lnTo>
                    <a:pt x="221" y="261"/>
                  </a:lnTo>
                  <a:lnTo>
                    <a:pt x="236" y="257"/>
                  </a:lnTo>
                  <a:lnTo>
                    <a:pt x="254" y="257"/>
                  </a:lnTo>
                  <a:lnTo>
                    <a:pt x="271" y="249"/>
                  </a:lnTo>
                  <a:lnTo>
                    <a:pt x="283" y="249"/>
                  </a:lnTo>
                  <a:lnTo>
                    <a:pt x="317" y="144"/>
                  </a:lnTo>
                  <a:lnTo>
                    <a:pt x="265" y="107"/>
                  </a:lnTo>
                  <a:lnTo>
                    <a:pt x="258" y="54"/>
                  </a:lnTo>
                  <a:lnTo>
                    <a:pt x="16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1471073" y="4602156"/>
              <a:ext cx="291018" cy="115136"/>
            </a:xfrm>
            <a:custGeom>
              <a:avLst/>
              <a:gdLst>
                <a:gd name="T0" fmla="*/ 2147483647 w 393"/>
                <a:gd name="T1" fmla="*/ 0 h 129"/>
                <a:gd name="T2" fmla="*/ 2147483647 w 393"/>
                <a:gd name="T3" fmla="*/ 0 h 129"/>
                <a:gd name="T4" fmla="*/ 2147483647 w 393"/>
                <a:gd name="T5" fmla="*/ 2147483647 h 129"/>
                <a:gd name="T6" fmla="*/ 2147483647 w 393"/>
                <a:gd name="T7" fmla="*/ 2147483647 h 129"/>
                <a:gd name="T8" fmla="*/ 2147483647 w 393"/>
                <a:gd name="T9" fmla="*/ 2147483647 h 129"/>
                <a:gd name="T10" fmla="*/ 2147483647 w 393"/>
                <a:gd name="T11" fmla="*/ 2147483647 h 129"/>
                <a:gd name="T12" fmla="*/ 2147483647 w 393"/>
                <a:gd name="T13" fmla="*/ 2147483647 h 129"/>
                <a:gd name="T14" fmla="*/ 2147483647 w 393"/>
                <a:gd name="T15" fmla="*/ 2147483647 h 129"/>
                <a:gd name="T16" fmla="*/ 2147483647 w 393"/>
                <a:gd name="T17" fmla="*/ 2147483647 h 129"/>
                <a:gd name="T18" fmla="*/ 2147483647 w 393"/>
                <a:gd name="T19" fmla="*/ 2147483647 h 129"/>
                <a:gd name="T20" fmla="*/ 2147483647 w 393"/>
                <a:gd name="T21" fmla="*/ 2147483647 h 129"/>
                <a:gd name="T22" fmla="*/ 2147483647 w 393"/>
                <a:gd name="T23" fmla="*/ 2147483647 h 129"/>
                <a:gd name="T24" fmla="*/ 2147483647 w 393"/>
                <a:gd name="T25" fmla="*/ 2147483647 h 129"/>
                <a:gd name="T26" fmla="*/ 0 w 393"/>
                <a:gd name="T27" fmla="*/ 2147483647 h 12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93"/>
                <a:gd name="T43" fmla="*/ 0 h 129"/>
                <a:gd name="T44" fmla="*/ 393 w 393"/>
                <a:gd name="T45" fmla="*/ 129 h 12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93" h="129">
                  <a:moveTo>
                    <a:pt x="393" y="0"/>
                  </a:moveTo>
                  <a:lnTo>
                    <a:pt x="347" y="0"/>
                  </a:lnTo>
                  <a:lnTo>
                    <a:pt x="341" y="23"/>
                  </a:lnTo>
                  <a:lnTo>
                    <a:pt x="349" y="27"/>
                  </a:lnTo>
                  <a:lnTo>
                    <a:pt x="359" y="44"/>
                  </a:lnTo>
                  <a:lnTo>
                    <a:pt x="359" y="60"/>
                  </a:lnTo>
                  <a:lnTo>
                    <a:pt x="338" y="71"/>
                  </a:lnTo>
                  <a:lnTo>
                    <a:pt x="318" y="75"/>
                  </a:lnTo>
                  <a:lnTo>
                    <a:pt x="297" y="75"/>
                  </a:lnTo>
                  <a:lnTo>
                    <a:pt x="278" y="104"/>
                  </a:lnTo>
                  <a:lnTo>
                    <a:pt x="244" y="75"/>
                  </a:lnTo>
                  <a:lnTo>
                    <a:pt x="217" y="121"/>
                  </a:lnTo>
                  <a:lnTo>
                    <a:pt x="75" y="85"/>
                  </a:lnTo>
                  <a:lnTo>
                    <a:pt x="0" y="1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" name="Line 41"/>
            <p:cNvSpPr>
              <a:spLocks noChangeShapeType="1"/>
            </p:cNvSpPr>
            <p:nvPr/>
          </p:nvSpPr>
          <p:spPr bwMode="auto">
            <a:xfrm flipH="1" flipV="1">
              <a:off x="1740111" y="4187445"/>
              <a:ext cx="4396" cy="7265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1495691" y="4117023"/>
              <a:ext cx="244421" cy="95015"/>
            </a:xfrm>
            <a:custGeom>
              <a:avLst/>
              <a:gdLst>
                <a:gd name="T0" fmla="*/ 0 w 327"/>
                <a:gd name="T1" fmla="*/ 2147483647 h 110"/>
                <a:gd name="T2" fmla="*/ 2147483647 w 327"/>
                <a:gd name="T3" fmla="*/ 2147483647 h 110"/>
                <a:gd name="T4" fmla="*/ 2147483647 w 327"/>
                <a:gd name="T5" fmla="*/ 2147483647 h 110"/>
                <a:gd name="T6" fmla="*/ 2147483647 w 327"/>
                <a:gd name="T7" fmla="*/ 0 h 110"/>
                <a:gd name="T8" fmla="*/ 2147483647 w 327"/>
                <a:gd name="T9" fmla="*/ 2147483647 h 110"/>
                <a:gd name="T10" fmla="*/ 2147483647 w 327"/>
                <a:gd name="T11" fmla="*/ 2147483647 h 11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7"/>
                <a:gd name="T19" fmla="*/ 0 h 110"/>
                <a:gd name="T20" fmla="*/ 327 w 327"/>
                <a:gd name="T21" fmla="*/ 110 h 11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7" h="110">
                  <a:moveTo>
                    <a:pt x="0" y="102"/>
                  </a:moveTo>
                  <a:lnTo>
                    <a:pt x="169" y="110"/>
                  </a:lnTo>
                  <a:lnTo>
                    <a:pt x="236" y="81"/>
                  </a:lnTo>
                  <a:lnTo>
                    <a:pt x="292" y="0"/>
                  </a:lnTo>
                  <a:lnTo>
                    <a:pt x="319" y="6"/>
                  </a:lnTo>
                  <a:lnTo>
                    <a:pt x="327" y="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530859" y="4394242"/>
              <a:ext cx="116935" cy="102839"/>
            </a:xfrm>
            <a:custGeom>
              <a:avLst/>
              <a:gdLst>
                <a:gd name="T0" fmla="*/ 2147483647 w 150"/>
                <a:gd name="T1" fmla="*/ 2147483647 h 119"/>
                <a:gd name="T2" fmla="*/ 2147483647 w 150"/>
                <a:gd name="T3" fmla="*/ 2147483647 h 119"/>
                <a:gd name="T4" fmla="*/ 2147483647 w 150"/>
                <a:gd name="T5" fmla="*/ 2147483647 h 119"/>
                <a:gd name="T6" fmla="*/ 0 w 150"/>
                <a:gd name="T7" fmla="*/ 0 h 11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0"/>
                <a:gd name="T13" fmla="*/ 0 h 119"/>
                <a:gd name="T14" fmla="*/ 150 w 150"/>
                <a:gd name="T15" fmla="*/ 119 h 11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0" h="119">
                  <a:moveTo>
                    <a:pt x="150" y="119"/>
                  </a:moveTo>
                  <a:lnTo>
                    <a:pt x="19" y="65"/>
                  </a:lnTo>
                  <a:lnTo>
                    <a:pt x="37" y="1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1647794" y="4497081"/>
              <a:ext cx="134519" cy="53655"/>
            </a:xfrm>
            <a:custGeom>
              <a:avLst/>
              <a:gdLst>
                <a:gd name="T0" fmla="*/ 0 w 180"/>
                <a:gd name="T1" fmla="*/ 0 h 61"/>
                <a:gd name="T2" fmla="*/ 2147483647 w 180"/>
                <a:gd name="T3" fmla="*/ 2147483647 h 61"/>
                <a:gd name="T4" fmla="*/ 2147483647 w 180"/>
                <a:gd name="T5" fmla="*/ 2147483647 h 61"/>
                <a:gd name="T6" fmla="*/ 2147483647 w 180"/>
                <a:gd name="T7" fmla="*/ 2147483647 h 61"/>
                <a:gd name="T8" fmla="*/ 2147483647 w 180"/>
                <a:gd name="T9" fmla="*/ 2147483647 h 61"/>
                <a:gd name="T10" fmla="*/ 2147483647 w 180"/>
                <a:gd name="T11" fmla="*/ 2147483647 h 61"/>
                <a:gd name="T12" fmla="*/ 2147483647 w 180"/>
                <a:gd name="T13" fmla="*/ 2147483647 h 61"/>
                <a:gd name="T14" fmla="*/ 2147483647 w 180"/>
                <a:gd name="T15" fmla="*/ 2147483647 h 6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80"/>
                <a:gd name="T25" fmla="*/ 0 h 61"/>
                <a:gd name="T26" fmla="*/ 180 w 180"/>
                <a:gd name="T27" fmla="*/ 61 h 6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80" h="61">
                  <a:moveTo>
                    <a:pt x="0" y="0"/>
                  </a:moveTo>
                  <a:lnTo>
                    <a:pt x="52" y="21"/>
                  </a:lnTo>
                  <a:lnTo>
                    <a:pt x="90" y="61"/>
                  </a:lnTo>
                  <a:lnTo>
                    <a:pt x="96" y="55"/>
                  </a:lnTo>
                  <a:lnTo>
                    <a:pt x="105" y="48"/>
                  </a:lnTo>
                  <a:lnTo>
                    <a:pt x="105" y="42"/>
                  </a:lnTo>
                  <a:lnTo>
                    <a:pt x="111" y="38"/>
                  </a:lnTo>
                  <a:lnTo>
                    <a:pt x="180" y="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1346225" y="4132672"/>
              <a:ext cx="102867" cy="282809"/>
            </a:xfrm>
            <a:custGeom>
              <a:avLst/>
              <a:gdLst>
                <a:gd name="T0" fmla="*/ 2147483647 w 140"/>
                <a:gd name="T1" fmla="*/ 0 h 327"/>
                <a:gd name="T2" fmla="*/ 2147483647 w 140"/>
                <a:gd name="T3" fmla="*/ 2147483647 h 327"/>
                <a:gd name="T4" fmla="*/ 2147483647 w 140"/>
                <a:gd name="T5" fmla="*/ 2147483647 h 327"/>
                <a:gd name="T6" fmla="*/ 2147483647 w 140"/>
                <a:gd name="T7" fmla="*/ 2147483647 h 327"/>
                <a:gd name="T8" fmla="*/ 2147483647 w 140"/>
                <a:gd name="T9" fmla="*/ 2147483647 h 327"/>
                <a:gd name="T10" fmla="*/ 2147483647 w 140"/>
                <a:gd name="T11" fmla="*/ 2147483647 h 327"/>
                <a:gd name="T12" fmla="*/ 0 w 140"/>
                <a:gd name="T13" fmla="*/ 2147483647 h 327"/>
                <a:gd name="T14" fmla="*/ 2147483647 w 140"/>
                <a:gd name="T15" fmla="*/ 2147483647 h 327"/>
                <a:gd name="T16" fmla="*/ 2147483647 w 140"/>
                <a:gd name="T17" fmla="*/ 2147483647 h 3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0"/>
                <a:gd name="T28" fmla="*/ 0 h 327"/>
                <a:gd name="T29" fmla="*/ 140 w 140"/>
                <a:gd name="T30" fmla="*/ 327 h 3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0" h="327">
                  <a:moveTo>
                    <a:pt x="140" y="0"/>
                  </a:moveTo>
                  <a:lnTo>
                    <a:pt x="128" y="69"/>
                  </a:lnTo>
                  <a:lnTo>
                    <a:pt x="80" y="94"/>
                  </a:lnTo>
                  <a:lnTo>
                    <a:pt x="65" y="179"/>
                  </a:lnTo>
                  <a:lnTo>
                    <a:pt x="23" y="204"/>
                  </a:lnTo>
                  <a:lnTo>
                    <a:pt x="21" y="229"/>
                  </a:lnTo>
                  <a:lnTo>
                    <a:pt x="0" y="250"/>
                  </a:lnTo>
                  <a:lnTo>
                    <a:pt x="2" y="327"/>
                  </a:lnTo>
                  <a:lnTo>
                    <a:pt x="115" y="32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432387" y="4302580"/>
              <a:ext cx="18463" cy="112900"/>
            </a:xfrm>
            <a:custGeom>
              <a:avLst/>
              <a:gdLst>
                <a:gd name="T0" fmla="*/ 0 w 31"/>
                <a:gd name="T1" fmla="*/ 2147483647 h 131"/>
                <a:gd name="T2" fmla="*/ 2147483647 w 31"/>
                <a:gd name="T3" fmla="*/ 2147483647 h 131"/>
                <a:gd name="T4" fmla="*/ 2147483647 w 31"/>
                <a:gd name="T5" fmla="*/ 0 h 131"/>
                <a:gd name="T6" fmla="*/ 0 60000 65536"/>
                <a:gd name="T7" fmla="*/ 0 60000 65536"/>
                <a:gd name="T8" fmla="*/ 0 60000 65536"/>
                <a:gd name="T9" fmla="*/ 0 w 31"/>
                <a:gd name="T10" fmla="*/ 0 h 131"/>
                <a:gd name="T11" fmla="*/ 31 w 31"/>
                <a:gd name="T12" fmla="*/ 131 h 13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" h="131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32387" y="4415481"/>
              <a:ext cx="58907" cy="23474"/>
            </a:xfrm>
            <a:custGeom>
              <a:avLst/>
              <a:gdLst>
                <a:gd name="T0" fmla="*/ 0 w 81"/>
                <a:gd name="T1" fmla="*/ 0 h 26"/>
                <a:gd name="T2" fmla="*/ 2147483647 w 81"/>
                <a:gd name="T3" fmla="*/ 0 h 26"/>
                <a:gd name="T4" fmla="*/ 2147483647 w 81"/>
                <a:gd name="T5" fmla="*/ 0 h 26"/>
                <a:gd name="T6" fmla="*/ 2147483647 w 81"/>
                <a:gd name="T7" fmla="*/ 0 h 26"/>
                <a:gd name="T8" fmla="*/ 2147483647 w 81"/>
                <a:gd name="T9" fmla="*/ 0 h 26"/>
                <a:gd name="T10" fmla="*/ 2147483647 w 81"/>
                <a:gd name="T11" fmla="*/ 0 h 26"/>
                <a:gd name="T12" fmla="*/ 2147483647 w 81"/>
                <a:gd name="T13" fmla="*/ 2147483647 h 26"/>
                <a:gd name="T14" fmla="*/ 2147483647 w 81"/>
                <a:gd name="T15" fmla="*/ 2147483647 h 26"/>
                <a:gd name="T16" fmla="*/ 2147483647 w 81"/>
                <a:gd name="T17" fmla="*/ 2147483647 h 26"/>
                <a:gd name="T18" fmla="*/ 2147483647 w 81"/>
                <a:gd name="T19" fmla="*/ 2147483647 h 26"/>
                <a:gd name="T20" fmla="*/ 2147483647 w 81"/>
                <a:gd name="T21" fmla="*/ 2147483647 h 26"/>
                <a:gd name="T22" fmla="*/ 2147483647 w 81"/>
                <a:gd name="T23" fmla="*/ 2147483647 h 26"/>
                <a:gd name="T24" fmla="*/ 2147483647 w 81"/>
                <a:gd name="T25" fmla="*/ 2147483647 h 26"/>
                <a:gd name="T26" fmla="*/ 2147483647 w 81"/>
                <a:gd name="T27" fmla="*/ 2147483647 h 26"/>
                <a:gd name="T28" fmla="*/ 2147483647 w 81"/>
                <a:gd name="T29" fmla="*/ 2147483647 h 26"/>
                <a:gd name="T30" fmla="*/ 2147483647 w 81"/>
                <a:gd name="T31" fmla="*/ 2147483647 h 26"/>
                <a:gd name="T32" fmla="*/ 2147483647 w 81"/>
                <a:gd name="T33" fmla="*/ 2147483647 h 26"/>
                <a:gd name="T34" fmla="*/ 2147483647 w 81"/>
                <a:gd name="T35" fmla="*/ 2147483647 h 26"/>
                <a:gd name="T36" fmla="*/ 2147483647 w 81"/>
                <a:gd name="T37" fmla="*/ 2147483647 h 26"/>
                <a:gd name="T38" fmla="*/ 2147483647 w 81"/>
                <a:gd name="T39" fmla="*/ 2147483647 h 26"/>
                <a:gd name="T40" fmla="*/ 2147483647 w 81"/>
                <a:gd name="T41" fmla="*/ 2147483647 h 26"/>
                <a:gd name="T42" fmla="*/ 2147483647 w 81"/>
                <a:gd name="T43" fmla="*/ 2147483647 h 26"/>
                <a:gd name="T44" fmla="*/ 2147483647 w 81"/>
                <a:gd name="T45" fmla="*/ 2147483647 h 26"/>
                <a:gd name="T46" fmla="*/ 2147483647 w 81"/>
                <a:gd name="T47" fmla="*/ 2147483647 h 26"/>
                <a:gd name="T48" fmla="*/ 2147483647 w 81"/>
                <a:gd name="T49" fmla="*/ 2147483647 h 26"/>
                <a:gd name="T50" fmla="*/ 2147483647 w 81"/>
                <a:gd name="T51" fmla="*/ 2147483647 h 26"/>
                <a:gd name="T52" fmla="*/ 2147483647 w 81"/>
                <a:gd name="T53" fmla="*/ 2147483647 h 26"/>
                <a:gd name="T54" fmla="*/ 2147483647 w 81"/>
                <a:gd name="T55" fmla="*/ 2147483647 h 26"/>
                <a:gd name="T56" fmla="*/ 2147483647 w 81"/>
                <a:gd name="T57" fmla="*/ 2147483647 h 26"/>
                <a:gd name="T58" fmla="*/ 2147483647 w 81"/>
                <a:gd name="T59" fmla="*/ 2147483647 h 26"/>
                <a:gd name="T60" fmla="*/ 2147483647 w 81"/>
                <a:gd name="T61" fmla="*/ 2147483647 h 26"/>
                <a:gd name="T62" fmla="*/ 2147483647 w 81"/>
                <a:gd name="T63" fmla="*/ 2147483647 h 26"/>
                <a:gd name="T64" fmla="*/ 2147483647 w 81"/>
                <a:gd name="T65" fmla="*/ 2147483647 h 26"/>
                <a:gd name="T66" fmla="*/ 2147483647 w 81"/>
                <a:gd name="T67" fmla="*/ 2147483647 h 26"/>
                <a:gd name="T68" fmla="*/ 2147483647 w 81"/>
                <a:gd name="T69" fmla="*/ 2147483647 h 26"/>
                <a:gd name="T70" fmla="*/ 2147483647 w 81"/>
                <a:gd name="T71" fmla="*/ 2147483647 h 26"/>
                <a:gd name="T72" fmla="*/ 2147483647 w 81"/>
                <a:gd name="T73" fmla="*/ 2147483647 h 26"/>
                <a:gd name="T74" fmla="*/ 2147483647 w 81"/>
                <a:gd name="T75" fmla="*/ 2147483647 h 26"/>
                <a:gd name="T76" fmla="*/ 2147483647 w 81"/>
                <a:gd name="T77" fmla="*/ 2147483647 h 26"/>
                <a:gd name="T78" fmla="*/ 2147483647 w 81"/>
                <a:gd name="T79" fmla="*/ 2147483647 h 26"/>
                <a:gd name="T80" fmla="*/ 2147483647 w 81"/>
                <a:gd name="T81" fmla="*/ 2147483647 h 26"/>
                <a:gd name="T82" fmla="*/ 2147483647 w 81"/>
                <a:gd name="T83" fmla="*/ 2147483647 h 26"/>
                <a:gd name="T84" fmla="*/ 2147483647 w 81"/>
                <a:gd name="T85" fmla="*/ 2147483647 h 26"/>
                <a:gd name="T86" fmla="*/ 2147483647 w 81"/>
                <a:gd name="T87" fmla="*/ 2147483647 h 26"/>
                <a:gd name="T88" fmla="*/ 2147483647 w 81"/>
                <a:gd name="T89" fmla="*/ 2147483647 h 26"/>
                <a:gd name="T90" fmla="*/ 2147483647 w 81"/>
                <a:gd name="T91" fmla="*/ 2147483647 h 26"/>
                <a:gd name="T92" fmla="*/ 2147483647 w 81"/>
                <a:gd name="T93" fmla="*/ 2147483647 h 26"/>
                <a:gd name="T94" fmla="*/ 2147483647 w 81"/>
                <a:gd name="T95" fmla="*/ 2147483647 h 26"/>
                <a:gd name="T96" fmla="*/ 2147483647 w 81"/>
                <a:gd name="T97" fmla="*/ 2147483647 h 26"/>
                <a:gd name="T98" fmla="*/ 2147483647 w 81"/>
                <a:gd name="T99" fmla="*/ 2147483647 h 26"/>
                <a:gd name="T100" fmla="*/ 2147483647 w 81"/>
                <a:gd name="T101" fmla="*/ 2147483647 h 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81"/>
                <a:gd name="T154" fmla="*/ 0 h 26"/>
                <a:gd name="T155" fmla="*/ 81 w 81"/>
                <a:gd name="T156" fmla="*/ 26 h 2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81" h="26">
                  <a:moveTo>
                    <a:pt x="0" y="0"/>
                  </a:move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7"/>
                  </a:lnTo>
                  <a:lnTo>
                    <a:pt x="27" y="7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1" y="11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40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1491294" y="4394242"/>
              <a:ext cx="39565" cy="44713"/>
            </a:xfrm>
            <a:custGeom>
              <a:avLst/>
              <a:gdLst>
                <a:gd name="T0" fmla="*/ 2147483647 w 57"/>
                <a:gd name="T1" fmla="*/ 0 h 51"/>
                <a:gd name="T2" fmla="*/ 2147483647 w 57"/>
                <a:gd name="T3" fmla="*/ 2147483647 h 51"/>
                <a:gd name="T4" fmla="*/ 0 w 57"/>
                <a:gd name="T5" fmla="*/ 2147483647 h 51"/>
                <a:gd name="T6" fmla="*/ 0 60000 65536"/>
                <a:gd name="T7" fmla="*/ 0 60000 65536"/>
                <a:gd name="T8" fmla="*/ 0 60000 65536"/>
                <a:gd name="T9" fmla="*/ 0 w 57"/>
                <a:gd name="T10" fmla="*/ 0 h 51"/>
                <a:gd name="T11" fmla="*/ 57 w 57"/>
                <a:gd name="T12" fmla="*/ 51 h 5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7" h="51">
                  <a:moveTo>
                    <a:pt x="57" y="0"/>
                  </a:moveTo>
                  <a:lnTo>
                    <a:pt x="40" y="48"/>
                  </a:lnTo>
                  <a:lnTo>
                    <a:pt x="0" y="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1450851" y="4302580"/>
              <a:ext cx="90559" cy="91661"/>
            </a:xfrm>
            <a:custGeom>
              <a:avLst/>
              <a:gdLst>
                <a:gd name="T0" fmla="*/ 0 w 117"/>
                <a:gd name="T1" fmla="*/ 0 h 106"/>
                <a:gd name="T2" fmla="*/ 2147483647 w 117"/>
                <a:gd name="T3" fmla="*/ 2147483647 h 106"/>
                <a:gd name="T4" fmla="*/ 2147483647 w 117"/>
                <a:gd name="T5" fmla="*/ 2147483647 h 106"/>
                <a:gd name="T6" fmla="*/ 2147483647 w 117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7"/>
                <a:gd name="T13" fmla="*/ 0 h 106"/>
                <a:gd name="T14" fmla="*/ 117 w 117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7" h="106">
                  <a:moveTo>
                    <a:pt x="0" y="0"/>
                  </a:moveTo>
                  <a:lnTo>
                    <a:pt x="103" y="13"/>
                  </a:lnTo>
                  <a:lnTo>
                    <a:pt x="117" y="79"/>
                  </a:lnTo>
                  <a:lnTo>
                    <a:pt x="107" y="1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" name="Line 50"/>
            <p:cNvSpPr>
              <a:spLocks noChangeShapeType="1"/>
            </p:cNvSpPr>
            <p:nvPr/>
          </p:nvSpPr>
          <p:spPr bwMode="auto">
            <a:xfrm flipV="1">
              <a:off x="1471952" y="4360707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9" name="Line 51"/>
            <p:cNvSpPr>
              <a:spLocks noChangeShapeType="1"/>
            </p:cNvSpPr>
            <p:nvPr/>
          </p:nvSpPr>
          <p:spPr bwMode="auto">
            <a:xfrm>
              <a:off x="1471952" y="436070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0" name="Line 52"/>
            <p:cNvSpPr>
              <a:spLocks noChangeShapeType="1"/>
            </p:cNvSpPr>
            <p:nvPr/>
          </p:nvSpPr>
          <p:spPr bwMode="auto">
            <a:xfrm>
              <a:off x="1478985" y="4360707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1" name="Line 53"/>
            <p:cNvSpPr>
              <a:spLocks noChangeShapeType="1"/>
            </p:cNvSpPr>
            <p:nvPr/>
          </p:nvSpPr>
          <p:spPr bwMode="auto">
            <a:xfrm flipH="1">
              <a:off x="1471952" y="436629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2" name="Line 54"/>
            <p:cNvSpPr>
              <a:spLocks noChangeShapeType="1"/>
            </p:cNvSpPr>
            <p:nvPr/>
          </p:nvSpPr>
          <p:spPr bwMode="auto">
            <a:xfrm flipV="1">
              <a:off x="999816" y="4444544"/>
              <a:ext cx="11429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114113" y="4102491"/>
              <a:ext cx="192547" cy="342053"/>
            </a:xfrm>
            <a:custGeom>
              <a:avLst/>
              <a:gdLst>
                <a:gd name="T0" fmla="*/ 2147483647 w 257"/>
                <a:gd name="T1" fmla="*/ 0 h 395"/>
                <a:gd name="T2" fmla="*/ 2147483647 w 257"/>
                <a:gd name="T3" fmla="*/ 2147483647 h 395"/>
                <a:gd name="T4" fmla="*/ 2147483647 w 257"/>
                <a:gd name="T5" fmla="*/ 2147483647 h 395"/>
                <a:gd name="T6" fmla="*/ 2147483647 w 257"/>
                <a:gd name="T7" fmla="*/ 2147483647 h 395"/>
                <a:gd name="T8" fmla="*/ 2147483647 w 257"/>
                <a:gd name="T9" fmla="*/ 2147483647 h 395"/>
                <a:gd name="T10" fmla="*/ 2147483647 w 257"/>
                <a:gd name="T11" fmla="*/ 2147483647 h 395"/>
                <a:gd name="T12" fmla="*/ 2147483647 w 257"/>
                <a:gd name="T13" fmla="*/ 2147483647 h 395"/>
                <a:gd name="T14" fmla="*/ 0 w 257"/>
                <a:gd name="T15" fmla="*/ 2147483647 h 39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7"/>
                <a:gd name="T25" fmla="*/ 0 h 395"/>
                <a:gd name="T26" fmla="*/ 257 w 257"/>
                <a:gd name="T27" fmla="*/ 395 h 39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7" h="395">
                  <a:moveTo>
                    <a:pt x="173" y="0"/>
                  </a:moveTo>
                  <a:lnTo>
                    <a:pt x="207" y="15"/>
                  </a:lnTo>
                  <a:lnTo>
                    <a:pt x="230" y="61"/>
                  </a:lnTo>
                  <a:lnTo>
                    <a:pt x="257" y="221"/>
                  </a:lnTo>
                  <a:lnTo>
                    <a:pt x="199" y="316"/>
                  </a:lnTo>
                  <a:lnTo>
                    <a:pt x="150" y="336"/>
                  </a:lnTo>
                  <a:lnTo>
                    <a:pt x="159" y="389"/>
                  </a:lnTo>
                  <a:lnTo>
                    <a:pt x="0" y="3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" name="Line 56"/>
            <p:cNvSpPr>
              <a:spLocks noChangeShapeType="1"/>
            </p:cNvSpPr>
            <p:nvPr/>
          </p:nvSpPr>
          <p:spPr bwMode="auto">
            <a:xfrm>
              <a:off x="1201155" y="4302580"/>
              <a:ext cx="0" cy="100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956734" y="3882281"/>
              <a:ext cx="210132" cy="163202"/>
            </a:xfrm>
            <a:custGeom>
              <a:avLst/>
              <a:gdLst>
                <a:gd name="T0" fmla="*/ 2147483647 w 278"/>
                <a:gd name="T1" fmla="*/ 2147483647 h 191"/>
                <a:gd name="T2" fmla="*/ 2147483647 w 278"/>
                <a:gd name="T3" fmla="*/ 2147483647 h 191"/>
                <a:gd name="T4" fmla="*/ 2147483647 w 278"/>
                <a:gd name="T5" fmla="*/ 0 h 191"/>
                <a:gd name="T6" fmla="*/ 0 w 278"/>
                <a:gd name="T7" fmla="*/ 2147483647 h 19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8"/>
                <a:gd name="T13" fmla="*/ 0 h 191"/>
                <a:gd name="T14" fmla="*/ 278 w 278"/>
                <a:gd name="T15" fmla="*/ 191 h 19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8" h="191">
                  <a:moveTo>
                    <a:pt x="278" y="191"/>
                  </a:moveTo>
                  <a:lnTo>
                    <a:pt x="163" y="26"/>
                  </a:lnTo>
                  <a:lnTo>
                    <a:pt x="86" y="0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1166866" y="4045482"/>
              <a:ext cx="72974" cy="57009"/>
            </a:xfrm>
            <a:custGeom>
              <a:avLst/>
              <a:gdLst>
                <a:gd name="T0" fmla="*/ 0 w 100"/>
                <a:gd name="T1" fmla="*/ 0 h 64"/>
                <a:gd name="T2" fmla="*/ 2147483647 w 100"/>
                <a:gd name="T3" fmla="*/ 2147483647 h 64"/>
                <a:gd name="T4" fmla="*/ 2147483647 w 100"/>
                <a:gd name="T5" fmla="*/ 2147483647 h 64"/>
                <a:gd name="T6" fmla="*/ 0 60000 65536"/>
                <a:gd name="T7" fmla="*/ 0 60000 65536"/>
                <a:gd name="T8" fmla="*/ 0 60000 65536"/>
                <a:gd name="T9" fmla="*/ 0 w 100"/>
                <a:gd name="T10" fmla="*/ 0 h 64"/>
                <a:gd name="T11" fmla="*/ 100 w 100"/>
                <a:gd name="T12" fmla="*/ 64 h 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0" h="64">
                  <a:moveTo>
                    <a:pt x="0" y="0"/>
                  </a:moveTo>
                  <a:lnTo>
                    <a:pt x="23" y="35"/>
                  </a:lnTo>
                  <a:lnTo>
                    <a:pt x="100" y="6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" name="Line 59"/>
            <p:cNvSpPr>
              <a:spLocks noChangeShapeType="1"/>
            </p:cNvSpPr>
            <p:nvPr/>
          </p:nvSpPr>
          <p:spPr bwMode="auto">
            <a:xfrm flipH="1">
              <a:off x="1180054" y="4599920"/>
              <a:ext cx="247058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1114113" y="4444544"/>
              <a:ext cx="65941" cy="164319"/>
            </a:xfrm>
            <a:custGeom>
              <a:avLst/>
              <a:gdLst>
                <a:gd name="T0" fmla="*/ 2147483647 w 88"/>
                <a:gd name="T1" fmla="*/ 2147483647 h 192"/>
                <a:gd name="T2" fmla="*/ 2147483647 w 88"/>
                <a:gd name="T3" fmla="*/ 2147483647 h 192"/>
                <a:gd name="T4" fmla="*/ 0 w 88"/>
                <a:gd name="T5" fmla="*/ 0 h 192"/>
                <a:gd name="T6" fmla="*/ 0 60000 65536"/>
                <a:gd name="T7" fmla="*/ 0 60000 65536"/>
                <a:gd name="T8" fmla="*/ 0 60000 65536"/>
                <a:gd name="T9" fmla="*/ 0 w 88"/>
                <a:gd name="T10" fmla="*/ 0 h 192"/>
                <a:gd name="T11" fmla="*/ 88 w 88"/>
                <a:gd name="T12" fmla="*/ 192 h 19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8" h="192">
                  <a:moveTo>
                    <a:pt x="88" y="192"/>
                  </a:moveTo>
                  <a:lnTo>
                    <a:pt x="67" y="6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1049930" y="4608863"/>
              <a:ext cx="130123" cy="204561"/>
            </a:xfrm>
            <a:custGeom>
              <a:avLst/>
              <a:gdLst>
                <a:gd name="T0" fmla="*/ 0 w 174"/>
                <a:gd name="T1" fmla="*/ 2147483647 h 236"/>
                <a:gd name="T2" fmla="*/ 2147483647 w 174"/>
                <a:gd name="T3" fmla="*/ 2147483647 h 236"/>
                <a:gd name="T4" fmla="*/ 2147483647 w 174"/>
                <a:gd name="T5" fmla="*/ 2147483647 h 236"/>
                <a:gd name="T6" fmla="*/ 2147483647 w 174"/>
                <a:gd name="T7" fmla="*/ 2147483647 h 236"/>
                <a:gd name="T8" fmla="*/ 2147483647 w 174"/>
                <a:gd name="T9" fmla="*/ 2147483647 h 236"/>
                <a:gd name="T10" fmla="*/ 2147483647 w 174"/>
                <a:gd name="T11" fmla="*/ 2147483647 h 236"/>
                <a:gd name="T12" fmla="*/ 2147483647 w 174"/>
                <a:gd name="T13" fmla="*/ 2147483647 h 236"/>
                <a:gd name="T14" fmla="*/ 2147483647 w 174"/>
                <a:gd name="T15" fmla="*/ 2147483647 h 236"/>
                <a:gd name="T16" fmla="*/ 2147483647 w 174"/>
                <a:gd name="T17" fmla="*/ 2147483647 h 236"/>
                <a:gd name="T18" fmla="*/ 2147483647 w 174"/>
                <a:gd name="T19" fmla="*/ 2147483647 h 236"/>
                <a:gd name="T20" fmla="*/ 2147483647 w 174"/>
                <a:gd name="T21" fmla="*/ 2147483647 h 236"/>
                <a:gd name="T22" fmla="*/ 2147483647 w 174"/>
                <a:gd name="T23" fmla="*/ 2147483647 h 236"/>
                <a:gd name="T24" fmla="*/ 2147483647 w 174"/>
                <a:gd name="T25" fmla="*/ 2147483647 h 236"/>
                <a:gd name="T26" fmla="*/ 2147483647 w 174"/>
                <a:gd name="T27" fmla="*/ 2147483647 h 236"/>
                <a:gd name="T28" fmla="*/ 2147483647 w 174"/>
                <a:gd name="T29" fmla="*/ 2147483647 h 236"/>
                <a:gd name="T30" fmla="*/ 2147483647 w 174"/>
                <a:gd name="T31" fmla="*/ 2147483647 h 236"/>
                <a:gd name="T32" fmla="*/ 2147483647 w 174"/>
                <a:gd name="T33" fmla="*/ 2147483647 h 236"/>
                <a:gd name="T34" fmla="*/ 2147483647 w 174"/>
                <a:gd name="T35" fmla="*/ 2147483647 h 236"/>
                <a:gd name="T36" fmla="*/ 2147483647 w 174"/>
                <a:gd name="T37" fmla="*/ 2147483647 h 236"/>
                <a:gd name="T38" fmla="*/ 2147483647 w 174"/>
                <a:gd name="T39" fmla="*/ 2147483647 h 236"/>
                <a:gd name="T40" fmla="*/ 2147483647 w 174"/>
                <a:gd name="T41" fmla="*/ 2147483647 h 236"/>
                <a:gd name="T42" fmla="*/ 2147483647 w 174"/>
                <a:gd name="T43" fmla="*/ 2147483647 h 236"/>
                <a:gd name="T44" fmla="*/ 2147483647 w 174"/>
                <a:gd name="T45" fmla="*/ 2147483647 h 236"/>
                <a:gd name="T46" fmla="*/ 2147483647 w 174"/>
                <a:gd name="T47" fmla="*/ 2147483647 h 236"/>
                <a:gd name="T48" fmla="*/ 2147483647 w 174"/>
                <a:gd name="T49" fmla="*/ 2147483647 h 236"/>
                <a:gd name="T50" fmla="*/ 2147483647 w 174"/>
                <a:gd name="T51" fmla="*/ 2147483647 h 236"/>
                <a:gd name="T52" fmla="*/ 2147483647 w 174"/>
                <a:gd name="T53" fmla="*/ 0 h 2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74"/>
                <a:gd name="T82" fmla="*/ 0 h 236"/>
                <a:gd name="T83" fmla="*/ 174 w 174"/>
                <a:gd name="T84" fmla="*/ 236 h 2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74" h="236">
                  <a:moveTo>
                    <a:pt x="0" y="236"/>
                  </a:moveTo>
                  <a:lnTo>
                    <a:pt x="11" y="230"/>
                  </a:lnTo>
                  <a:lnTo>
                    <a:pt x="19" y="228"/>
                  </a:lnTo>
                  <a:lnTo>
                    <a:pt x="26" y="223"/>
                  </a:lnTo>
                  <a:lnTo>
                    <a:pt x="40" y="215"/>
                  </a:lnTo>
                  <a:lnTo>
                    <a:pt x="44" y="207"/>
                  </a:lnTo>
                  <a:lnTo>
                    <a:pt x="59" y="192"/>
                  </a:lnTo>
                  <a:lnTo>
                    <a:pt x="59" y="180"/>
                  </a:lnTo>
                  <a:lnTo>
                    <a:pt x="72" y="169"/>
                  </a:lnTo>
                  <a:lnTo>
                    <a:pt x="86" y="157"/>
                  </a:lnTo>
                  <a:lnTo>
                    <a:pt x="97" y="150"/>
                  </a:lnTo>
                  <a:lnTo>
                    <a:pt x="109" y="146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0" y="125"/>
                  </a:lnTo>
                  <a:lnTo>
                    <a:pt x="117" y="121"/>
                  </a:lnTo>
                  <a:lnTo>
                    <a:pt x="149" y="96"/>
                  </a:lnTo>
                  <a:lnTo>
                    <a:pt x="145" y="84"/>
                  </a:lnTo>
                  <a:lnTo>
                    <a:pt x="151" y="77"/>
                  </a:lnTo>
                  <a:lnTo>
                    <a:pt x="151" y="71"/>
                  </a:lnTo>
                  <a:lnTo>
                    <a:pt x="153" y="60"/>
                  </a:lnTo>
                  <a:lnTo>
                    <a:pt x="151" y="46"/>
                  </a:lnTo>
                  <a:lnTo>
                    <a:pt x="155" y="35"/>
                  </a:lnTo>
                  <a:lnTo>
                    <a:pt x="155" y="33"/>
                  </a:lnTo>
                  <a:lnTo>
                    <a:pt x="163" y="25"/>
                  </a:lnTo>
                  <a:lnTo>
                    <a:pt x="168" y="23"/>
                  </a:lnTo>
                  <a:lnTo>
                    <a:pt x="17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" name="Line 62"/>
            <p:cNvSpPr>
              <a:spLocks noChangeShapeType="1"/>
            </p:cNvSpPr>
            <p:nvPr/>
          </p:nvSpPr>
          <p:spPr bwMode="auto">
            <a:xfrm flipV="1">
              <a:off x="973439" y="4691581"/>
              <a:ext cx="879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1" name="Line 63"/>
            <p:cNvSpPr>
              <a:spLocks noChangeShapeType="1"/>
            </p:cNvSpPr>
            <p:nvPr/>
          </p:nvSpPr>
          <p:spPr bwMode="auto">
            <a:xfrm>
              <a:off x="973439" y="4691581"/>
              <a:ext cx="8792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2" name="Line 64"/>
            <p:cNvSpPr>
              <a:spLocks noChangeShapeType="1"/>
            </p:cNvSpPr>
            <p:nvPr/>
          </p:nvSpPr>
          <p:spPr bwMode="auto">
            <a:xfrm>
              <a:off x="982232" y="4691581"/>
              <a:ext cx="0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3" name="Line 65"/>
            <p:cNvSpPr>
              <a:spLocks noChangeShapeType="1"/>
            </p:cNvSpPr>
            <p:nvPr/>
          </p:nvSpPr>
          <p:spPr bwMode="auto">
            <a:xfrm flipH="1">
              <a:off x="973439" y="4703878"/>
              <a:ext cx="8792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4" name="Line 66"/>
            <p:cNvSpPr>
              <a:spLocks noChangeShapeType="1"/>
            </p:cNvSpPr>
            <p:nvPr/>
          </p:nvSpPr>
          <p:spPr bwMode="auto">
            <a:xfrm flipH="1" flipV="1">
              <a:off x="1427112" y="4599920"/>
              <a:ext cx="43961" cy="1173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1412165" y="4717292"/>
              <a:ext cx="58907" cy="239213"/>
            </a:xfrm>
            <a:custGeom>
              <a:avLst/>
              <a:gdLst>
                <a:gd name="T0" fmla="*/ 2147483647 w 75"/>
                <a:gd name="T1" fmla="*/ 0 h 278"/>
                <a:gd name="T2" fmla="*/ 2147483647 w 75"/>
                <a:gd name="T3" fmla="*/ 2147483647 h 278"/>
                <a:gd name="T4" fmla="*/ 2147483647 w 75"/>
                <a:gd name="T5" fmla="*/ 2147483647 h 278"/>
                <a:gd name="T6" fmla="*/ 2147483647 w 75"/>
                <a:gd name="T7" fmla="*/ 2147483647 h 278"/>
                <a:gd name="T8" fmla="*/ 2147483647 w 75"/>
                <a:gd name="T9" fmla="*/ 2147483647 h 278"/>
                <a:gd name="T10" fmla="*/ 2147483647 w 75"/>
                <a:gd name="T11" fmla="*/ 2147483647 h 278"/>
                <a:gd name="T12" fmla="*/ 2147483647 w 75"/>
                <a:gd name="T13" fmla="*/ 2147483647 h 278"/>
                <a:gd name="T14" fmla="*/ 2147483647 w 75"/>
                <a:gd name="T15" fmla="*/ 2147483647 h 278"/>
                <a:gd name="T16" fmla="*/ 0 w 75"/>
                <a:gd name="T17" fmla="*/ 2147483647 h 2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5"/>
                <a:gd name="T28" fmla="*/ 0 h 278"/>
                <a:gd name="T29" fmla="*/ 75 w 75"/>
                <a:gd name="T30" fmla="*/ 278 h 2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5" h="278">
                  <a:moveTo>
                    <a:pt x="75" y="0"/>
                  </a:moveTo>
                  <a:lnTo>
                    <a:pt x="50" y="13"/>
                  </a:lnTo>
                  <a:lnTo>
                    <a:pt x="65" y="82"/>
                  </a:lnTo>
                  <a:lnTo>
                    <a:pt x="27" y="100"/>
                  </a:lnTo>
                  <a:lnTo>
                    <a:pt x="15" y="125"/>
                  </a:lnTo>
                  <a:lnTo>
                    <a:pt x="13" y="150"/>
                  </a:lnTo>
                  <a:lnTo>
                    <a:pt x="23" y="175"/>
                  </a:lnTo>
                  <a:lnTo>
                    <a:pt x="46" y="194"/>
                  </a:lnTo>
                  <a:lnTo>
                    <a:pt x="0" y="27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" name="Line 68"/>
            <p:cNvSpPr>
              <a:spLocks noChangeShapeType="1"/>
            </p:cNvSpPr>
            <p:nvPr/>
          </p:nvSpPr>
          <p:spPr bwMode="auto">
            <a:xfrm flipV="1">
              <a:off x="1363809" y="4803363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7" name="Line 69"/>
            <p:cNvSpPr>
              <a:spLocks noChangeShapeType="1"/>
            </p:cNvSpPr>
            <p:nvPr/>
          </p:nvSpPr>
          <p:spPr bwMode="auto">
            <a:xfrm>
              <a:off x="1363809" y="4803363"/>
              <a:ext cx="263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8" name="Line 70"/>
            <p:cNvSpPr>
              <a:spLocks noChangeShapeType="1"/>
            </p:cNvSpPr>
            <p:nvPr/>
          </p:nvSpPr>
          <p:spPr bwMode="auto">
            <a:xfrm>
              <a:off x="1366446" y="4803363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69" name="Line 71"/>
            <p:cNvSpPr>
              <a:spLocks noChangeShapeType="1"/>
            </p:cNvSpPr>
            <p:nvPr/>
          </p:nvSpPr>
          <p:spPr bwMode="auto">
            <a:xfrm flipH="1">
              <a:off x="1363809" y="4811188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0" name="Line 72"/>
            <p:cNvSpPr>
              <a:spLocks noChangeShapeType="1"/>
            </p:cNvSpPr>
            <p:nvPr/>
          </p:nvSpPr>
          <p:spPr bwMode="auto">
            <a:xfrm flipV="1">
              <a:off x="1530859" y="480224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1" name="Line 73"/>
            <p:cNvSpPr>
              <a:spLocks noChangeShapeType="1"/>
            </p:cNvSpPr>
            <p:nvPr/>
          </p:nvSpPr>
          <p:spPr bwMode="auto">
            <a:xfrm>
              <a:off x="1530859" y="4802246"/>
              <a:ext cx="703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2" name="Line 74"/>
            <p:cNvSpPr>
              <a:spLocks noChangeShapeType="1"/>
            </p:cNvSpPr>
            <p:nvPr/>
          </p:nvSpPr>
          <p:spPr bwMode="auto">
            <a:xfrm>
              <a:off x="1537893" y="4802246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3" name="Line 75"/>
            <p:cNvSpPr>
              <a:spLocks noChangeShapeType="1"/>
            </p:cNvSpPr>
            <p:nvPr/>
          </p:nvSpPr>
          <p:spPr bwMode="auto">
            <a:xfrm flipH="1">
              <a:off x="1530859" y="4808953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4" name="Line 76"/>
            <p:cNvSpPr>
              <a:spLocks noChangeShapeType="1"/>
            </p:cNvSpPr>
            <p:nvPr/>
          </p:nvSpPr>
          <p:spPr bwMode="auto">
            <a:xfrm flipV="1">
              <a:off x="1363809" y="4388653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5" name="Line 77"/>
            <p:cNvSpPr>
              <a:spLocks noChangeShapeType="1"/>
            </p:cNvSpPr>
            <p:nvPr/>
          </p:nvSpPr>
          <p:spPr bwMode="auto">
            <a:xfrm>
              <a:off x="1363809" y="4388653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6" name="Line 78"/>
            <p:cNvSpPr>
              <a:spLocks noChangeShapeType="1"/>
            </p:cNvSpPr>
            <p:nvPr/>
          </p:nvSpPr>
          <p:spPr bwMode="auto">
            <a:xfrm>
              <a:off x="1366446" y="4388653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7" name="Line 79"/>
            <p:cNvSpPr>
              <a:spLocks noChangeShapeType="1"/>
            </p:cNvSpPr>
            <p:nvPr/>
          </p:nvSpPr>
          <p:spPr bwMode="auto">
            <a:xfrm flipH="1">
              <a:off x="1363809" y="4398713"/>
              <a:ext cx="263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78" name="Freeform 80"/>
            <p:cNvSpPr>
              <a:spLocks/>
            </p:cNvSpPr>
            <p:nvPr/>
          </p:nvSpPr>
          <p:spPr bwMode="auto">
            <a:xfrm>
              <a:off x="1427112" y="4438954"/>
              <a:ext cx="64182" cy="160966"/>
            </a:xfrm>
            <a:custGeom>
              <a:avLst/>
              <a:gdLst>
                <a:gd name="T0" fmla="*/ 2147483647 w 88"/>
                <a:gd name="T1" fmla="*/ 0 h 187"/>
                <a:gd name="T2" fmla="*/ 2147483647 w 88"/>
                <a:gd name="T3" fmla="*/ 2147483647 h 187"/>
                <a:gd name="T4" fmla="*/ 2147483647 w 88"/>
                <a:gd name="T5" fmla="*/ 2147483647 h 187"/>
                <a:gd name="T6" fmla="*/ 2147483647 w 88"/>
                <a:gd name="T7" fmla="*/ 2147483647 h 187"/>
                <a:gd name="T8" fmla="*/ 0 w 88"/>
                <a:gd name="T9" fmla="*/ 2147483647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187"/>
                <a:gd name="T17" fmla="*/ 88 w 88"/>
                <a:gd name="T18" fmla="*/ 187 h 18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187">
                  <a:moveTo>
                    <a:pt x="87" y="0"/>
                  </a:moveTo>
                  <a:lnTo>
                    <a:pt x="79" y="48"/>
                  </a:lnTo>
                  <a:lnTo>
                    <a:pt x="88" y="146"/>
                  </a:lnTo>
                  <a:lnTo>
                    <a:pt x="60" y="185"/>
                  </a:lnTo>
                  <a:lnTo>
                    <a:pt x="0" y="18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" name="Line 81"/>
            <p:cNvSpPr>
              <a:spLocks noChangeShapeType="1"/>
            </p:cNvSpPr>
            <p:nvPr/>
          </p:nvSpPr>
          <p:spPr bwMode="auto">
            <a:xfrm flipV="1">
              <a:off x="1530859" y="4555208"/>
              <a:ext cx="0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0" name="Line 82"/>
            <p:cNvSpPr>
              <a:spLocks noChangeShapeType="1"/>
            </p:cNvSpPr>
            <p:nvPr/>
          </p:nvSpPr>
          <p:spPr bwMode="auto">
            <a:xfrm>
              <a:off x="1530859" y="4555208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1" name="Line 83"/>
            <p:cNvSpPr>
              <a:spLocks noChangeShapeType="1"/>
            </p:cNvSpPr>
            <p:nvPr/>
          </p:nvSpPr>
          <p:spPr bwMode="auto">
            <a:xfrm>
              <a:off x="1537013" y="4555208"/>
              <a:ext cx="879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2" name="Line 84"/>
            <p:cNvSpPr>
              <a:spLocks noChangeShapeType="1"/>
            </p:cNvSpPr>
            <p:nvPr/>
          </p:nvSpPr>
          <p:spPr bwMode="auto">
            <a:xfrm flipH="1">
              <a:off x="1530859" y="4557443"/>
              <a:ext cx="6154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3" name="Freeform 85"/>
            <p:cNvSpPr>
              <a:spLocks/>
            </p:cNvSpPr>
            <p:nvPr/>
          </p:nvSpPr>
          <p:spPr bwMode="auto">
            <a:xfrm>
              <a:off x="997178" y="4102491"/>
              <a:ext cx="242662" cy="166555"/>
            </a:xfrm>
            <a:custGeom>
              <a:avLst/>
              <a:gdLst>
                <a:gd name="T0" fmla="*/ 2147483647 w 325"/>
                <a:gd name="T1" fmla="*/ 0 h 192"/>
                <a:gd name="T2" fmla="*/ 2147483647 w 325"/>
                <a:gd name="T3" fmla="*/ 2147483647 h 192"/>
                <a:gd name="T4" fmla="*/ 2147483647 w 325"/>
                <a:gd name="T5" fmla="*/ 2147483647 h 192"/>
                <a:gd name="T6" fmla="*/ 2147483647 w 325"/>
                <a:gd name="T7" fmla="*/ 2147483647 h 192"/>
                <a:gd name="T8" fmla="*/ 2147483647 w 325"/>
                <a:gd name="T9" fmla="*/ 2147483647 h 192"/>
                <a:gd name="T10" fmla="*/ 2147483647 w 325"/>
                <a:gd name="T11" fmla="*/ 2147483647 h 192"/>
                <a:gd name="T12" fmla="*/ 2147483647 w 325"/>
                <a:gd name="T13" fmla="*/ 2147483647 h 192"/>
                <a:gd name="T14" fmla="*/ 2147483647 w 325"/>
                <a:gd name="T15" fmla="*/ 2147483647 h 192"/>
                <a:gd name="T16" fmla="*/ 2147483647 w 325"/>
                <a:gd name="T17" fmla="*/ 2147483647 h 192"/>
                <a:gd name="T18" fmla="*/ 2147483647 w 325"/>
                <a:gd name="T19" fmla="*/ 2147483647 h 192"/>
                <a:gd name="T20" fmla="*/ 2147483647 w 325"/>
                <a:gd name="T21" fmla="*/ 2147483647 h 192"/>
                <a:gd name="T22" fmla="*/ 2147483647 w 325"/>
                <a:gd name="T23" fmla="*/ 2147483647 h 192"/>
                <a:gd name="T24" fmla="*/ 2147483647 w 325"/>
                <a:gd name="T25" fmla="*/ 2147483647 h 192"/>
                <a:gd name="T26" fmla="*/ 2147483647 w 325"/>
                <a:gd name="T27" fmla="*/ 2147483647 h 192"/>
                <a:gd name="T28" fmla="*/ 2147483647 w 325"/>
                <a:gd name="T29" fmla="*/ 2147483647 h 192"/>
                <a:gd name="T30" fmla="*/ 2147483647 w 325"/>
                <a:gd name="T31" fmla="*/ 2147483647 h 192"/>
                <a:gd name="T32" fmla="*/ 2147483647 w 325"/>
                <a:gd name="T33" fmla="*/ 2147483647 h 192"/>
                <a:gd name="T34" fmla="*/ 0 w 325"/>
                <a:gd name="T35" fmla="*/ 2147483647 h 1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25"/>
                <a:gd name="T55" fmla="*/ 0 h 192"/>
                <a:gd name="T56" fmla="*/ 325 w 325"/>
                <a:gd name="T57" fmla="*/ 192 h 19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25" h="192">
                  <a:moveTo>
                    <a:pt x="325" y="0"/>
                  </a:moveTo>
                  <a:lnTo>
                    <a:pt x="315" y="9"/>
                  </a:lnTo>
                  <a:lnTo>
                    <a:pt x="311" y="21"/>
                  </a:lnTo>
                  <a:lnTo>
                    <a:pt x="305" y="44"/>
                  </a:lnTo>
                  <a:lnTo>
                    <a:pt x="305" y="59"/>
                  </a:lnTo>
                  <a:lnTo>
                    <a:pt x="288" y="67"/>
                  </a:lnTo>
                  <a:lnTo>
                    <a:pt x="269" y="71"/>
                  </a:lnTo>
                  <a:lnTo>
                    <a:pt x="256" y="80"/>
                  </a:lnTo>
                  <a:lnTo>
                    <a:pt x="234" y="98"/>
                  </a:lnTo>
                  <a:lnTo>
                    <a:pt x="208" y="117"/>
                  </a:lnTo>
                  <a:lnTo>
                    <a:pt x="192" y="128"/>
                  </a:lnTo>
                  <a:lnTo>
                    <a:pt x="183" y="153"/>
                  </a:lnTo>
                  <a:lnTo>
                    <a:pt x="163" y="169"/>
                  </a:lnTo>
                  <a:lnTo>
                    <a:pt x="137" y="186"/>
                  </a:lnTo>
                  <a:lnTo>
                    <a:pt x="104" y="186"/>
                  </a:lnTo>
                  <a:lnTo>
                    <a:pt x="58" y="184"/>
                  </a:lnTo>
                  <a:lnTo>
                    <a:pt x="33" y="178"/>
                  </a:lnTo>
                  <a:lnTo>
                    <a:pt x="0" y="1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" name="Freeform 86"/>
            <p:cNvSpPr>
              <a:spLocks/>
            </p:cNvSpPr>
            <p:nvPr/>
          </p:nvSpPr>
          <p:spPr bwMode="auto">
            <a:xfrm>
              <a:off x="1166866" y="3897930"/>
              <a:ext cx="166171" cy="147552"/>
            </a:xfrm>
            <a:custGeom>
              <a:avLst/>
              <a:gdLst>
                <a:gd name="T0" fmla="*/ 0 w 222"/>
                <a:gd name="T1" fmla="*/ 2147483647 h 172"/>
                <a:gd name="T2" fmla="*/ 2147483647 w 222"/>
                <a:gd name="T3" fmla="*/ 2147483647 h 172"/>
                <a:gd name="T4" fmla="*/ 2147483647 w 222"/>
                <a:gd name="T5" fmla="*/ 2147483647 h 172"/>
                <a:gd name="T6" fmla="*/ 2147483647 w 222"/>
                <a:gd name="T7" fmla="*/ 0 h 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2"/>
                <a:gd name="T13" fmla="*/ 0 h 172"/>
                <a:gd name="T14" fmla="*/ 222 w 222"/>
                <a:gd name="T15" fmla="*/ 172 h 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2" h="172">
                  <a:moveTo>
                    <a:pt x="0" y="172"/>
                  </a:moveTo>
                  <a:lnTo>
                    <a:pt x="130" y="27"/>
                  </a:lnTo>
                  <a:lnTo>
                    <a:pt x="171" y="63"/>
                  </a:lnTo>
                  <a:lnTo>
                    <a:pt x="2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5" name="Line 87"/>
            <p:cNvSpPr>
              <a:spLocks noChangeShapeType="1"/>
            </p:cNvSpPr>
            <p:nvPr/>
          </p:nvSpPr>
          <p:spPr bwMode="auto">
            <a:xfrm flipV="1">
              <a:off x="1195001" y="4302580"/>
              <a:ext cx="0" cy="1006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6" name="Line 88"/>
            <p:cNvSpPr>
              <a:spLocks noChangeShapeType="1"/>
            </p:cNvSpPr>
            <p:nvPr/>
          </p:nvSpPr>
          <p:spPr bwMode="auto">
            <a:xfrm>
              <a:off x="1195001" y="4302580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7" name="Line 89"/>
            <p:cNvSpPr>
              <a:spLocks noChangeShapeType="1"/>
            </p:cNvSpPr>
            <p:nvPr/>
          </p:nvSpPr>
          <p:spPr bwMode="auto">
            <a:xfrm flipH="1">
              <a:off x="1195001" y="4312641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8" name="Line 90"/>
            <p:cNvSpPr>
              <a:spLocks noChangeShapeType="1"/>
            </p:cNvSpPr>
            <p:nvPr/>
          </p:nvSpPr>
          <p:spPr bwMode="auto">
            <a:xfrm flipV="1">
              <a:off x="1151040" y="4167325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89" name="Line 91"/>
            <p:cNvSpPr>
              <a:spLocks noChangeShapeType="1"/>
            </p:cNvSpPr>
            <p:nvPr/>
          </p:nvSpPr>
          <p:spPr bwMode="auto">
            <a:xfrm>
              <a:off x="1151040" y="4167325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0" name="Line 92"/>
            <p:cNvSpPr>
              <a:spLocks noChangeShapeType="1"/>
            </p:cNvSpPr>
            <p:nvPr/>
          </p:nvSpPr>
          <p:spPr bwMode="auto">
            <a:xfrm>
              <a:off x="1155436" y="4167325"/>
              <a:ext cx="4396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1" name="Line 93"/>
            <p:cNvSpPr>
              <a:spLocks noChangeShapeType="1"/>
            </p:cNvSpPr>
            <p:nvPr/>
          </p:nvSpPr>
          <p:spPr bwMode="auto">
            <a:xfrm flipH="1">
              <a:off x="1151040" y="4171796"/>
              <a:ext cx="4396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2" name="Line 94"/>
            <p:cNvSpPr>
              <a:spLocks noChangeShapeType="1"/>
            </p:cNvSpPr>
            <p:nvPr/>
          </p:nvSpPr>
          <p:spPr bwMode="auto">
            <a:xfrm flipV="1">
              <a:off x="1216981" y="3797326"/>
              <a:ext cx="1758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3" name="Line 95"/>
            <p:cNvSpPr>
              <a:spLocks noChangeShapeType="1"/>
            </p:cNvSpPr>
            <p:nvPr/>
          </p:nvSpPr>
          <p:spPr bwMode="auto">
            <a:xfrm>
              <a:off x="1216981" y="3797326"/>
              <a:ext cx="6155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4" name="Line 96"/>
            <p:cNvSpPr>
              <a:spLocks noChangeShapeType="1"/>
            </p:cNvSpPr>
            <p:nvPr/>
          </p:nvSpPr>
          <p:spPr bwMode="auto">
            <a:xfrm>
              <a:off x="1223135" y="379732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5" name="Line 97"/>
            <p:cNvSpPr>
              <a:spLocks noChangeShapeType="1"/>
            </p:cNvSpPr>
            <p:nvPr/>
          </p:nvSpPr>
          <p:spPr bwMode="auto">
            <a:xfrm flipH="1">
              <a:off x="1216981" y="3804033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6" name="Line 98"/>
            <p:cNvSpPr>
              <a:spLocks noChangeShapeType="1"/>
            </p:cNvSpPr>
            <p:nvPr/>
          </p:nvSpPr>
          <p:spPr bwMode="auto">
            <a:xfrm>
              <a:off x="1449092" y="4132672"/>
              <a:ext cx="87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7" name="Freeform 99"/>
            <p:cNvSpPr>
              <a:spLocks/>
            </p:cNvSpPr>
            <p:nvPr/>
          </p:nvSpPr>
          <p:spPr bwMode="auto">
            <a:xfrm>
              <a:off x="1449092" y="4122612"/>
              <a:ext cx="46598" cy="81600"/>
            </a:xfrm>
            <a:custGeom>
              <a:avLst/>
              <a:gdLst>
                <a:gd name="T0" fmla="*/ 2147483647 w 61"/>
                <a:gd name="T1" fmla="*/ 2147483647 h 92"/>
                <a:gd name="T2" fmla="*/ 2147483647 w 61"/>
                <a:gd name="T3" fmla="*/ 2147483647 h 92"/>
                <a:gd name="T4" fmla="*/ 2147483647 w 61"/>
                <a:gd name="T5" fmla="*/ 2147483647 h 92"/>
                <a:gd name="T6" fmla="*/ 2147483647 w 61"/>
                <a:gd name="T7" fmla="*/ 0 h 92"/>
                <a:gd name="T8" fmla="*/ 0 w 61"/>
                <a:gd name="T9" fmla="*/ 2147483647 h 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92"/>
                <a:gd name="T17" fmla="*/ 61 w 61"/>
                <a:gd name="T18" fmla="*/ 92 h 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92">
                  <a:moveTo>
                    <a:pt x="61" y="92"/>
                  </a:moveTo>
                  <a:lnTo>
                    <a:pt x="46" y="69"/>
                  </a:lnTo>
                  <a:lnTo>
                    <a:pt x="59" y="50"/>
                  </a:lnTo>
                  <a:lnTo>
                    <a:pt x="25" y="0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98" name="Line 100"/>
            <p:cNvSpPr>
              <a:spLocks noChangeShapeType="1"/>
            </p:cNvSpPr>
            <p:nvPr/>
          </p:nvSpPr>
          <p:spPr bwMode="auto">
            <a:xfrm flipH="1">
              <a:off x="1450851" y="4204212"/>
              <a:ext cx="44840" cy="9836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99" name="Line 101"/>
            <p:cNvSpPr>
              <a:spLocks noChangeShapeType="1"/>
            </p:cNvSpPr>
            <p:nvPr/>
          </p:nvSpPr>
          <p:spPr bwMode="auto">
            <a:xfrm flipV="1">
              <a:off x="1567786" y="4108080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0" name="Line 102"/>
            <p:cNvSpPr>
              <a:spLocks noChangeShapeType="1"/>
            </p:cNvSpPr>
            <p:nvPr/>
          </p:nvSpPr>
          <p:spPr bwMode="auto">
            <a:xfrm>
              <a:off x="1567786" y="4108080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1" name="Line 103"/>
            <p:cNvSpPr>
              <a:spLocks noChangeShapeType="1"/>
            </p:cNvSpPr>
            <p:nvPr/>
          </p:nvSpPr>
          <p:spPr bwMode="auto">
            <a:xfrm>
              <a:off x="1574819" y="4108080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2" name="Line 104"/>
            <p:cNvSpPr>
              <a:spLocks noChangeShapeType="1"/>
            </p:cNvSpPr>
            <p:nvPr/>
          </p:nvSpPr>
          <p:spPr bwMode="auto">
            <a:xfrm flipH="1">
              <a:off x="1567786" y="4117023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3" name="Line 105"/>
            <p:cNvSpPr>
              <a:spLocks noChangeShapeType="1"/>
            </p:cNvSpPr>
            <p:nvPr/>
          </p:nvSpPr>
          <p:spPr bwMode="auto">
            <a:xfrm flipV="1">
              <a:off x="1420078" y="3905755"/>
              <a:ext cx="4396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4" name="Line 106"/>
            <p:cNvSpPr>
              <a:spLocks noChangeShapeType="1"/>
            </p:cNvSpPr>
            <p:nvPr/>
          </p:nvSpPr>
          <p:spPr bwMode="auto">
            <a:xfrm>
              <a:off x="1420078" y="3905755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5" name="Line 107"/>
            <p:cNvSpPr>
              <a:spLocks noChangeShapeType="1"/>
            </p:cNvSpPr>
            <p:nvPr/>
          </p:nvSpPr>
          <p:spPr bwMode="auto">
            <a:xfrm>
              <a:off x="1431508" y="3905755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6" name="Line 108"/>
            <p:cNvSpPr>
              <a:spLocks noChangeShapeType="1"/>
            </p:cNvSpPr>
            <p:nvPr/>
          </p:nvSpPr>
          <p:spPr bwMode="auto">
            <a:xfrm flipH="1">
              <a:off x="1420078" y="3912462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07" name="Freeform 109"/>
            <p:cNvSpPr>
              <a:spLocks/>
            </p:cNvSpPr>
            <p:nvPr/>
          </p:nvSpPr>
          <p:spPr bwMode="auto">
            <a:xfrm>
              <a:off x="1968706" y="4225451"/>
              <a:ext cx="199581" cy="269394"/>
            </a:xfrm>
            <a:custGeom>
              <a:avLst/>
              <a:gdLst>
                <a:gd name="T0" fmla="*/ 0 w 267"/>
                <a:gd name="T1" fmla="*/ 2147483647 h 309"/>
                <a:gd name="T2" fmla="*/ 2147483647 w 267"/>
                <a:gd name="T3" fmla="*/ 2147483647 h 309"/>
                <a:gd name="T4" fmla="*/ 2147483647 w 267"/>
                <a:gd name="T5" fmla="*/ 2147483647 h 309"/>
                <a:gd name="T6" fmla="*/ 2147483647 w 267"/>
                <a:gd name="T7" fmla="*/ 2147483647 h 309"/>
                <a:gd name="T8" fmla="*/ 2147483647 w 267"/>
                <a:gd name="T9" fmla="*/ 0 h 3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7"/>
                <a:gd name="T16" fmla="*/ 0 h 309"/>
                <a:gd name="T17" fmla="*/ 267 w 267"/>
                <a:gd name="T18" fmla="*/ 309 h 3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7" h="309">
                  <a:moveTo>
                    <a:pt x="0" y="309"/>
                  </a:moveTo>
                  <a:lnTo>
                    <a:pt x="117" y="75"/>
                  </a:lnTo>
                  <a:lnTo>
                    <a:pt x="178" y="53"/>
                  </a:lnTo>
                  <a:lnTo>
                    <a:pt x="201" y="19"/>
                  </a:lnTo>
                  <a:lnTo>
                    <a:pt x="26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8" name="Freeform 110"/>
            <p:cNvSpPr>
              <a:spLocks/>
            </p:cNvSpPr>
            <p:nvPr/>
          </p:nvSpPr>
          <p:spPr bwMode="auto">
            <a:xfrm>
              <a:off x="2163891" y="4029833"/>
              <a:ext cx="26376" cy="195619"/>
            </a:xfrm>
            <a:custGeom>
              <a:avLst/>
              <a:gdLst>
                <a:gd name="T0" fmla="*/ 2147483647 w 38"/>
                <a:gd name="T1" fmla="*/ 2147483647 h 231"/>
                <a:gd name="T2" fmla="*/ 2147483647 w 38"/>
                <a:gd name="T3" fmla="*/ 2147483647 h 231"/>
                <a:gd name="T4" fmla="*/ 2147483647 w 38"/>
                <a:gd name="T5" fmla="*/ 2147483647 h 231"/>
                <a:gd name="T6" fmla="*/ 0 w 38"/>
                <a:gd name="T7" fmla="*/ 0 h 23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8"/>
                <a:gd name="T13" fmla="*/ 0 h 231"/>
                <a:gd name="T14" fmla="*/ 38 w 38"/>
                <a:gd name="T15" fmla="*/ 231 h 23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8" h="231">
                  <a:moveTo>
                    <a:pt x="10" y="231"/>
                  </a:moveTo>
                  <a:lnTo>
                    <a:pt x="38" y="223"/>
                  </a:lnTo>
                  <a:lnTo>
                    <a:pt x="34" y="8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09" name="Line 111"/>
            <p:cNvSpPr>
              <a:spLocks noChangeShapeType="1"/>
            </p:cNvSpPr>
            <p:nvPr/>
          </p:nvSpPr>
          <p:spPr bwMode="auto">
            <a:xfrm flipH="1" flipV="1">
              <a:off x="2144548" y="3975060"/>
              <a:ext cx="19343" cy="5477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0" name="Freeform 112"/>
            <p:cNvSpPr>
              <a:spLocks/>
            </p:cNvSpPr>
            <p:nvPr/>
          </p:nvSpPr>
          <p:spPr bwMode="auto">
            <a:xfrm>
              <a:off x="2135756" y="3768263"/>
              <a:ext cx="40444" cy="206797"/>
            </a:xfrm>
            <a:custGeom>
              <a:avLst/>
              <a:gdLst>
                <a:gd name="T0" fmla="*/ 2147483647 w 50"/>
                <a:gd name="T1" fmla="*/ 0 h 240"/>
                <a:gd name="T2" fmla="*/ 0 w 50"/>
                <a:gd name="T3" fmla="*/ 2147483647 h 240"/>
                <a:gd name="T4" fmla="*/ 2147483647 w 50"/>
                <a:gd name="T5" fmla="*/ 2147483647 h 240"/>
                <a:gd name="T6" fmla="*/ 0 60000 65536"/>
                <a:gd name="T7" fmla="*/ 0 60000 65536"/>
                <a:gd name="T8" fmla="*/ 0 60000 65536"/>
                <a:gd name="T9" fmla="*/ 0 w 50"/>
                <a:gd name="T10" fmla="*/ 0 h 240"/>
                <a:gd name="T11" fmla="*/ 50 w 50"/>
                <a:gd name="T12" fmla="*/ 240 h 2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" h="240">
                  <a:moveTo>
                    <a:pt x="50" y="0"/>
                  </a:moveTo>
                  <a:lnTo>
                    <a:pt x="0" y="69"/>
                  </a:lnTo>
                  <a:lnTo>
                    <a:pt x="8" y="24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1" name="Freeform 113"/>
            <p:cNvSpPr>
              <a:spLocks/>
            </p:cNvSpPr>
            <p:nvPr/>
          </p:nvSpPr>
          <p:spPr bwMode="auto">
            <a:xfrm>
              <a:off x="1847375" y="4258986"/>
              <a:ext cx="32531" cy="226917"/>
            </a:xfrm>
            <a:custGeom>
              <a:avLst/>
              <a:gdLst>
                <a:gd name="T0" fmla="*/ 2147483647 w 39"/>
                <a:gd name="T1" fmla="*/ 2147483647 h 267"/>
                <a:gd name="T2" fmla="*/ 0 w 39"/>
                <a:gd name="T3" fmla="*/ 2147483647 h 267"/>
                <a:gd name="T4" fmla="*/ 2147483647 w 39"/>
                <a:gd name="T5" fmla="*/ 0 h 267"/>
                <a:gd name="T6" fmla="*/ 0 60000 65536"/>
                <a:gd name="T7" fmla="*/ 0 60000 65536"/>
                <a:gd name="T8" fmla="*/ 0 60000 65536"/>
                <a:gd name="T9" fmla="*/ 0 w 39"/>
                <a:gd name="T10" fmla="*/ 0 h 267"/>
                <a:gd name="T11" fmla="*/ 39 w 39"/>
                <a:gd name="T12" fmla="*/ 267 h 26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9" h="267">
                  <a:moveTo>
                    <a:pt x="39" y="267"/>
                  </a:moveTo>
                  <a:lnTo>
                    <a:pt x="0" y="152"/>
                  </a:lnTo>
                  <a:lnTo>
                    <a:pt x="1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2" name="Freeform 114"/>
            <p:cNvSpPr>
              <a:spLocks/>
            </p:cNvSpPr>
            <p:nvPr/>
          </p:nvSpPr>
          <p:spPr bwMode="auto">
            <a:xfrm>
              <a:off x="1647794" y="4260103"/>
              <a:ext cx="96713" cy="236978"/>
            </a:xfrm>
            <a:custGeom>
              <a:avLst/>
              <a:gdLst>
                <a:gd name="T0" fmla="*/ 0 w 134"/>
                <a:gd name="T1" fmla="*/ 2147483647 h 275"/>
                <a:gd name="T2" fmla="*/ 2147483647 w 134"/>
                <a:gd name="T3" fmla="*/ 2147483647 h 275"/>
                <a:gd name="T4" fmla="*/ 2147483647 w 134"/>
                <a:gd name="T5" fmla="*/ 2147483647 h 275"/>
                <a:gd name="T6" fmla="*/ 2147483647 w 134"/>
                <a:gd name="T7" fmla="*/ 2147483647 h 275"/>
                <a:gd name="T8" fmla="*/ 2147483647 w 134"/>
                <a:gd name="T9" fmla="*/ 2147483647 h 275"/>
                <a:gd name="T10" fmla="*/ 2147483647 w 134"/>
                <a:gd name="T11" fmla="*/ 0 h 2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4"/>
                <a:gd name="T19" fmla="*/ 0 h 275"/>
                <a:gd name="T20" fmla="*/ 134 w 134"/>
                <a:gd name="T21" fmla="*/ 275 h 2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4" h="275">
                  <a:moveTo>
                    <a:pt x="0" y="275"/>
                  </a:moveTo>
                  <a:lnTo>
                    <a:pt x="15" y="56"/>
                  </a:lnTo>
                  <a:lnTo>
                    <a:pt x="19" y="56"/>
                  </a:lnTo>
                  <a:lnTo>
                    <a:pt x="27" y="56"/>
                  </a:lnTo>
                  <a:lnTo>
                    <a:pt x="32" y="54"/>
                  </a:lnTo>
                  <a:lnTo>
                    <a:pt x="13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3" name="Line 115"/>
            <p:cNvSpPr>
              <a:spLocks noChangeShapeType="1"/>
            </p:cNvSpPr>
            <p:nvPr/>
          </p:nvSpPr>
          <p:spPr bwMode="auto">
            <a:xfrm flipV="1">
              <a:off x="1748024" y="4258986"/>
              <a:ext cx="111660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4" name="Freeform 116"/>
            <p:cNvSpPr>
              <a:spLocks/>
            </p:cNvSpPr>
            <p:nvPr/>
          </p:nvSpPr>
          <p:spPr bwMode="auto">
            <a:xfrm>
              <a:off x="1859684" y="4029833"/>
              <a:ext cx="304207" cy="229153"/>
            </a:xfrm>
            <a:custGeom>
              <a:avLst/>
              <a:gdLst>
                <a:gd name="T0" fmla="*/ 0 w 405"/>
                <a:gd name="T1" fmla="*/ 2147483647 h 263"/>
                <a:gd name="T2" fmla="*/ 2147483647 w 405"/>
                <a:gd name="T3" fmla="*/ 2147483647 h 263"/>
                <a:gd name="T4" fmla="*/ 2147483647 w 405"/>
                <a:gd name="T5" fmla="*/ 2147483647 h 263"/>
                <a:gd name="T6" fmla="*/ 2147483647 w 405"/>
                <a:gd name="T7" fmla="*/ 2147483647 h 263"/>
                <a:gd name="T8" fmla="*/ 2147483647 w 405"/>
                <a:gd name="T9" fmla="*/ 2147483647 h 263"/>
                <a:gd name="T10" fmla="*/ 2147483647 w 405"/>
                <a:gd name="T11" fmla="*/ 2147483647 h 263"/>
                <a:gd name="T12" fmla="*/ 2147483647 w 405"/>
                <a:gd name="T13" fmla="*/ 2147483647 h 263"/>
                <a:gd name="T14" fmla="*/ 2147483647 w 405"/>
                <a:gd name="T15" fmla="*/ 0 h 2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5"/>
                <a:gd name="T25" fmla="*/ 0 h 263"/>
                <a:gd name="T26" fmla="*/ 405 w 405"/>
                <a:gd name="T27" fmla="*/ 263 h 2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5" h="263">
                  <a:moveTo>
                    <a:pt x="0" y="263"/>
                  </a:moveTo>
                  <a:lnTo>
                    <a:pt x="10" y="187"/>
                  </a:lnTo>
                  <a:lnTo>
                    <a:pt x="115" y="146"/>
                  </a:lnTo>
                  <a:lnTo>
                    <a:pt x="198" y="204"/>
                  </a:lnTo>
                  <a:lnTo>
                    <a:pt x="230" y="160"/>
                  </a:lnTo>
                  <a:lnTo>
                    <a:pt x="309" y="102"/>
                  </a:lnTo>
                  <a:lnTo>
                    <a:pt x="311" y="43"/>
                  </a:lnTo>
                  <a:lnTo>
                    <a:pt x="40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5" name="Freeform 117"/>
            <p:cNvSpPr>
              <a:spLocks/>
            </p:cNvSpPr>
            <p:nvPr/>
          </p:nvSpPr>
          <p:spPr bwMode="auto">
            <a:xfrm>
              <a:off x="1918591" y="4494845"/>
              <a:ext cx="277831" cy="195619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6" name="Freeform 118"/>
            <p:cNvSpPr>
              <a:spLocks/>
            </p:cNvSpPr>
            <p:nvPr/>
          </p:nvSpPr>
          <p:spPr bwMode="auto">
            <a:xfrm>
              <a:off x="1828032" y="4550736"/>
              <a:ext cx="90558" cy="89426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17" name="Line 119"/>
            <p:cNvSpPr>
              <a:spLocks noChangeShapeType="1"/>
            </p:cNvSpPr>
            <p:nvPr/>
          </p:nvSpPr>
          <p:spPr bwMode="auto">
            <a:xfrm flipV="1">
              <a:off x="1670653" y="4945327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8" name="Line 120"/>
            <p:cNvSpPr>
              <a:spLocks noChangeShapeType="1"/>
            </p:cNvSpPr>
            <p:nvPr/>
          </p:nvSpPr>
          <p:spPr bwMode="auto">
            <a:xfrm>
              <a:off x="1670653" y="4945327"/>
              <a:ext cx="11430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19" name="Line 121"/>
            <p:cNvSpPr>
              <a:spLocks noChangeShapeType="1"/>
            </p:cNvSpPr>
            <p:nvPr/>
          </p:nvSpPr>
          <p:spPr bwMode="auto">
            <a:xfrm>
              <a:off x="1682083" y="4945327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0" name="Line 122"/>
            <p:cNvSpPr>
              <a:spLocks noChangeShapeType="1"/>
            </p:cNvSpPr>
            <p:nvPr/>
          </p:nvSpPr>
          <p:spPr bwMode="auto">
            <a:xfrm flipH="1">
              <a:off x="1670653" y="4952034"/>
              <a:ext cx="11430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1" name="Line 123"/>
            <p:cNvSpPr>
              <a:spLocks noChangeShapeType="1"/>
            </p:cNvSpPr>
            <p:nvPr/>
          </p:nvSpPr>
          <p:spPr bwMode="auto">
            <a:xfrm flipV="1">
              <a:off x="2168286" y="464910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2" name="Line 124"/>
            <p:cNvSpPr>
              <a:spLocks noChangeShapeType="1"/>
            </p:cNvSpPr>
            <p:nvPr/>
          </p:nvSpPr>
          <p:spPr bwMode="auto">
            <a:xfrm>
              <a:off x="2168286" y="4649104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3" name="Line 125"/>
            <p:cNvSpPr>
              <a:spLocks noChangeShapeType="1"/>
            </p:cNvSpPr>
            <p:nvPr/>
          </p:nvSpPr>
          <p:spPr bwMode="auto">
            <a:xfrm>
              <a:off x="2176200" y="464910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4" name="Line 126"/>
            <p:cNvSpPr>
              <a:spLocks noChangeShapeType="1"/>
            </p:cNvSpPr>
            <p:nvPr/>
          </p:nvSpPr>
          <p:spPr bwMode="auto">
            <a:xfrm flipH="1">
              <a:off x="2168286" y="466028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5" name="Line 127"/>
            <p:cNvSpPr>
              <a:spLocks noChangeShapeType="1"/>
            </p:cNvSpPr>
            <p:nvPr/>
          </p:nvSpPr>
          <p:spPr bwMode="auto">
            <a:xfrm flipV="1">
              <a:off x="2144548" y="4640162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6" name="Line 128"/>
            <p:cNvSpPr>
              <a:spLocks noChangeShapeType="1"/>
            </p:cNvSpPr>
            <p:nvPr/>
          </p:nvSpPr>
          <p:spPr bwMode="auto">
            <a:xfrm>
              <a:off x="2144548" y="4640162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7" name="Line 129"/>
            <p:cNvSpPr>
              <a:spLocks noChangeShapeType="1"/>
            </p:cNvSpPr>
            <p:nvPr/>
          </p:nvSpPr>
          <p:spPr bwMode="auto">
            <a:xfrm>
              <a:off x="2150702" y="4640162"/>
              <a:ext cx="1758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8" name="Line 130"/>
            <p:cNvSpPr>
              <a:spLocks noChangeShapeType="1"/>
            </p:cNvSpPr>
            <p:nvPr/>
          </p:nvSpPr>
          <p:spPr bwMode="auto">
            <a:xfrm flipH="1">
              <a:off x="2144548" y="4645751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29" name="Freeform 131"/>
            <p:cNvSpPr>
              <a:spLocks/>
            </p:cNvSpPr>
            <p:nvPr/>
          </p:nvSpPr>
          <p:spPr bwMode="auto">
            <a:xfrm>
              <a:off x="1699667" y="3991827"/>
              <a:ext cx="95834" cy="210150"/>
            </a:xfrm>
            <a:custGeom>
              <a:avLst/>
              <a:gdLst>
                <a:gd name="T0" fmla="*/ 2147483647 w 130"/>
                <a:gd name="T1" fmla="*/ 2147483647 h 242"/>
                <a:gd name="T2" fmla="*/ 2147483647 w 130"/>
                <a:gd name="T3" fmla="*/ 2147483647 h 242"/>
                <a:gd name="T4" fmla="*/ 2147483647 w 130"/>
                <a:gd name="T5" fmla="*/ 2147483647 h 242"/>
                <a:gd name="T6" fmla="*/ 2147483647 w 130"/>
                <a:gd name="T7" fmla="*/ 2147483647 h 242"/>
                <a:gd name="T8" fmla="*/ 0 w 130"/>
                <a:gd name="T9" fmla="*/ 2147483647 h 242"/>
                <a:gd name="T10" fmla="*/ 2147483647 w 130"/>
                <a:gd name="T11" fmla="*/ 0 h 2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30"/>
                <a:gd name="T19" fmla="*/ 0 h 242"/>
                <a:gd name="T20" fmla="*/ 130 w 130"/>
                <a:gd name="T21" fmla="*/ 242 h 2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30" h="242">
                  <a:moveTo>
                    <a:pt x="56" y="225"/>
                  </a:moveTo>
                  <a:lnTo>
                    <a:pt x="73" y="242"/>
                  </a:lnTo>
                  <a:lnTo>
                    <a:pt x="130" y="213"/>
                  </a:lnTo>
                  <a:lnTo>
                    <a:pt x="73" y="90"/>
                  </a:lnTo>
                  <a:lnTo>
                    <a:pt x="0" y="27"/>
                  </a:lnTo>
                  <a:lnTo>
                    <a:pt x="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30" name="Line 132"/>
            <p:cNvSpPr>
              <a:spLocks noChangeShapeType="1"/>
            </p:cNvSpPr>
            <p:nvPr/>
          </p:nvSpPr>
          <p:spPr bwMode="auto">
            <a:xfrm flipV="1">
              <a:off x="1589766" y="4324937"/>
              <a:ext cx="2638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1" name="Line 133"/>
            <p:cNvSpPr>
              <a:spLocks noChangeShapeType="1"/>
            </p:cNvSpPr>
            <p:nvPr/>
          </p:nvSpPr>
          <p:spPr bwMode="auto">
            <a:xfrm>
              <a:off x="1589766" y="4324937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2" name="Line 134"/>
            <p:cNvSpPr>
              <a:spLocks noChangeShapeType="1"/>
            </p:cNvSpPr>
            <p:nvPr/>
          </p:nvSpPr>
          <p:spPr bwMode="auto">
            <a:xfrm>
              <a:off x="1596799" y="4324937"/>
              <a:ext cx="879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3" name="Line 135"/>
            <p:cNvSpPr>
              <a:spLocks noChangeShapeType="1"/>
            </p:cNvSpPr>
            <p:nvPr/>
          </p:nvSpPr>
          <p:spPr bwMode="auto">
            <a:xfrm flipH="1">
              <a:off x="1589766" y="4336115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4" name="Line 136"/>
            <p:cNvSpPr>
              <a:spLocks noChangeShapeType="1"/>
            </p:cNvSpPr>
            <p:nvPr/>
          </p:nvSpPr>
          <p:spPr bwMode="auto">
            <a:xfrm flipV="1">
              <a:off x="1682083" y="432158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5" name="Line 137"/>
            <p:cNvSpPr>
              <a:spLocks noChangeShapeType="1"/>
            </p:cNvSpPr>
            <p:nvPr/>
          </p:nvSpPr>
          <p:spPr bwMode="auto">
            <a:xfrm>
              <a:off x="1682083" y="4321584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6" name="Line 138"/>
            <p:cNvSpPr>
              <a:spLocks noChangeShapeType="1"/>
            </p:cNvSpPr>
            <p:nvPr/>
          </p:nvSpPr>
          <p:spPr bwMode="auto">
            <a:xfrm>
              <a:off x="1684721" y="432158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7" name="Line 139"/>
            <p:cNvSpPr>
              <a:spLocks noChangeShapeType="1"/>
            </p:cNvSpPr>
            <p:nvPr/>
          </p:nvSpPr>
          <p:spPr bwMode="auto">
            <a:xfrm flipH="1">
              <a:off x="1682083" y="4328291"/>
              <a:ext cx="263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8" name="Line 140"/>
            <p:cNvSpPr>
              <a:spLocks noChangeShapeType="1"/>
            </p:cNvSpPr>
            <p:nvPr/>
          </p:nvSpPr>
          <p:spPr bwMode="auto">
            <a:xfrm flipV="1">
              <a:off x="1807810" y="3923640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39" name="Line 141"/>
            <p:cNvSpPr>
              <a:spLocks noChangeShapeType="1"/>
            </p:cNvSpPr>
            <p:nvPr/>
          </p:nvSpPr>
          <p:spPr bwMode="auto">
            <a:xfrm>
              <a:off x="1807810" y="3923640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0" name="Line 142"/>
            <p:cNvSpPr>
              <a:spLocks noChangeShapeType="1"/>
            </p:cNvSpPr>
            <p:nvPr/>
          </p:nvSpPr>
          <p:spPr bwMode="auto">
            <a:xfrm>
              <a:off x="1813965" y="3923640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1" name="Line 143"/>
            <p:cNvSpPr>
              <a:spLocks noChangeShapeType="1"/>
            </p:cNvSpPr>
            <p:nvPr/>
          </p:nvSpPr>
          <p:spPr bwMode="auto">
            <a:xfrm flipH="1">
              <a:off x="1807810" y="3928111"/>
              <a:ext cx="615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2" name="Freeform 144"/>
            <p:cNvSpPr>
              <a:spLocks/>
            </p:cNvSpPr>
            <p:nvPr/>
          </p:nvSpPr>
          <p:spPr bwMode="auto">
            <a:xfrm>
              <a:off x="1369963" y="3531285"/>
              <a:ext cx="58028" cy="146435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3" name="Freeform 145"/>
            <p:cNvSpPr>
              <a:spLocks/>
            </p:cNvSpPr>
            <p:nvPr/>
          </p:nvSpPr>
          <p:spPr bwMode="auto">
            <a:xfrm>
              <a:off x="896069" y="3491044"/>
              <a:ext cx="473894" cy="87190"/>
            </a:xfrm>
            <a:custGeom>
              <a:avLst/>
              <a:gdLst>
                <a:gd name="T0" fmla="*/ 0 w 635"/>
                <a:gd name="T1" fmla="*/ 2147483647 h 101"/>
                <a:gd name="T2" fmla="*/ 2147483647 w 635"/>
                <a:gd name="T3" fmla="*/ 2147483647 h 101"/>
                <a:gd name="T4" fmla="*/ 2147483647 w 635"/>
                <a:gd name="T5" fmla="*/ 2147483647 h 101"/>
                <a:gd name="T6" fmla="*/ 2147483647 w 635"/>
                <a:gd name="T7" fmla="*/ 2147483647 h 101"/>
                <a:gd name="T8" fmla="*/ 2147483647 w 635"/>
                <a:gd name="T9" fmla="*/ 2147483647 h 101"/>
                <a:gd name="T10" fmla="*/ 2147483647 w 635"/>
                <a:gd name="T11" fmla="*/ 0 h 101"/>
                <a:gd name="T12" fmla="*/ 2147483647 w 635"/>
                <a:gd name="T13" fmla="*/ 2147483647 h 10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5"/>
                <a:gd name="T22" fmla="*/ 0 h 101"/>
                <a:gd name="T23" fmla="*/ 635 w 635"/>
                <a:gd name="T24" fmla="*/ 101 h 10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5" h="101">
                  <a:moveTo>
                    <a:pt x="0" y="101"/>
                  </a:moveTo>
                  <a:lnTo>
                    <a:pt x="190" y="38"/>
                  </a:lnTo>
                  <a:lnTo>
                    <a:pt x="413" y="40"/>
                  </a:lnTo>
                  <a:lnTo>
                    <a:pt x="411" y="25"/>
                  </a:lnTo>
                  <a:lnTo>
                    <a:pt x="532" y="23"/>
                  </a:lnTo>
                  <a:lnTo>
                    <a:pt x="559" y="0"/>
                  </a:lnTo>
                  <a:lnTo>
                    <a:pt x="635" y="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4" name="Line 146"/>
            <p:cNvSpPr>
              <a:spLocks noChangeShapeType="1"/>
            </p:cNvSpPr>
            <p:nvPr/>
          </p:nvSpPr>
          <p:spPr bwMode="auto">
            <a:xfrm flipH="1" flipV="1">
              <a:off x="896069" y="3578234"/>
              <a:ext cx="15826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5" name="Line 147"/>
            <p:cNvSpPr>
              <a:spLocks noChangeShapeType="1"/>
            </p:cNvSpPr>
            <p:nvPr/>
          </p:nvSpPr>
          <p:spPr bwMode="auto">
            <a:xfrm flipV="1">
              <a:off x="896069" y="3330078"/>
              <a:ext cx="7913" cy="24815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6" name="Freeform 148"/>
            <p:cNvSpPr>
              <a:spLocks/>
            </p:cNvSpPr>
            <p:nvPr/>
          </p:nvSpPr>
          <p:spPr bwMode="auto">
            <a:xfrm>
              <a:off x="227869" y="3416150"/>
              <a:ext cx="480928" cy="91661"/>
            </a:xfrm>
            <a:custGeom>
              <a:avLst/>
              <a:gdLst>
                <a:gd name="T0" fmla="*/ 2147483647 w 643"/>
                <a:gd name="T1" fmla="*/ 2147483647 h 106"/>
                <a:gd name="T2" fmla="*/ 2147483647 w 643"/>
                <a:gd name="T3" fmla="*/ 2147483647 h 106"/>
                <a:gd name="T4" fmla="*/ 2147483647 w 643"/>
                <a:gd name="T5" fmla="*/ 2147483647 h 106"/>
                <a:gd name="T6" fmla="*/ 2147483647 w 643"/>
                <a:gd name="T7" fmla="*/ 2147483647 h 106"/>
                <a:gd name="T8" fmla="*/ 2147483647 w 643"/>
                <a:gd name="T9" fmla="*/ 2147483647 h 106"/>
                <a:gd name="T10" fmla="*/ 2147483647 w 643"/>
                <a:gd name="T11" fmla="*/ 2147483647 h 106"/>
                <a:gd name="T12" fmla="*/ 2147483647 w 643"/>
                <a:gd name="T13" fmla="*/ 2147483647 h 106"/>
                <a:gd name="T14" fmla="*/ 2147483647 w 643"/>
                <a:gd name="T15" fmla="*/ 2147483647 h 106"/>
                <a:gd name="T16" fmla="*/ 2147483647 w 643"/>
                <a:gd name="T17" fmla="*/ 2147483647 h 106"/>
                <a:gd name="T18" fmla="*/ 2147483647 w 643"/>
                <a:gd name="T19" fmla="*/ 2147483647 h 106"/>
                <a:gd name="T20" fmla="*/ 2147483647 w 643"/>
                <a:gd name="T21" fmla="*/ 2147483647 h 106"/>
                <a:gd name="T22" fmla="*/ 2147483647 w 643"/>
                <a:gd name="T23" fmla="*/ 2147483647 h 106"/>
                <a:gd name="T24" fmla="*/ 2147483647 w 643"/>
                <a:gd name="T25" fmla="*/ 2147483647 h 106"/>
                <a:gd name="T26" fmla="*/ 2147483647 w 643"/>
                <a:gd name="T27" fmla="*/ 2147483647 h 106"/>
                <a:gd name="T28" fmla="*/ 2147483647 w 643"/>
                <a:gd name="T29" fmla="*/ 2147483647 h 106"/>
                <a:gd name="T30" fmla="*/ 0 w 643"/>
                <a:gd name="T31" fmla="*/ 0 h 10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643"/>
                <a:gd name="T49" fmla="*/ 0 h 106"/>
                <a:gd name="T50" fmla="*/ 643 w 643"/>
                <a:gd name="T51" fmla="*/ 106 h 10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643" h="106">
                  <a:moveTo>
                    <a:pt x="643" y="69"/>
                  </a:moveTo>
                  <a:lnTo>
                    <a:pt x="579" y="100"/>
                  </a:lnTo>
                  <a:lnTo>
                    <a:pt x="545" y="89"/>
                  </a:lnTo>
                  <a:lnTo>
                    <a:pt x="501" y="106"/>
                  </a:lnTo>
                  <a:lnTo>
                    <a:pt x="443" y="89"/>
                  </a:lnTo>
                  <a:lnTo>
                    <a:pt x="441" y="85"/>
                  </a:lnTo>
                  <a:lnTo>
                    <a:pt x="439" y="73"/>
                  </a:lnTo>
                  <a:lnTo>
                    <a:pt x="431" y="60"/>
                  </a:lnTo>
                  <a:lnTo>
                    <a:pt x="422" y="50"/>
                  </a:lnTo>
                  <a:lnTo>
                    <a:pt x="397" y="37"/>
                  </a:lnTo>
                  <a:lnTo>
                    <a:pt x="366" y="27"/>
                  </a:lnTo>
                  <a:lnTo>
                    <a:pt x="347" y="21"/>
                  </a:lnTo>
                  <a:lnTo>
                    <a:pt x="322" y="21"/>
                  </a:lnTo>
                  <a:lnTo>
                    <a:pt x="312" y="6"/>
                  </a:lnTo>
                  <a:lnTo>
                    <a:pt x="144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7" name="Freeform 149"/>
            <p:cNvSpPr>
              <a:spLocks/>
            </p:cNvSpPr>
            <p:nvPr/>
          </p:nvSpPr>
          <p:spPr bwMode="auto">
            <a:xfrm>
              <a:off x="708797" y="3330078"/>
              <a:ext cx="195185" cy="147552"/>
            </a:xfrm>
            <a:custGeom>
              <a:avLst/>
              <a:gdLst>
                <a:gd name="T0" fmla="*/ 0 w 263"/>
                <a:gd name="T1" fmla="*/ 2147483647 h 169"/>
                <a:gd name="T2" fmla="*/ 2147483647 w 263"/>
                <a:gd name="T3" fmla="*/ 2147483647 h 169"/>
                <a:gd name="T4" fmla="*/ 2147483647 w 263"/>
                <a:gd name="T5" fmla="*/ 2147483647 h 169"/>
                <a:gd name="T6" fmla="*/ 2147483647 w 263"/>
                <a:gd name="T7" fmla="*/ 0 h 16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3"/>
                <a:gd name="T13" fmla="*/ 0 h 169"/>
                <a:gd name="T14" fmla="*/ 263 w 263"/>
                <a:gd name="T15" fmla="*/ 169 h 16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3" h="169">
                  <a:moveTo>
                    <a:pt x="0" y="169"/>
                  </a:moveTo>
                  <a:lnTo>
                    <a:pt x="115" y="118"/>
                  </a:lnTo>
                  <a:lnTo>
                    <a:pt x="74" y="73"/>
                  </a:lnTo>
                  <a:lnTo>
                    <a:pt x="26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48" name="Line 150"/>
            <p:cNvSpPr>
              <a:spLocks noChangeShapeType="1"/>
            </p:cNvSpPr>
            <p:nvPr/>
          </p:nvSpPr>
          <p:spPr bwMode="auto">
            <a:xfrm flipV="1">
              <a:off x="514492" y="3701194"/>
              <a:ext cx="0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49" name="Line 151"/>
            <p:cNvSpPr>
              <a:spLocks noChangeShapeType="1"/>
            </p:cNvSpPr>
            <p:nvPr/>
          </p:nvSpPr>
          <p:spPr bwMode="auto">
            <a:xfrm>
              <a:off x="514492" y="3701194"/>
              <a:ext cx="351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0" name="Line 152"/>
            <p:cNvSpPr>
              <a:spLocks noChangeShapeType="1"/>
            </p:cNvSpPr>
            <p:nvPr/>
          </p:nvSpPr>
          <p:spPr bwMode="auto">
            <a:xfrm>
              <a:off x="518008" y="3701194"/>
              <a:ext cx="3517" cy="1117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1" name="Line 153"/>
            <p:cNvSpPr>
              <a:spLocks noChangeShapeType="1"/>
            </p:cNvSpPr>
            <p:nvPr/>
          </p:nvSpPr>
          <p:spPr bwMode="auto">
            <a:xfrm flipH="1">
              <a:off x="514492" y="3712372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2" name="Line 154"/>
            <p:cNvSpPr>
              <a:spLocks noChangeShapeType="1"/>
            </p:cNvSpPr>
            <p:nvPr/>
          </p:nvSpPr>
          <p:spPr bwMode="auto">
            <a:xfrm flipV="1">
              <a:off x="656924" y="3183644"/>
              <a:ext cx="879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3" name="Line 155"/>
            <p:cNvSpPr>
              <a:spLocks noChangeShapeType="1"/>
            </p:cNvSpPr>
            <p:nvPr/>
          </p:nvSpPr>
          <p:spPr bwMode="auto">
            <a:xfrm>
              <a:off x="656924" y="3183644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4" name="Line 156"/>
            <p:cNvSpPr>
              <a:spLocks noChangeShapeType="1"/>
            </p:cNvSpPr>
            <p:nvPr/>
          </p:nvSpPr>
          <p:spPr bwMode="auto">
            <a:xfrm>
              <a:off x="664836" y="3183644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5" name="Line 157"/>
            <p:cNvSpPr>
              <a:spLocks noChangeShapeType="1"/>
            </p:cNvSpPr>
            <p:nvPr/>
          </p:nvSpPr>
          <p:spPr bwMode="auto">
            <a:xfrm flipH="1">
              <a:off x="656924" y="318923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6" name="Freeform 158"/>
            <p:cNvSpPr>
              <a:spLocks/>
            </p:cNvSpPr>
            <p:nvPr/>
          </p:nvSpPr>
          <p:spPr bwMode="auto">
            <a:xfrm>
              <a:off x="1021796" y="2508481"/>
              <a:ext cx="376302" cy="230271"/>
            </a:xfrm>
            <a:custGeom>
              <a:avLst/>
              <a:gdLst>
                <a:gd name="T0" fmla="*/ 2147483647 w 505"/>
                <a:gd name="T1" fmla="*/ 2147483647 h 266"/>
                <a:gd name="T2" fmla="*/ 2147483647 w 505"/>
                <a:gd name="T3" fmla="*/ 2147483647 h 266"/>
                <a:gd name="T4" fmla="*/ 0 w 505"/>
                <a:gd name="T5" fmla="*/ 0 h 266"/>
                <a:gd name="T6" fmla="*/ 0 60000 65536"/>
                <a:gd name="T7" fmla="*/ 0 60000 65536"/>
                <a:gd name="T8" fmla="*/ 0 60000 65536"/>
                <a:gd name="T9" fmla="*/ 0 w 505"/>
                <a:gd name="T10" fmla="*/ 0 h 266"/>
                <a:gd name="T11" fmla="*/ 505 w 505"/>
                <a:gd name="T12" fmla="*/ 266 h 26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05" h="266">
                  <a:moveTo>
                    <a:pt x="505" y="224"/>
                  </a:moveTo>
                  <a:lnTo>
                    <a:pt x="315" y="26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57" name="Line 159"/>
            <p:cNvSpPr>
              <a:spLocks noChangeShapeType="1"/>
            </p:cNvSpPr>
            <p:nvPr/>
          </p:nvSpPr>
          <p:spPr bwMode="auto">
            <a:xfrm flipH="1" flipV="1">
              <a:off x="1449092" y="2755519"/>
              <a:ext cx="118694" cy="1564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8" name="Line 160"/>
            <p:cNvSpPr>
              <a:spLocks noChangeShapeType="1"/>
            </p:cNvSpPr>
            <p:nvPr/>
          </p:nvSpPr>
          <p:spPr bwMode="auto">
            <a:xfrm flipH="1" flipV="1">
              <a:off x="1398098" y="2701864"/>
              <a:ext cx="50994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59" name="Freeform 161"/>
            <p:cNvSpPr>
              <a:spLocks/>
            </p:cNvSpPr>
            <p:nvPr/>
          </p:nvSpPr>
          <p:spPr bwMode="auto">
            <a:xfrm>
              <a:off x="1398098" y="2263679"/>
              <a:ext cx="196064" cy="438185"/>
            </a:xfrm>
            <a:custGeom>
              <a:avLst/>
              <a:gdLst>
                <a:gd name="T0" fmla="*/ 2147483647 w 261"/>
                <a:gd name="T1" fmla="*/ 0 h 508"/>
                <a:gd name="T2" fmla="*/ 2147483647 w 261"/>
                <a:gd name="T3" fmla="*/ 2147483647 h 508"/>
                <a:gd name="T4" fmla="*/ 2147483647 w 261"/>
                <a:gd name="T5" fmla="*/ 2147483647 h 508"/>
                <a:gd name="T6" fmla="*/ 2147483647 w 261"/>
                <a:gd name="T7" fmla="*/ 2147483647 h 508"/>
                <a:gd name="T8" fmla="*/ 0 w 261"/>
                <a:gd name="T9" fmla="*/ 2147483647 h 5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508"/>
                <a:gd name="T17" fmla="*/ 261 w 261"/>
                <a:gd name="T18" fmla="*/ 508 h 5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508">
                  <a:moveTo>
                    <a:pt x="261" y="0"/>
                  </a:moveTo>
                  <a:lnTo>
                    <a:pt x="115" y="117"/>
                  </a:lnTo>
                  <a:lnTo>
                    <a:pt x="44" y="293"/>
                  </a:lnTo>
                  <a:lnTo>
                    <a:pt x="55" y="397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0" name="Freeform 162"/>
            <p:cNvSpPr>
              <a:spLocks/>
            </p:cNvSpPr>
            <p:nvPr/>
          </p:nvSpPr>
          <p:spPr bwMode="auto">
            <a:xfrm>
              <a:off x="1526463" y="2771169"/>
              <a:ext cx="49236" cy="89426"/>
            </a:xfrm>
            <a:custGeom>
              <a:avLst/>
              <a:gdLst>
                <a:gd name="T0" fmla="*/ 0 w 71"/>
                <a:gd name="T1" fmla="*/ 2147483647 h 102"/>
                <a:gd name="T2" fmla="*/ 2147483647 w 71"/>
                <a:gd name="T3" fmla="*/ 2147483647 h 102"/>
                <a:gd name="T4" fmla="*/ 2147483647 w 71"/>
                <a:gd name="T5" fmla="*/ 2147483647 h 102"/>
                <a:gd name="T6" fmla="*/ 2147483647 w 71"/>
                <a:gd name="T7" fmla="*/ 2147483647 h 102"/>
                <a:gd name="T8" fmla="*/ 2147483647 w 71"/>
                <a:gd name="T9" fmla="*/ 0 h 1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102"/>
                <a:gd name="T17" fmla="*/ 71 w 71"/>
                <a:gd name="T18" fmla="*/ 102 h 10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102">
                  <a:moveTo>
                    <a:pt x="0" y="102"/>
                  </a:moveTo>
                  <a:lnTo>
                    <a:pt x="17" y="96"/>
                  </a:lnTo>
                  <a:lnTo>
                    <a:pt x="13" y="73"/>
                  </a:lnTo>
                  <a:lnTo>
                    <a:pt x="71" y="59"/>
                  </a:lnTo>
                  <a:lnTo>
                    <a:pt x="6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1" name="Freeform 163"/>
            <p:cNvSpPr>
              <a:spLocks/>
            </p:cNvSpPr>
            <p:nvPr/>
          </p:nvSpPr>
          <p:spPr bwMode="auto">
            <a:xfrm>
              <a:off x="1567786" y="2651562"/>
              <a:ext cx="137157" cy="119606"/>
            </a:xfrm>
            <a:custGeom>
              <a:avLst/>
              <a:gdLst>
                <a:gd name="T0" fmla="*/ 0 w 181"/>
                <a:gd name="T1" fmla="*/ 2147483647 h 136"/>
                <a:gd name="T2" fmla="*/ 2147483647 w 181"/>
                <a:gd name="T3" fmla="*/ 2147483647 h 136"/>
                <a:gd name="T4" fmla="*/ 2147483647 w 181"/>
                <a:gd name="T5" fmla="*/ 2147483647 h 136"/>
                <a:gd name="T6" fmla="*/ 2147483647 w 181"/>
                <a:gd name="T7" fmla="*/ 2147483647 h 136"/>
                <a:gd name="T8" fmla="*/ 2147483647 w 181"/>
                <a:gd name="T9" fmla="*/ 0 h 1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1"/>
                <a:gd name="T16" fmla="*/ 0 h 136"/>
                <a:gd name="T17" fmla="*/ 181 w 181"/>
                <a:gd name="T18" fmla="*/ 136 h 1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1" h="136">
                  <a:moveTo>
                    <a:pt x="0" y="136"/>
                  </a:moveTo>
                  <a:lnTo>
                    <a:pt x="56" y="120"/>
                  </a:lnTo>
                  <a:lnTo>
                    <a:pt x="87" y="9"/>
                  </a:lnTo>
                  <a:lnTo>
                    <a:pt x="129" y="13"/>
                  </a:lnTo>
                  <a:lnTo>
                    <a:pt x="18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2" name="Freeform 164"/>
            <p:cNvSpPr>
              <a:spLocks/>
            </p:cNvSpPr>
            <p:nvPr/>
          </p:nvSpPr>
          <p:spPr bwMode="auto">
            <a:xfrm>
              <a:off x="952338" y="2590082"/>
              <a:ext cx="44839" cy="312989"/>
            </a:xfrm>
            <a:custGeom>
              <a:avLst/>
              <a:gdLst>
                <a:gd name="T0" fmla="*/ 0 w 55"/>
                <a:gd name="T1" fmla="*/ 0 h 360"/>
                <a:gd name="T2" fmla="*/ 2147483647 w 55"/>
                <a:gd name="T3" fmla="*/ 2147483647 h 360"/>
                <a:gd name="T4" fmla="*/ 2147483647 w 55"/>
                <a:gd name="T5" fmla="*/ 2147483647 h 360"/>
                <a:gd name="T6" fmla="*/ 2147483647 w 55"/>
                <a:gd name="T7" fmla="*/ 2147483647 h 360"/>
                <a:gd name="T8" fmla="*/ 2147483647 w 55"/>
                <a:gd name="T9" fmla="*/ 2147483647 h 3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5"/>
                <a:gd name="T16" fmla="*/ 0 h 360"/>
                <a:gd name="T17" fmla="*/ 55 w 55"/>
                <a:gd name="T18" fmla="*/ 360 h 3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5" h="360">
                  <a:moveTo>
                    <a:pt x="0" y="0"/>
                  </a:moveTo>
                  <a:lnTo>
                    <a:pt x="52" y="57"/>
                  </a:lnTo>
                  <a:lnTo>
                    <a:pt x="19" y="182"/>
                  </a:lnTo>
                  <a:lnTo>
                    <a:pt x="55" y="285"/>
                  </a:lnTo>
                  <a:lnTo>
                    <a:pt x="7" y="36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3" name="Freeform 165"/>
            <p:cNvSpPr>
              <a:spLocks/>
            </p:cNvSpPr>
            <p:nvPr/>
          </p:nvSpPr>
          <p:spPr bwMode="auto">
            <a:xfrm>
              <a:off x="903982" y="2903071"/>
              <a:ext cx="73854" cy="427007"/>
            </a:xfrm>
            <a:custGeom>
              <a:avLst/>
              <a:gdLst>
                <a:gd name="T0" fmla="*/ 2147483647 w 97"/>
                <a:gd name="T1" fmla="*/ 0 h 495"/>
                <a:gd name="T2" fmla="*/ 2147483647 w 97"/>
                <a:gd name="T3" fmla="*/ 2147483647 h 495"/>
                <a:gd name="T4" fmla="*/ 2147483647 w 97"/>
                <a:gd name="T5" fmla="*/ 2147483647 h 495"/>
                <a:gd name="T6" fmla="*/ 2147483647 w 97"/>
                <a:gd name="T7" fmla="*/ 2147483647 h 495"/>
                <a:gd name="T8" fmla="*/ 0 w 97"/>
                <a:gd name="T9" fmla="*/ 2147483647 h 4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7"/>
                <a:gd name="T16" fmla="*/ 0 h 495"/>
                <a:gd name="T17" fmla="*/ 97 w 97"/>
                <a:gd name="T18" fmla="*/ 495 h 49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7" h="495">
                  <a:moveTo>
                    <a:pt x="72" y="0"/>
                  </a:moveTo>
                  <a:lnTo>
                    <a:pt x="57" y="25"/>
                  </a:lnTo>
                  <a:lnTo>
                    <a:pt x="97" y="98"/>
                  </a:lnTo>
                  <a:lnTo>
                    <a:pt x="97" y="455"/>
                  </a:lnTo>
                  <a:lnTo>
                    <a:pt x="0" y="4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4" name="Freeform 166"/>
            <p:cNvSpPr>
              <a:spLocks/>
            </p:cNvSpPr>
            <p:nvPr/>
          </p:nvSpPr>
          <p:spPr bwMode="auto">
            <a:xfrm>
              <a:off x="1284680" y="3061801"/>
              <a:ext cx="131002" cy="469484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65" name="Line 167"/>
            <p:cNvSpPr>
              <a:spLocks noChangeShapeType="1"/>
            </p:cNvSpPr>
            <p:nvPr/>
          </p:nvSpPr>
          <p:spPr bwMode="auto">
            <a:xfrm flipV="1">
              <a:off x="1202913" y="3598355"/>
              <a:ext cx="0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6" name="Line 168"/>
            <p:cNvSpPr>
              <a:spLocks noChangeShapeType="1"/>
            </p:cNvSpPr>
            <p:nvPr/>
          </p:nvSpPr>
          <p:spPr bwMode="auto">
            <a:xfrm>
              <a:off x="1202913" y="3598355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7" name="Line 169"/>
            <p:cNvSpPr>
              <a:spLocks noChangeShapeType="1"/>
            </p:cNvSpPr>
            <p:nvPr/>
          </p:nvSpPr>
          <p:spPr bwMode="auto">
            <a:xfrm>
              <a:off x="1207309" y="3598355"/>
              <a:ext cx="263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8" name="Line 170"/>
            <p:cNvSpPr>
              <a:spLocks noChangeShapeType="1"/>
            </p:cNvSpPr>
            <p:nvPr/>
          </p:nvSpPr>
          <p:spPr bwMode="auto">
            <a:xfrm flipH="1">
              <a:off x="1202913" y="3600590"/>
              <a:ext cx="4396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69" name="Freeform 171"/>
            <p:cNvSpPr>
              <a:spLocks/>
            </p:cNvSpPr>
            <p:nvPr/>
          </p:nvSpPr>
          <p:spPr bwMode="auto">
            <a:xfrm>
              <a:off x="1435025" y="2755519"/>
              <a:ext cx="14067" cy="115136"/>
            </a:xfrm>
            <a:custGeom>
              <a:avLst/>
              <a:gdLst>
                <a:gd name="T0" fmla="*/ 2147483647 w 19"/>
                <a:gd name="T1" fmla="*/ 0 h 134"/>
                <a:gd name="T2" fmla="*/ 2147483647 w 19"/>
                <a:gd name="T3" fmla="*/ 2147483647 h 134"/>
                <a:gd name="T4" fmla="*/ 2147483647 w 19"/>
                <a:gd name="T5" fmla="*/ 2147483647 h 134"/>
                <a:gd name="T6" fmla="*/ 0 w 19"/>
                <a:gd name="T7" fmla="*/ 2147483647 h 1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34"/>
                <a:gd name="T14" fmla="*/ 19 w 19"/>
                <a:gd name="T15" fmla="*/ 134 h 1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34">
                  <a:moveTo>
                    <a:pt x="19" y="0"/>
                  </a:move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0" name="Freeform 172"/>
            <p:cNvSpPr>
              <a:spLocks/>
            </p:cNvSpPr>
            <p:nvPr/>
          </p:nvSpPr>
          <p:spPr bwMode="auto">
            <a:xfrm>
              <a:off x="1286438" y="2870655"/>
              <a:ext cx="175842" cy="19114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1" name="Freeform 173"/>
            <p:cNvSpPr>
              <a:spLocks/>
            </p:cNvSpPr>
            <p:nvPr/>
          </p:nvSpPr>
          <p:spPr bwMode="auto">
            <a:xfrm>
              <a:off x="960251" y="2903071"/>
              <a:ext cx="326187" cy="158730"/>
            </a:xfrm>
            <a:custGeom>
              <a:avLst/>
              <a:gdLst>
                <a:gd name="T0" fmla="*/ 2147483647 w 438"/>
                <a:gd name="T1" fmla="*/ 2147483647 h 183"/>
                <a:gd name="T2" fmla="*/ 2147483647 w 438"/>
                <a:gd name="T3" fmla="*/ 2147483647 h 183"/>
                <a:gd name="T4" fmla="*/ 2147483647 w 438"/>
                <a:gd name="T5" fmla="*/ 2147483647 h 183"/>
                <a:gd name="T6" fmla="*/ 2147483647 w 438"/>
                <a:gd name="T7" fmla="*/ 2147483647 h 183"/>
                <a:gd name="T8" fmla="*/ 2147483647 w 438"/>
                <a:gd name="T9" fmla="*/ 2147483647 h 183"/>
                <a:gd name="T10" fmla="*/ 2147483647 w 438"/>
                <a:gd name="T11" fmla="*/ 2147483647 h 183"/>
                <a:gd name="T12" fmla="*/ 2147483647 w 438"/>
                <a:gd name="T13" fmla="*/ 2147483647 h 183"/>
                <a:gd name="T14" fmla="*/ 0 w 438"/>
                <a:gd name="T15" fmla="*/ 0 h 18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38"/>
                <a:gd name="T25" fmla="*/ 0 h 183"/>
                <a:gd name="T26" fmla="*/ 438 w 438"/>
                <a:gd name="T27" fmla="*/ 183 h 18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38" h="183">
                  <a:moveTo>
                    <a:pt x="438" y="183"/>
                  </a:moveTo>
                  <a:lnTo>
                    <a:pt x="379" y="94"/>
                  </a:lnTo>
                  <a:lnTo>
                    <a:pt x="260" y="91"/>
                  </a:lnTo>
                  <a:lnTo>
                    <a:pt x="250" y="92"/>
                  </a:lnTo>
                  <a:lnTo>
                    <a:pt x="244" y="98"/>
                  </a:lnTo>
                  <a:lnTo>
                    <a:pt x="231" y="104"/>
                  </a:lnTo>
                  <a:lnTo>
                    <a:pt x="215" y="10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2" name="Line 174"/>
            <p:cNvSpPr>
              <a:spLocks noChangeShapeType="1"/>
            </p:cNvSpPr>
            <p:nvPr/>
          </p:nvSpPr>
          <p:spPr bwMode="auto">
            <a:xfrm flipV="1">
              <a:off x="1491294" y="3128871"/>
              <a:ext cx="0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3" name="Line 175"/>
            <p:cNvSpPr>
              <a:spLocks noChangeShapeType="1"/>
            </p:cNvSpPr>
            <p:nvPr/>
          </p:nvSpPr>
          <p:spPr bwMode="auto">
            <a:xfrm>
              <a:off x="1491294" y="3128871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4" name="Line 176"/>
            <p:cNvSpPr>
              <a:spLocks noChangeShapeType="1"/>
            </p:cNvSpPr>
            <p:nvPr/>
          </p:nvSpPr>
          <p:spPr bwMode="auto">
            <a:xfrm>
              <a:off x="1497449" y="3128871"/>
              <a:ext cx="0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5" name="Line 177"/>
            <p:cNvSpPr>
              <a:spLocks noChangeShapeType="1"/>
            </p:cNvSpPr>
            <p:nvPr/>
          </p:nvSpPr>
          <p:spPr bwMode="auto">
            <a:xfrm flipH="1">
              <a:off x="1491294" y="3129989"/>
              <a:ext cx="6155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6" name="Freeform 178"/>
            <p:cNvSpPr>
              <a:spLocks/>
            </p:cNvSpPr>
            <p:nvPr/>
          </p:nvSpPr>
          <p:spPr bwMode="auto">
            <a:xfrm>
              <a:off x="1435025" y="2860594"/>
              <a:ext cx="91438" cy="10061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77" name="Line 179"/>
            <p:cNvSpPr>
              <a:spLocks noChangeShapeType="1"/>
            </p:cNvSpPr>
            <p:nvPr/>
          </p:nvSpPr>
          <p:spPr bwMode="auto">
            <a:xfrm flipV="1">
              <a:off x="1383152" y="2795761"/>
              <a:ext cx="263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8" name="Line 180"/>
            <p:cNvSpPr>
              <a:spLocks noChangeShapeType="1"/>
            </p:cNvSpPr>
            <p:nvPr/>
          </p:nvSpPr>
          <p:spPr bwMode="auto">
            <a:xfrm>
              <a:off x="1383152" y="2795761"/>
              <a:ext cx="5275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79" name="Line 181"/>
            <p:cNvSpPr>
              <a:spLocks noChangeShapeType="1"/>
            </p:cNvSpPr>
            <p:nvPr/>
          </p:nvSpPr>
          <p:spPr bwMode="auto">
            <a:xfrm>
              <a:off x="1388427" y="2795761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0" name="Line 182"/>
            <p:cNvSpPr>
              <a:spLocks noChangeShapeType="1"/>
            </p:cNvSpPr>
            <p:nvPr/>
          </p:nvSpPr>
          <p:spPr bwMode="auto">
            <a:xfrm flipH="1">
              <a:off x="1383152" y="2800232"/>
              <a:ext cx="527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1" name="Line 183"/>
            <p:cNvSpPr>
              <a:spLocks noChangeShapeType="1"/>
            </p:cNvSpPr>
            <p:nvPr/>
          </p:nvSpPr>
          <p:spPr bwMode="auto">
            <a:xfrm flipV="1">
              <a:off x="1316332" y="2585611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2" name="Line 184"/>
            <p:cNvSpPr>
              <a:spLocks noChangeShapeType="1"/>
            </p:cNvSpPr>
            <p:nvPr/>
          </p:nvSpPr>
          <p:spPr bwMode="auto">
            <a:xfrm>
              <a:off x="1316332" y="2585611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3" name="Line 185"/>
            <p:cNvSpPr>
              <a:spLocks noChangeShapeType="1"/>
            </p:cNvSpPr>
            <p:nvPr/>
          </p:nvSpPr>
          <p:spPr bwMode="auto">
            <a:xfrm>
              <a:off x="1319848" y="2585611"/>
              <a:ext cx="2637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4" name="Line 186"/>
            <p:cNvSpPr>
              <a:spLocks noChangeShapeType="1"/>
            </p:cNvSpPr>
            <p:nvPr/>
          </p:nvSpPr>
          <p:spPr bwMode="auto">
            <a:xfrm flipH="1">
              <a:off x="1316332" y="2590082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5" name="Line 187"/>
            <p:cNvSpPr>
              <a:spLocks noChangeShapeType="1"/>
            </p:cNvSpPr>
            <p:nvPr/>
          </p:nvSpPr>
          <p:spPr bwMode="auto">
            <a:xfrm flipV="1">
              <a:off x="1527342" y="2796879"/>
              <a:ext cx="0" cy="782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6" name="Line 188"/>
            <p:cNvSpPr>
              <a:spLocks noChangeShapeType="1"/>
            </p:cNvSpPr>
            <p:nvPr/>
          </p:nvSpPr>
          <p:spPr bwMode="auto">
            <a:xfrm>
              <a:off x="1527342" y="2796879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7" name="Line 189"/>
            <p:cNvSpPr>
              <a:spLocks noChangeShapeType="1"/>
            </p:cNvSpPr>
            <p:nvPr/>
          </p:nvSpPr>
          <p:spPr bwMode="auto">
            <a:xfrm>
              <a:off x="1530859" y="2796879"/>
              <a:ext cx="0" cy="782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8" name="Line 190"/>
            <p:cNvSpPr>
              <a:spLocks noChangeShapeType="1"/>
            </p:cNvSpPr>
            <p:nvPr/>
          </p:nvSpPr>
          <p:spPr bwMode="auto">
            <a:xfrm flipH="1">
              <a:off x="1527342" y="2804703"/>
              <a:ext cx="3517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89" name="Line 191"/>
            <p:cNvSpPr>
              <a:spLocks noChangeShapeType="1"/>
            </p:cNvSpPr>
            <p:nvPr/>
          </p:nvSpPr>
          <p:spPr bwMode="auto">
            <a:xfrm flipV="1">
              <a:off x="1515033" y="2640384"/>
              <a:ext cx="2637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0" name="Line 192"/>
            <p:cNvSpPr>
              <a:spLocks noChangeShapeType="1"/>
            </p:cNvSpPr>
            <p:nvPr/>
          </p:nvSpPr>
          <p:spPr bwMode="auto">
            <a:xfrm>
              <a:off x="1515033" y="2640384"/>
              <a:ext cx="11429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1" name="Line 193"/>
            <p:cNvSpPr>
              <a:spLocks noChangeShapeType="1"/>
            </p:cNvSpPr>
            <p:nvPr/>
          </p:nvSpPr>
          <p:spPr bwMode="auto">
            <a:xfrm>
              <a:off x="1526463" y="264038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2" name="Line 194"/>
            <p:cNvSpPr>
              <a:spLocks noChangeShapeType="1"/>
            </p:cNvSpPr>
            <p:nvPr/>
          </p:nvSpPr>
          <p:spPr bwMode="auto">
            <a:xfrm flipH="1">
              <a:off x="1515033" y="2650444"/>
              <a:ext cx="11429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3" name="Line 195"/>
            <p:cNvSpPr>
              <a:spLocks noChangeShapeType="1"/>
            </p:cNvSpPr>
            <p:nvPr/>
          </p:nvSpPr>
          <p:spPr bwMode="auto">
            <a:xfrm>
              <a:off x="1684721" y="3285365"/>
              <a:ext cx="58907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194" name="Freeform 196"/>
            <p:cNvSpPr>
              <a:spLocks/>
            </p:cNvSpPr>
            <p:nvPr/>
          </p:nvSpPr>
          <p:spPr bwMode="auto">
            <a:xfrm>
              <a:off x="1674170" y="3285365"/>
              <a:ext cx="84404" cy="349878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5" name="Freeform 197"/>
            <p:cNvSpPr>
              <a:spLocks/>
            </p:cNvSpPr>
            <p:nvPr/>
          </p:nvSpPr>
          <p:spPr bwMode="auto">
            <a:xfrm>
              <a:off x="2562173" y="3906873"/>
              <a:ext cx="117814" cy="408004"/>
            </a:xfrm>
            <a:custGeom>
              <a:avLst/>
              <a:gdLst>
                <a:gd name="T0" fmla="*/ 0 w 154"/>
                <a:gd name="T1" fmla="*/ 0 h 472"/>
                <a:gd name="T2" fmla="*/ 2147483647 w 154"/>
                <a:gd name="T3" fmla="*/ 2147483647 h 472"/>
                <a:gd name="T4" fmla="*/ 2147483647 w 154"/>
                <a:gd name="T5" fmla="*/ 2147483647 h 472"/>
                <a:gd name="T6" fmla="*/ 2147483647 w 154"/>
                <a:gd name="T7" fmla="*/ 2147483647 h 472"/>
                <a:gd name="T8" fmla="*/ 2147483647 w 154"/>
                <a:gd name="T9" fmla="*/ 2147483647 h 472"/>
                <a:gd name="T10" fmla="*/ 2147483647 w 154"/>
                <a:gd name="T11" fmla="*/ 2147483647 h 472"/>
                <a:gd name="T12" fmla="*/ 2147483647 w 154"/>
                <a:gd name="T13" fmla="*/ 2147483647 h 472"/>
                <a:gd name="T14" fmla="*/ 2147483647 w 154"/>
                <a:gd name="T15" fmla="*/ 2147483647 h 472"/>
                <a:gd name="T16" fmla="*/ 2147483647 w 154"/>
                <a:gd name="T17" fmla="*/ 2147483647 h 472"/>
                <a:gd name="T18" fmla="*/ 2147483647 w 154"/>
                <a:gd name="T19" fmla="*/ 2147483647 h 472"/>
                <a:gd name="T20" fmla="*/ 2147483647 w 154"/>
                <a:gd name="T21" fmla="*/ 2147483647 h 472"/>
                <a:gd name="T22" fmla="*/ 2147483647 w 154"/>
                <a:gd name="T23" fmla="*/ 2147483647 h 472"/>
                <a:gd name="T24" fmla="*/ 2147483647 w 154"/>
                <a:gd name="T25" fmla="*/ 2147483647 h 472"/>
                <a:gd name="T26" fmla="*/ 2147483647 w 154"/>
                <a:gd name="T27" fmla="*/ 2147483647 h 472"/>
                <a:gd name="T28" fmla="*/ 2147483647 w 154"/>
                <a:gd name="T29" fmla="*/ 2147483647 h 472"/>
                <a:gd name="T30" fmla="*/ 2147483647 w 154"/>
                <a:gd name="T31" fmla="*/ 2147483647 h 472"/>
                <a:gd name="T32" fmla="*/ 2147483647 w 154"/>
                <a:gd name="T33" fmla="*/ 2147483647 h 472"/>
                <a:gd name="T34" fmla="*/ 2147483647 w 154"/>
                <a:gd name="T35" fmla="*/ 2147483647 h 472"/>
                <a:gd name="T36" fmla="*/ 2147483647 w 154"/>
                <a:gd name="T37" fmla="*/ 2147483647 h 472"/>
                <a:gd name="T38" fmla="*/ 2147483647 w 154"/>
                <a:gd name="T39" fmla="*/ 2147483647 h 47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4"/>
                <a:gd name="T61" fmla="*/ 0 h 472"/>
                <a:gd name="T62" fmla="*/ 154 w 154"/>
                <a:gd name="T63" fmla="*/ 472 h 47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4" h="472">
                  <a:moveTo>
                    <a:pt x="0" y="0"/>
                  </a:moveTo>
                  <a:lnTo>
                    <a:pt x="48" y="175"/>
                  </a:lnTo>
                  <a:lnTo>
                    <a:pt x="69" y="175"/>
                  </a:lnTo>
                  <a:lnTo>
                    <a:pt x="81" y="179"/>
                  </a:lnTo>
                  <a:lnTo>
                    <a:pt x="115" y="298"/>
                  </a:lnTo>
                  <a:lnTo>
                    <a:pt x="110" y="307"/>
                  </a:lnTo>
                  <a:lnTo>
                    <a:pt x="89" y="309"/>
                  </a:lnTo>
                  <a:lnTo>
                    <a:pt x="75" y="325"/>
                  </a:lnTo>
                  <a:lnTo>
                    <a:pt x="81" y="346"/>
                  </a:lnTo>
                  <a:lnTo>
                    <a:pt x="87" y="353"/>
                  </a:lnTo>
                  <a:lnTo>
                    <a:pt x="121" y="367"/>
                  </a:lnTo>
                  <a:lnTo>
                    <a:pt x="127" y="375"/>
                  </a:lnTo>
                  <a:lnTo>
                    <a:pt x="127" y="382"/>
                  </a:lnTo>
                  <a:lnTo>
                    <a:pt x="119" y="426"/>
                  </a:lnTo>
                  <a:lnTo>
                    <a:pt x="119" y="436"/>
                  </a:lnTo>
                  <a:lnTo>
                    <a:pt x="121" y="446"/>
                  </a:lnTo>
                  <a:lnTo>
                    <a:pt x="138" y="448"/>
                  </a:lnTo>
                  <a:lnTo>
                    <a:pt x="142" y="444"/>
                  </a:lnTo>
                  <a:lnTo>
                    <a:pt x="154" y="444"/>
                  </a:lnTo>
                  <a:lnTo>
                    <a:pt x="148" y="4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6" name="Freeform 198"/>
            <p:cNvSpPr>
              <a:spLocks/>
            </p:cNvSpPr>
            <p:nvPr/>
          </p:nvSpPr>
          <p:spPr bwMode="auto">
            <a:xfrm>
              <a:off x="3114317" y="5257198"/>
              <a:ext cx="124848" cy="77130"/>
            </a:xfrm>
            <a:custGeom>
              <a:avLst/>
              <a:gdLst>
                <a:gd name="T0" fmla="*/ 0 w 163"/>
                <a:gd name="T1" fmla="*/ 2147483647 h 88"/>
                <a:gd name="T2" fmla="*/ 2147483647 w 163"/>
                <a:gd name="T3" fmla="*/ 2147483647 h 88"/>
                <a:gd name="T4" fmla="*/ 2147483647 w 163"/>
                <a:gd name="T5" fmla="*/ 2147483647 h 88"/>
                <a:gd name="T6" fmla="*/ 2147483647 w 163"/>
                <a:gd name="T7" fmla="*/ 2147483647 h 88"/>
                <a:gd name="T8" fmla="*/ 2147483647 w 163"/>
                <a:gd name="T9" fmla="*/ 2147483647 h 88"/>
                <a:gd name="T10" fmla="*/ 2147483647 w 163"/>
                <a:gd name="T11" fmla="*/ 2147483647 h 88"/>
                <a:gd name="T12" fmla="*/ 2147483647 w 163"/>
                <a:gd name="T13" fmla="*/ 2147483647 h 88"/>
                <a:gd name="T14" fmla="*/ 2147483647 w 163"/>
                <a:gd name="T15" fmla="*/ 2147483647 h 88"/>
                <a:gd name="T16" fmla="*/ 2147483647 w 163"/>
                <a:gd name="T17" fmla="*/ 2147483647 h 88"/>
                <a:gd name="T18" fmla="*/ 2147483647 w 163"/>
                <a:gd name="T19" fmla="*/ 2147483647 h 88"/>
                <a:gd name="T20" fmla="*/ 2147483647 w 163"/>
                <a:gd name="T21" fmla="*/ 2147483647 h 88"/>
                <a:gd name="T22" fmla="*/ 2147483647 w 163"/>
                <a:gd name="T23" fmla="*/ 2147483647 h 88"/>
                <a:gd name="T24" fmla="*/ 2147483647 w 163"/>
                <a:gd name="T25" fmla="*/ 2147483647 h 88"/>
                <a:gd name="T26" fmla="*/ 2147483647 w 163"/>
                <a:gd name="T27" fmla="*/ 2147483647 h 88"/>
                <a:gd name="T28" fmla="*/ 2147483647 w 163"/>
                <a:gd name="T29" fmla="*/ 2147483647 h 88"/>
                <a:gd name="T30" fmla="*/ 2147483647 w 163"/>
                <a:gd name="T31" fmla="*/ 0 h 8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3"/>
                <a:gd name="T49" fmla="*/ 0 h 88"/>
                <a:gd name="T50" fmla="*/ 163 w 163"/>
                <a:gd name="T51" fmla="*/ 88 h 8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3" h="88">
                  <a:moveTo>
                    <a:pt x="0" y="11"/>
                  </a:moveTo>
                  <a:lnTo>
                    <a:pt x="4" y="38"/>
                  </a:lnTo>
                  <a:lnTo>
                    <a:pt x="8" y="42"/>
                  </a:lnTo>
                  <a:lnTo>
                    <a:pt x="17" y="40"/>
                  </a:lnTo>
                  <a:lnTo>
                    <a:pt x="21" y="32"/>
                  </a:lnTo>
                  <a:lnTo>
                    <a:pt x="27" y="30"/>
                  </a:lnTo>
                  <a:lnTo>
                    <a:pt x="31" y="38"/>
                  </a:lnTo>
                  <a:lnTo>
                    <a:pt x="19" y="84"/>
                  </a:lnTo>
                  <a:lnTo>
                    <a:pt x="52" y="84"/>
                  </a:lnTo>
                  <a:lnTo>
                    <a:pt x="48" y="88"/>
                  </a:lnTo>
                  <a:lnTo>
                    <a:pt x="92" y="86"/>
                  </a:lnTo>
                  <a:lnTo>
                    <a:pt x="112" y="74"/>
                  </a:lnTo>
                  <a:lnTo>
                    <a:pt x="138" y="72"/>
                  </a:lnTo>
                  <a:lnTo>
                    <a:pt x="154" y="71"/>
                  </a:lnTo>
                  <a:lnTo>
                    <a:pt x="163" y="53"/>
                  </a:lnTo>
                  <a:lnTo>
                    <a:pt x="163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7" name="Freeform 199"/>
            <p:cNvSpPr>
              <a:spLocks/>
            </p:cNvSpPr>
            <p:nvPr/>
          </p:nvSpPr>
          <p:spPr bwMode="auto">
            <a:xfrm>
              <a:off x="3007053" y="4870432"/>
              <a:ext cx="29014" cy="130785"/>
            </a:xfrm>
            <a:custGeom>
              <a:avLst/>
              <a:gdLst>
                <a:gd name="T0" fmla="*/ 2147483647 w 39"/>
                <a:gd name="T1" fmla="*/ 2147483647 h 150"/>
                <a:gd name="T2" fmla="*/ 2147483647 w 39"/>
                <a:gd name="T3" fmla="*/ 2147483647 h 150"/>
                <a:gd name="T4" fmla="*/ 2147483647 w 39"/>
                <a:gd name="T5" fmla="*/ 2147483647 h 150"/>
                <a:gd name="T6" fmla="*/ 2147483647 w 39"/>
                <a:gd name="T7" fmla="*/ 2147483647 h 150"/>
                <a:gd name="T8" fmla="*/ 2147483647 w 39"/>
                <a:gd name="T9" fmla="*/ 2147483647 h 150"/>
                <a:gd name="T10" fmla="*/ 2147483647 w 39"/>
                <a:gd name="T11" fmla="*/ 2147483647 h 150"/>
                <a:gd name="T12" fmla="*/ 2147483647 w 39"/>
                <a:gd name="T13" fmla="*/ 2147483647 h 150"/>
                <a:gd name="T14" fmla="*/ 2147483647 w 39"/>
                <a:gd name="T15" fmla="*/ 2147483647 h 150"/>
                <a:gd name="T16" fmla="*/ 2147483647 w 39"/>
                <a:gd name="T17" fmla="*/ 2147483647 h 150"/>
                <a:gd name="T18" fmla="*/ 2147483647 w 39"/>
                <a:gd name="T19" fmla="*/ 2147483647 h 150"/>
                <a:gd name="T20" fmla="*/ 2147483647 w 39"/>
                <a:gd name="T21" fmla="*/ 2147483647 h 150"/>
                <a:gd name="T22" fmla="*/ 2147483647 w 39"/>
                <a:gd name="T23" fmla="*/ 2147483647 h 150"/>
                <a:gd name="T24" fmla="*/ 2147483647 w 39"/>
                <a:gd name="T25" fmla="*/ 2147483647 h 150"/>
                <a:gd name="T26" fmla="*/ 0 w 39"/>
                <a:gd name="T27" fmla="*/ 2147483647 h 150"/>
                <a:gd name="T28" fmla="*/ 0 w 39"/>
                <a:gd name="T29" fmla="*/ 2147483647 h 150"/>
                <a:gd name="T30" fmla="*/ 2147483647 w 39"/>
                <a:gd name="T31" fmla="*/ 2147483647 h 150"/>
                <a:gd name="T32" fmla="*/ 2147483647 w 39"/>
                <a:gd name="T33" fmla="*/ 0 h 15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9"/>
                <a:gd name="T52" fmla="*/ 0 h 150"/>
                <a:gd name="T53" fmla="*/ 39 w 39"/>
                <a:gd name="T54" fmla="*/ 150 h 15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9" h="150">
                  <a:moveTo>
                    <a:pt x="35" y="150"/>
                  </a:moveTo>
                  <a:lnTo>
                    <a:pt x="33" y="142"/>
                  </a:lnTo>
                  <a:lnTo>
                    <a:pt x="33" y="135"/>
                  </a:lnTo>
                  <a:lnTo>
                    <a:pt x="39" y="127"/>
                  </a:lnTo>
                  <a:lnTo>
                    <a:pt x="37" y="117"/>
                  </a:lnTo>
                  <a:lnTo>
                    <a:pt x="35" y="108"/>
                  </a:lnTo>
                  <a:lnTo>
                    <a:pt x="39" y="96"/>
                  </a:lnTo>
                  <a:lnTo>
                    <a:pt x="35" y="85"/>
                  </a:lnTo>
                  <a:lnTo>
                    <a:pt x="29" y="73"/>
                  </a:lnTo>
                  <a:lnTo>
                    <a:pt x="16" y="62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4" y="37"/>
                  </a:lnTo>
                  <a:lnTo>
                    <a:pt x="0" y="29"/>
                  </a:lnTo>
                  <a:lnTo>
                    <a:pt x="0" y="19"/>
                  </a:lnTo>
                  <a:lnTo>
                    <a:pt x="8" y="1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8" name="Freeform 200"/>
            <p:cNvSpPr>
              <a:spLocks/>
            </p:cNvSpPr>
            <p:nvPr/>
          </p:nvSpPr>
          <p:spPr bwMode="auto">
            <a:xfrm>
              <a:off x="3014966" y="4846959"/>
              <a:ext cx="21101" cy="23474"/>
            </a:xfrm>
            <a:custGeom>
              <a:avLst/>
              <a:gdLst>
                <a:gd name="T0" fmla="*/ 2147483647 w 25"/>
                <a:gd name="T1" fmla="*/ 0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0 w 2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9"/>
                <a:gd name="T17" fmla="*/ 25 w 2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9">
                  <a:moveTo>
                    <a:pt x="25" y="0"/>
                  </a:moveTo>
                  <a:lnTo>
                    <a:pt x="19" y="10"/>
                  </a:lnTo>
                  <a:lnTo>
                    <a:pt x="11" y="12"/>
                  </a:lnTo>
                  <a:lnTo>
                    <a:pt x="8" y="18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199" name="Freeform 201"/>
            <p:cNvSpPr>
              <a:spLocks/>
            </p:cNvSpPr>
            <p:nvPr/>
          </p:nvSpPr>
          <p:spPr bwMode="auto">
            <a:xfrm>
              <a:off x="3232131" y="4919617"/>
              <a:ext cx="73854" cy="149788"/>
            </a:xfrm>
            <a:custGeom>
              <a:avLst/>
              <a:gdLst>
                <a:gd name="T0" fmla="*/ 2147483647 w 96"/>
                <a:gd name="T1" fmla="*/ 2147483647 h 174"/>
                <a:gd name="T2" fmla="*/ 2147483647 w 96"/>
                <a:gd name="T3" fmla="*/ 2147483647 h 174"/>
                <a:gd name="T4" fmla="*/ 2147483647 w 96"/>
                <a:gd name="T5" fmla="*/ 2147483647 h 174"/>
                <a:gd name="T6" fmla="*/ 2147483647 w 96"/>
                <a:gd name="T7" fmla="*/ 2147483647 h 174"/>
                <a:gd name="T8" fmla="*/ 2147483647 w 96"/>
                <a:gd name="T9" fmla="*/ 2147483647 h 174"/>
                <a:gd name="T10" fmla="*/ 2147483647 w 96"/>
                <a:gd name="T11" fmla="*/ 2147483647 h 174"/>
                <a:gd name="T12" fmla="*/ 2147483647 w 96"/>
                <a:gd name="T13" fmla="*/ 2147483647 h 174"/>
                <a:gd name="T14" fmla="*/ 0 w 96"/>
                <a:gd name="T15" fmla="*/ 0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96"/>
                <a:gd name="T25" fmla="*/ 0 h 174"/>
                <a:gd name="T26" fmla="*/ 96 w 96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96" h="174">
                  <a:moveTo>
                    <a:pt x="96" y="174"/>
                  </a:moveTo>
                  <a:lnTo>
                    <a:pt x="96" y="94"/>
                  </a:lnTo>
                  <a:lnTo>
                    <a:pt x="59" y="94"/>
                  </a:lnTo>
                  <a:lnTo>
                    <a:pt x="59" y="75"/>
                  </a:lnTo>
                  <a:lnTo>
                    <a:pt x="44" y="71"/>
                  </a:lnTo>
                  <a:lnTo>
                    <a:pt x="36" y="63"/>
                  </a:lnTo>
                  <a:lnTo>
                    <a:pt x="36" y="44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0" name="Freeform 202"/>
            <p:cNvSpPr>
              <a:spLocks/>
            </p:cNvSpPr>
            <p:nvPr/>
          </p:nvSpPr>
          <p:spPr bwMode="auto">
            <a:xfrm>
              <a:off x="3091457" y="4952034"/>
              <a:ext cx="65941" cy="45830"/>
            </a:xfrm>
            <a:custGeom>
              <a:avLst/>
              <a:gdLst>
                <a:gd name="T0" fmla="*/ 2147483647 w 90"/>
                <a:gd name="T1" fmla="*/ 0 h 54"/>
                <a:gd name="T2" fmla="*/ 2147483647 w 90"/>
                <a:gd name="T3" fmla="*/ 2147483647 h 54"/>
                <a:gd name="T4" fmla="*/ 2147483647 w 90"/>
                <a:gd name="T5" fmla="*/ 2147483647 h 54"/>
                <a:gd name="T6" fmla="*/ 0 w 90"/>
                <a:gd name="T7" fmla="*/ 2147483647 h 54"/>
                <a:gd name="T8" fmla="*/ 2147483647 w 90"/>
                <a:gd name="T9" fmla="*/ 2147483647 h 54"/>
                <a:gd name="T10" fmla="*/ 2147483647 w 90"/>
                <a:gd name="T11" fmla="*/ 2147483647 h 54"/>
                <a:gd name="T12" fmla="*/ 2147483647 w 90"/>
                <a:gd name="T13" fmla="*/ 214748364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0"/>
                <a:gd name="T22" fmla="*/ 0 h 54"/>
                <a:gd name="T23" fmla="*/ 90 w 90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0" h="54">
                  <a:moveTo>
                    <a:pt x="11" y="0"/>
                  </a:moveTo>
                  <a:lnTo>
                    <a:pt x="11" y="2"/>
                  </a:lnTo>
                  <a:lnTo>
                    <a:pt x="5" y="23"/>
                  </a:lnTo>
                  <a:lnTo>
                    <a:pt x="0" y="33"/>
                  </a:lnTo>
                  <a:lnTo>
                    <a:pt x="21" y="54"/>
                  </a:lnTo>
                  <a:lnTo>
                    <a:pt x="74" y="31"/>
                  </a:lnTo>
                  <a:lnTo>
                    <a:pt x="90" y="3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1" name="Freeform 203"/>
            <p:cNvSpPr>
              <a:spLocks/>
            </p:cNvSpPr>
            <p:nvPr/>
          </p:nvSpPr>
          <p:spPr bwMode="auto">
            <a:xfrm>
              <a:off x="3157399" y="4940855"/>
              <a:ext cx="34289" cy="41359"/>
            </a:xfrm>
            <a:custGeom>
              <a:avLst/>
              <a:gdLst>
                <a:gd name="T0" fmla="*/ 2147483647 w 44"/>
                <a:gd name="T1" fmla="*/ 0 h 46"/>
                <a:gd name="T2" fmla="*/ 2147483647 w 44"/>
                <a:gd name="T3" fmla="*/ 2147483647 h 46"/>
                <a:gd name="T4" fmla="*/ 2147483647 w 44"/>
                <a:gd name="T5" fmla="*/ 2147483647 h 46"/>
                <a:gd name="T6" fmla="*/ 2147483647 w 44"/>
                <a:gd name="T7" fmla="*/ 2147483647 h 46"/>
                <a:gd name="T8" fmla="*/ 0 w 44"/>
                <a:gd name="T9" fmla="*/ 2147483647 h 46"/>
                <a:gd name="T10" fmla="*/ 2147483647 w 44"/>
                <a:gd name="T11" fmla="*/ 2147483647 h 46"/>
                <a:gd name="T12" fmla="*/ 0 w 44"/>
                <a:gd name="T13" fmla="*/ 2147483647 h 4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"/>
                <a:gd name="T22" fmla="*/ 0 h 46"/>
                <a:gd name="T23" fmla="*/ 44 w 44"/>
                <a:gd name="T24" fmla="*/ 46 h 4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" h="46">
                  <a:moveTo>
                    <a:pt x="38" y="0"/>
                  </a:moveTo>
                  <a:lnTo>
                    <a:pt x="44" y="11"/>
                  </a:lnTo>
                  <a:lnTo>
                    <a:pt x="31" y="17"/>
                  </a:lnTo>
                  <a:lnTo>
                    <a:pt x="25" y="13"/>
                  </a:lnTo>
                  <a:lnTo>
                    <a:pt x="0" y="27"/>
                  </a:lnTo>
                  <a:lnTo>
                    <a:pt x="9" y="40"/>
                  </a:lnTo>
                  <a:lnTo>
                    <a:pt x="0" y="4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2" name="Freeform 204"/>
            <p:cNvSpPr>
              <a:spLocks/>
            </p:cNvSpPr>
            <p:nvPr/>
          </p:nvSpPr>
          <p:spPr bwMode="auto">
            <a:xfrm>
              <a:off x="2584153" y="4870432"/>
              <a:ext cx="218044" cy="112900"/>
            </a:xfrm>
            <a:custGeom>
              <a:avLst/>
              <a:gdLst>
                <a:gd name="T0" fmla="*/ 2147483647 w 290"/>
                <a:gd name="T1" fmla="*/ 2147483647 h 129"/>
                <a:gd name="T2" fmla="*/ 2147483647 w 290"/>
                <a:gd name="T3" fmla="*/ 2147483647 h 129"/>
                <a:gd name="T4" fmla="*/ 2147483647 w 290"/>
                <a:gd name="T5" fmla="*/ 2147483647 h 129"/>
                <a:gd name="T6" fmla="*/ 2147483647 w 290"/>
                <a:gd name="T7" fmla="*/ 2147483647 h 129"/>
                <a:gd name="T8" fmla="*/ 2147483647 w 290"/>
                <a:gd name="T9" fmla="*/ 2147483647 h 129"/>
                <a:gd name="T10" fmla="*/ 2147483647 w 290"/>
                <a:gd name="T11" fmla="*/ 2147483647 h 129"/>
                <a:gd name="T12" fmla="*/ 2147483647 w 290"/>
                <a:gd name="T13" fmla="*/ 2147483647 h 129"/>
                <a:gd name="T14" fmla="*/ 2147483647 w 290"/>
                <a:gd name="T15" fmla="*/ 2147483647 h 129"/>
                <a:gd name="T16" fmla="*/ 2147483647 w 290"/>
                <a:gd name="T17" fmla="*/ 2147483647 h 129"/>
                <a:gd name="T18" fmla="*/ 2147483647 w 290"/>
                <a:gd name="T19" fmla="*/ 2147483647 h 129"/>
                <a:gd name="T20" fmla="*/ 2147483647 w 290"/>
                <a:gd name="T21" fmla="*/ 2147483647 h 129"/>
                <a:gd name="T22" fmla="*/ 2147483647 w 290"/>
                <a:gd name="T23" fmla="*/ 2147483647 h 129"/>
                <a:gd name="T24" fmla="*/ 2147483647 w 290"/>
                <a:gd name="T25" fmla="*/ 2147483647 h 129"/>
                <a:gd name="T26" fmla="*/ 2147483647 w 290"/>
                <a:gd name="T27" fmla="*/ 2147483647 h 129"/>
                <a:gd name="T28" fmla="*/ 2147483647 w 290"/>
                <a:gd name="T29" fmla="*/ 2147483647 h 129"/>
                <a:gd name="T30" fmla="*/ 2147483647 w 290"/>
                <a:gd name="T31" fmla="*/ 2147483647 h 129"/>
                <a:gd name="T32" fmla="*/ 2147483647 w 290"/>
                <a:gd name="T33" fmla="*/ 2147483647 h 129"/>
                <a:gd name="T34" fmla="*/ 2147483647 w 290"/>
                <a:gd name="T35" fmla="*/ 2147483647 h 129"/>
                <a:gd name="T36" fmla="*/ 2147483647 w 290"/>
                <a:gd name="T37" fmla="*/ 2147483647 h 129"/>
                <a:gd name="T38" fmla="*/ 2147483647 w 290"/>
                <a:gd name="T39" fmla="*/ 2147483647 h 129"/>
                <a:gd name="T40" fmla="*/ 2147483647 w 290"/>
                <a:gd name="T41" fmla="*/ 2147483647 h 129"/>
                <a:gd name="T42" fmla="*/ 0 w 290"/>
                <a:gd name="T43" fmla="*/ 2147483647 h 129"/>
                <a:gd name="T44" fmla="*/ 0 w 290"/>
                <a:gd name="T45" fmla="*/ 0 h 12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90"/>
                <a:gd name="T70" fmla="*/ 0 h 129"/>
                <a:gd name="T71" fmla="*/ 290 w 290"/>
                <a:gd name="T72" fmla="*/ 129 h 12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90" h="129">
                  <a:moveTo>
                    <a:pt x="290" y="129"/>
                  </a:moveTo>
                  <a:lnTo>
                    <a:pt x="273" y="110"/>
                  </a:lnTo>
                  <a:lnTo>
                    <a:pt x="259" y="73"/>
                  </a:lnTo>
                  <a:lnTo>
                    <a:pt x="250" y="37"/>
                  </a:lnTo>
                  <a:lnTo>
                    <a:pt x="238" y="27"/>
                  </a:lnTo>
                  <a:lnTo>
                    <a:pt x="232" y="25"/>
                  </a:lnTo>
                  <a:lnTo>
                    <a:pt x="213" y="25"/>
                  </a:lnTo>
                  <a:lnTo>
                    <a:pt x="209" y="33"/>
                  </a:lnTo>
                  <a:lnTo>
                    <a:pt x="198" y="41"/>
                  </a:lnTo>
                  <a:lnTo>
                    <a:pt x="177" y="41"/>
                  </a:lnTo>
                  <a:lnTo>
                    <a:pt x="154" y="37"/>
                  </a:lnTo>
                  <a:lnTo>
                    <a:pt x="146" y="29"/>
                  </a:lnTo>
                  <a:lnTo>
                    <a:pt x="133" y="27"/>
                  </a:lnTo>
                  <a:lnTo>
                    <a:pt x="127" y="31"/>
                  </a:lnTo>
                  <a:lnTo>
                    <a:pt x="106" y="29"/>
                  </a:lnTo>
                  <a:lnTo>
                    <a:pt x="85" y="18"/>
                  </a:lnTo>
                  <a:lnTo>
                    <a:pt x="69" y="18"/>
                  </a:lnTo>
                  <a:lnTo>
                    <a:pt x="60" y="6"/>
                  </a:lnTo>
                  <a:lnTo>
                    <a:pt x="35" y="4"/>
                  </a:lnTo>
                  <a:lnTo>
                    <a:pt x="27" y="16"/>
                  </a:lnTo>
                  <a:lnTo>
                    <a:pt x="12" y="18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3" name="Freeform 205"/>
            <p:cNvSpPr>
              <a:spLocks/>
            </p:cNvSpPr>
            <p:nvPr/>
          </p:nvSpPr>
          <p:spPr bwMode="auto">
            <a:xfrm>
              <a:off x="2579757" y="4823484"/>
              <a:ext cx="4396" cy="46948"/>
            </a:xfrm>
            <a:custGeom>
              <a:avLst/>
              <a:gdLst>
                <a:gd name="T0" fmla="*/ 2147483647 w 6"/>
                <a:gd name="T1" fmla="*/ 2147483647 h 57"/>
                <a:gd name="T2" fmla="*/ 2147483647 w 6"/>
                <a:gd name="T3" fmla="*/ 2147483647 h 57"/>
                <a:gd name="T4" fmla="*/ 0 w 6"/>
                <a:gd name="T5" fmla="*/ 2147483647 h 57"/>
                <a:gd name="T6" fmla="*/ 2147483647 w 6"/>
                <a:gd name="T7" fmla="*/ 2147483647 h 57"/>
                <a:gd name="T8" fmla="*/ 2147483647 w 6"/>
                <a:gd name="T9" fmla="*/ 2147483647 h 57"/>
                <a:gd name="T10" fmla="*/ 2147483647 w 6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57"/>
                <a:gd name="T20" fmla="*/ 6 w 6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57">
                  <a:moveTo>
                    <a:pt x="6" y="57"/>
                  </a:moveTo>
                  <a:lnTo>
                    <a:pt x="2" y="40"/>
                  </a:lnTo>
                  <a:lnTo>
                    <a:pt x="0" y="27"/>
                  </a:lnTo>
                  <a:lnTo>
                    <a:pt x="6" y="19"/>
                  </a:lnTo>
                  <a:lnTo>
                    <a:pt x="6" y="5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4" name="Freeform 206"/>
            <p:cNvSpPr>
              <a:spLocks/>
            </p:cNvSpPr>
            <p:nvPr/>
          </p:nvSpPr>
          <p:spPr bwMode="auto">
            <a:xfrm>
              <a:off x="2529642" y="4870432"/>
              <a:ext cx="80887" cy="319696"/>
            </a:xfrm>
            <a:custGeom>
              <a:avLst/>
              <a:gdLst>
                <a:gd name="T0" fmla="*/ 0 w 104"/>
                <a:gd name="T1" fmla="*/ 2147483647 h 367"/>
                <a:gd name="T2" fmla="*/ 2147483647 w 104"/>
                <a:gd name="T3" fmla="*/ 2147483647 h 367"/>
                <a:gd name="T4" fmla="*/ 2147483647 w 104"/>
                <a:gd name="T5" fmla="*/ 2147483647 h 367"/>
                <a:gd name="T6" fmla="*/ 2147483647 w 104"/>
                <a:gd name="T7" fmla="*/ 0 h 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4"/>
                <a:gd name="T13" fmla="*/ 0 h 367"/>
                <a:gd name="T14" fmla="*/ 104 w 104"/>
                <a:gd name="T15" fmla="*/ 367 h 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4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5" name="Freeform 207"/>
            <p:cNvSpPr>
              <a:spLocks/>
            </p:cNvSpPr>
            <p:nvPr/>
          </p:nvSpPr>
          <p:spPr bwMode="auto">
            <a:xfrm>
              <a:off x="2347645" y="4918499"/>
              <a:ext cx="42202" cy="108428"/>
            </a:xfrm>
            <a:custGeom>
              <a:avLst/>
              <a:gdLst>
                <a:gd name="T0" fmla="*/ 2147483647 w 56"/>
                <a:gd name="T1" fmla="*/ 2147483647 h 127"/>
                <a:gd name="T2" fmla="*/ 2147483647 w 56"/>
                <a:gd name="T3" fmla="*/ 2147483647 h 127"/>
                <a:gd name="T4" fmla="*/ 2147483647 w 56"/>
                <a:gd name="T5" fmla="*/ 2147483647 h 127"/>
                <a:gd name="T6" fmla="*/ 0 w 56"/>
                <a:gd name="T7" fmla="*/ 0 h 1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6"/>
                <a:gd name="T13" fmla="*/ 0 h 127"/>
                <a:gd name="T14" fmla="*/ 56 w 56"/>
                <a:gd name="T15" fmla="*/ 127 h 1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6" h="127">
                  <a:moveTo>
                    <a:pt x="56" y="127"/>
                  </a:moveTo>
                  <a:lnTo>
                    <a:pt x="27" y="75"/>
                  </a:lnTo>
                  <a:lnTo>
                    <a:pt x="37" y="4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06" name="Line 208"/>
            <p:cNvSpPr>
              <a:spLocks noChangeShapeType="1"/>
            </p:cNvSpPr>
            <p:nvPr/>
          </p:nvSpPr>
          <p:spPr bwMode="auto">
            <a:xfrm flipH="1">
              <a:off x="2901548" y="5080582"/>
              <a:ext cx="129244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7" name="Line 209"/>
            <p:cNvSpPr>
              <a:spLocks noChangeShapeType="1"/>
            </p:cNvSpPr>
            <p:nvPr/>
          </p:nvSpPr>
          <p:spPr bwMode="auto">
            <a:xfrm flipV="1">
              <a:off x="2541072" y="5009042"/>
              <a:ext cx="0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8" name="Line 210"/>
            <p:cNvSpPr>
              <a:spLocks noChangeShapeType="1"/>
            </p:cNvSpPr>
            <p:nvPr/>
          </p:nvSpPr>
          <p:spPr bwMode="auto">
            <a:xfrm>
              <a:off x="2541072" y="5009042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09" name="Line 211"/>
            <p:cNvSpPr>
              <a:spLocks noChangeShapeType="1"/>
            </p:cNvSpPr>
            <p:nvPr/>
          </p:nvSpPr>
          <p:spPr bwMode="auto">
            <a:xfrm>
              <a:off x="2547226" y="5009042"/>
              <a:ext cx="0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10" name="Line 212"/>
            <p:cNvSpPr>
              <a:spLocks noChangeShapeType="1"/>
            </p:cNvSpPr>
            <p:nvPr/>
          </p:nvSpPr>
          <p:spPr bwMode="auto">
            <a:xfrm flipH="1">
              <a:off x="2541072" y="5012396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11" name="Freeform 213"/>
            <p:cNvSpPr>
              <a:spLocks/>
            </p:cNvSpPr>
            <p:nvPr/>
          </p:nvSpPr>
          <p:spPr bwMode="auto">
            <a:xfrm>
              <a:off x="3255870" y="5278437"/>
              <a:ext cx="142432" cy="191147"/>
            </a:xfrm>
            <a:custGeom>
              <a:avLst/>
              <a:gdLst>
                <a:gd name="T0" fmla="*/ 0 w 188"/>
                <a:gd name="T1" fmla="*/ 0 h 221"/>
                <a:gd name="T2" fmla="*/ 2147483647 w 188"/>
                <a:gd name="T3" fmla="*/ 2147483647 h 221"/>
                <a:gd name="T4" fmla="*/ 2147483647 w 188"/>
                <a:gd name="T5" fmla="*/ 2147483647 h 221"/>
                <a:gd name="T6" fmla="*/ 2147483647 w 188"/>
                <a:gd name="T7" fmla="*/ 2147483647 h 221"/>
                <a:gd name="T8" fmla="*/ 2147483647 w 188"/>
                <a:gd name="T9" fmla="*/ 2147483647 h 221"/>
                <a:gd name="T10" fmla="*/ 2147483647 w 188"/>
                <a:gd name="T11" fmla="*/ 2147483647 h 221"/>
                <a:gd name="T12" fmla="*/ 2147483647 w 188"/>
                <a:gd name="T13" fmla="*/ 2147483647 h 221"/>
                <a:gd name="T14" fmla="*/ 2147483647 w 188"/>
                <a:gd name="T15" fmla="*/ 2147483647 h 221"/>
                <a:gd name="T16" fmla="*/ 2147483647 w 188"/>
                <a:gd name="T17" fmla="*/ 2147483647 h 2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8"/>
                <a:gd name="T28" fmla="*/ 0 h 221"/>
                <a:gd name="T29" fmla="*/ 188 w 188"/>
                <a:gd name="T30" fmla="*/ 221 h 2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8" h="221">
                  <a:moveTo>
                    <a:pt x="0" y="0"/>
                  </a:moveTo>
                  <a:lnTo>
                    <a:pt x="14" y="4"/>
                  </a:lnTo>
                  <a:lnTo>
                    <a:pt x="23" y="12"/>
                  </a:lnTo>
                  <a:lnTo>
                    <a:pt x="27" y="14"/>
                  </a:lnTo>
                  <a:lnTo>
                    <a:pt x="35" y="20"/>
                  </a:lnTo>
                  <a:lnTo>
                    <a:pt x="35" y="93"/>
                  </a:lnTo>
                  <a:lnTo>
                    <a:pt x="167" y="150"/>
                  </a:lnTo>
                  <a:lnTo>
                    <a:pt x="171" y="165"/>
                  </a:lnTo>
                  <a:lnTo>
                    <a:pt x="188" y="2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2" name="Freeform 214"/>
            <p:cNvSpPr>
              <a:spLocks/>
            </p:cNvSpPr>
            <p:nvPr/>
          </p:nvSpPr>
          <p:spPr bwMode="auto">
            <a:xfrm>
              <a:off x="3255870" y="5135356"/>
              <a:ext cx="65941" cy="143081"/>
            </a:xfrm>
            <a:custGeom>
              <a:avLst/>
              <a:gdLst>
                <a:gd name="T0" fmla="*/ 0 w 85"/>
                <a:gd name="T1" fmla="*/ 2147483647 h 165"/>
                <a:gd name="T2" fmla="*/ 2147483647 w 85"/>
                <a:gd name="T3" fmla="*/ 2147483647 h 165"/>
                <a:gd name="T4" fmla="*/ 2147483647 w 85"/>
                <a:gd name="T5" fmla="*/ 2147483647 h 165"/>
                <a:gd name="T6" fmla="*/ 2147483647 w 85"/>
                <a:gd name="T7" fmla="*/ 0 h 1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65"/>
                <a:gd name="T14" fmla="*/ 85 w 85"/>
                <a:gd name="T15" fmla="*/ 165 h 1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65">
                  <a:moveTo>
                    <a:pt x="0" y="165"/>
                  </a:moveTo>
                  <a:lnTo>
                    <a:pt x="52" y="110"/>
                  </a:lnTo>
                  <a:lnTo>
                    <a:pt x="77" y="69"/>
                  </a:lnTo>
                  <a:lnTo>
                    <a:pt x="85" y="0"/>
                  </a:lnTo>
                </a:path>
              </a:pathLst>
            </a:custGeom>
            <a:solidFill>
              <a:srgbClr val="92D05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3" name="Freeform 215"/>
            <p:cNvSpPr>
              <a:spLocks/>
            </p:cNvSpPr>
            <p:nvPr/>
          </p:nvSpPr>
          <p:spPr bwMode="auto">
            <a:xfrm>
              <a:off x="3305985" y="5069404"/>
              <a:ext cx="15826" cy="64833"/>
            </a:xfrm>
            <a:custGeom>
              <a:avLst/>
              <a:gdLst>
                <a:gd name="T0" fmla="*/ 2147483647 w 21"/>
                <a:gd name="T1" fmla="*/ 2147483647 h 73"/>
                <a:gd name="T2" fmla="*/ 0 w 21"/>
                <a:gd name="T3" fmla="*/ 2147483647 h 73"/>
                <a:gd name="T4" fmla="*/ 0 w 21"/>
                <a:gd name="T5" fmla="*/ 0 h 73"/>
                <a:gd name="T6" fmla="*/ 0 60000 65536"/>
                <a:gd name="T7" fmla="*/ 0 60000 65536"/>
                <a:gd name="T8" fmla="*/ 0 60000 65536"/>
                <a:gd name="T9" fmla="*/ 0 w 21"/>
                <a:gd name="T10" fmla="*/ 0 h 73"/>
                <a:gd name="T11" fmla="*/ 21 w 21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73">
                  <a:moveTo>
                    <a:pt x="21" y="73"/>
                  </a:moveTo>
                  <a:lnTo>
                    <a:pt x="0" y="27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4" name="Freeform 216"/>
            <p:cNvSpPr>
              <a:spLocks/>
            </p:cNvSpPr>
            <p:nvPr/>
          </p:nvSpPr>
          <p:spPr bwMode="auto">
            <a:xfrm>
              <a:off x="3179379" y="5089525"/>
              <a:ext cx="22859" cy="15649"/>
            </a:xfrm>
            <a:custGeom>
              <a:avLst/>
              <a:gdLst>
                <a:gd name="T0" fmla="*/ 0 w 30"/>
                <a:gd name="T1" fmla="*/ 0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2147483647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3"/>
                <a:gd name="T14" fmla="*/ 30 w 30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3">
                  <a:moveTo>
                    <a:pt x="0" y="0"/>
                  </a:moveTo>
                  <a:lnTo>
                    <a:pt x="19" y="21"/>
                  </a:lnTo>
                  <a:lnTo>
                    <a:pt x="25" y="23"/>
                  </a:lnTo>
                  <a:lnTo>
                    <a:pt x="30" y="2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5" name="Freeform 217"/>
            <p:cNvSpPr>
              <a:spLocks/>
            </p:cNvSpPr>
            <p:nvPr/>
          </p:nvSpPr>
          <p:spPr bwMode="auto">
            <a:xfrm>
              <a:off x="3202238" y="5095114"/>
              <a:ext cx="119573" cy="44713"/>
            </a:xfrm>
            <a:custGeom>
              <a:avLst/>
              <a:gdLst>
                <a:gd name="T0" fmla="*/ 0 w 158"/>
                <a:gd name="T1" fmla="*/ 2147483647 h 52"/>
                <a:gd name="T2" fmla="*/ 2147483647 w 158"/>
                <a:gd name="T3" fmla="*/ 2147483647 h 52"/>
                <a:gd name="T4" fmla="*/ 2147483647 w 158"/>
                <a:gd name="T5" fmla="*/ 2147483647 h 52"/>
                <a:gd name="T6" fmla="*/ 2147483647 w 158"/>
                <a:gd name="T7" fmla="*/ 0 h 52"/>
                <a:gd name="T8" fmla="*/ 2147483647 w 158"/>
                <a:gd name="T9" fmla="*/ 0 h 52"/>
                <a:gd name="T10" fmla="*/ 2147483647 w 158"/>
                <a:gd name="T11" fmla="*/ 2147483647 h 52"/>
                <a:gd name="T12" fmla="*/ 2147483647 w 158"/>
                <a:gd name="T13" fmla="*/ 2147483647 h 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8"/>
                <a:gd name="T22" fmla="*/ 0 h 52"/>
                <a:gd name="T23" fmla="*/ 158 w 158"/>
                <a:gd name="T24" fmla="*/ 52 h 5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8" h="52">
                  <a:moveTo>
                    <a:pt x="0" y="14"/>
                  </a:moveTo>
                  <a:lnTo>
                    <a:pt x="4" y="14"/>
                  </a:lnTo>
                  <a:lnTo>
                    <a:pt x="10" y="6"/>
                  </a:lnTo>
                  <a:lnTo>
                    <a:pt x="18" y="0"/>
                  </a:lnTo>
                  <a:lnTo>
                    <a:pt x="102" y="0"/>
                  </a:lnTo>
                  <a:lnTo>
                    <a:pt x="102" y="52"/>
                  </a:lnTo>
                  <a:lnTo>
                    <a:pt x="158" y="46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6" name="Freeform 218"/>
            <p:cNvSpPr>
              <a:spLocks/>
            </p:cNvSpPr>
            <p:nvPr/>
          </p:nvSpPr>
          <p:spPr bwMode="auto">
            <a:xfrm>
              <a:off x="3130143" y="5208014"/>
              <a:ext cx="93196" cy="55891"/>
            </a:xfrm>
            <a:custGeom>
              <a:avLst/>
              <a:gdLst>
                <a:gd name="T0" fmla="*/ 2147483647 w 127"/>
                <a:gd name="T1" fmla="*/ 0 h 63"/>
                <a:gd name="T2" fmla="*/ 2147483647 w 127"/>
                <a:gd name="T3" fmla="*/ 2147483647 h 63"/>
                <a:gd name="T4" fmla="*/ 2147483647 w 127"/>
                <a:gd name="T5" fmla="*/ 2147483647 h 63"/>
                <a:gd name="T6" fmla="*/ 2147483647 w 127"/>
                <a:gd name="T7" fmla="*/ 2147483647 h 63"/>
                <a:gd name="T8" fmla="*/ 2147483647 w 127"/>
                <a:gd name="T9" fmla="*/ 2147483647 h 63"/>
                <a:gd name="T10" fmla="*/ 2147483647 w 127"/>
                <a:gd name="T11" fmla="*/ 2147483647 h 63"/>
                <a:gd name="T12" fmla="*/ 2147483647 w 127"/>
                <a:gd name="T13" fmla="*/ 2147483647 h 63"/>
                <a:gd name="T14" fmla="*/ 0 w 127"/>
                <a:gd name="T15" fmla="*/ 2147483647 h 6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7"/>
                <a:gd name="T25" fmla="*/ 0 h 63"/>
                <a:gd name="T26" fmla="*/ 127 w 127"/>
                <a:gd name="T27" fmla="*/ 63 h 6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7" h="63">
                  <a:moveTo>
                    <a:pt x="127" y="0"/>
                  </a:moveTo>
                  <a:lnTo>
                    <a:pt x="83" y="17"/>
                  </a:lnTo>
                  <a:lnTo>
                    <a:pt x="12" y="17"/>
                  </a:lnTo>
                  <a:lnTo>
                    <a:pt x="20" y="40"/>
                  </a:lnTo>
                  <a:lnTo>
                    <a:pt x="23" y="52"/>
                  </a:lnTo>
                  <a:lnTo>
                    <a:pt x="20" y="57"/>
                  </a:lnTo>
                  <a:lnTo>
                    <a:pt x="14" y="59"/>
                  </a:lnTo>
                  <a:lnTo>
                    <a:pt x="0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7" name="Freeform 219"/>
            <p:cNvSpPr>
              <a:spLocks/>
            </p:cNvSpPr>
            <p:nvPr/>
          </p:nvSpPr>
          <p:spPr bwMode="auto">
            <a:xfrm>
              <a:off x="3114317" y="5263905"/>
              <a:ext cx="15826" cy="0"/>
            </a:xfrm>
            <a:custGeom>
              <a:avLst/>
              <a:gdLst>
                <a:gd name="T0" fmla="*/ 0 w 17"/>
                <a:gd name="T1" fmla="*/ 0 h 2"/>
                <a:gd name="T2" fmla="*/ 2147483647 w 17"/>
                <a:gd name="T3" fmla="*/ 0 h 2"/>
                <a:gd name="T4" fmla="*/ 2147483647 w 17"/>
                <a:gd name="T5" fmla="*/ 0 h 2"/>
                <a:gd name="T6" fmla="*/ 2147483647 w 17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2"/>
                <a:gd name="T14" fmla="*/ 17 w 17"/>
                <a:gd name="T15" fmla="*/ 0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2">
                  <a:moveTo>
                    <a:pt x="0" y="2"/>
                  </a:moveTo>
                  <a:lnTo>
                    <a:pt x="4" y="2"/>
                  </a:lnTo>
                  <a:lnTo>
                    <a:pt x="17" y="2"/>
                  </a:lnTo>
                  <a:lnTo>
                    <a:pt x="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8" name="Freeform 220"/>
            <p:cNvSpPr>
              <a:spLocks/>
            </p:cNvSpPr>
            <p:nvPr/>
          </p:nvSpPr>
          <p:spPr bwMode="auto">
            <a:xfrm>
              <a:off x="3069478" y="5263905"/>
              <a:ext cx="44839" cy="45831"/>
            </a:xfrm>
            <a:custGeom>
              <a:avLst/>
              <a:gdLst>
                <a:gd name="T0" fmla="*/ 2147483647 w 63"/>
                <a:gd name="T1" fmla="*/ 2147483647 h 54"/>
                <a:gd name="T2" fmla="*/ 2147483647 w 63"/>
                <a:gd name="T3" fmla="*/ 0 h 54"/>
                <a:gd name="T4" fmla="*/ 2147483647 w 63"/>
                <a:gd name="T5" fmla="*/ 2147483647 h 54"/>
                <a:gd name="T6" fmla="*/ 2147483647 w 63"/>
                <a:gd name="T7" fmla="*/ 2147483647 h 54"/>
                <a:gd name="T8" fmla="*/ 2147483647 w 63"/>
                <a:gd name="T9" fmla="*/ 2147483647 h 54"/>
                <a:gd name="T10" fmla="*/ 2147483647 w 63"/>
                <a:gd name="T11" fmla="*/ 2147483647 h 54"/>
                <a:gd name="T12" fmla="*/ 2147483647 w 63"/>
                <a:gd name="T13" fmla="*/ 2147483647 h 54"/>
                <a:gd name="T14" fmla="*/ 2147483647 w 63"/>
                <a:gd name="T15" fmla="*/ 2147483647 h 54"/>
                <a:gd name="T16" fmla="*/ 2147483647 w 63"/>
                <a:gd name="T17" fmla="*/ 2147483647 h 54"/>
                <a:gd name="T18" fmla="*/ 2147483647 w 63"/>
                <a:gd name="T19" fmla="*/ 2147483647 h 54"/>
                <a:gd name="T20" fmla="*/ 0 w 63"/>
                <a:gd name="T21" fmla="*/ 2147483647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3"/>
                <a:gd name="T34" fmla="*/ 0 h 54"/>
                <a:gd name="T35" fmla="*/ 63 w 63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3" h="54">
                  <a:moveTo>
                    <a:pt x="63" y="2"/>
                  </a:moveTo>
                  <a:lnTo>
                    <a:pt x="59" y="0"/>
                  </a:lnTo>
                  <a:lnTo>
                    <a:pt x="50" y="2"/>
                  </a:lnTo>
                  <a:lnTo>
                    <a:pt x="38" y="10"/>
                  </a:lnTo>
                  <a:lnTo>
                    <a:pt x="25" y="10"/>
                  </a:lnTo>
                  <a:lnTo>
                    <a:pt x="19" y="10"/>
                  </a:lnTo>
                  <a:lnTo>
                    <a:pt x="13" y="14"/>
                  </a:lnTo>
                  <a:lnTo>
                    <a:pt x="13" y="19"/>
                  </a:lnTo>
                  <a:lnTo>
                    <a:pt x="15" y="33"/>
                  </a:lnTo>
                  <a:lnTo>
                    <a:pt x="11" y="40"/>
                  </a:lnTo>
                  <a:lnTo>
                    <a:pt x="0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19" name="Freeform 221"/>
            <p:cNvSpPr>
              <a:spLocks/>
            </p:cNvSpPr>
            <p:nvPr/>
          </p:nvSpPr>
          <p:spPr bwMode="auto">
            <a:xfrm>
              <a:off x="3239165" y="5257198"/>
              <a:ext cx="16705" cy="21239"/>
            </a:xfrm>
            <a:custGeom>
              <a:avLst/>
              <a:gdLst>
                <a:gd name="T0" fmla="*/ 0 w 25"/>
                <a:gd name="T1" fmla="*/ 0 h 26"/>
                <a:gd name="T2" fmla="*/ 2147483647 w 25"/>
                <a:gd name="T3" fmla="*/ 2147483647 h 26"/>
                <a:gd name="T4" fmla="*/ 2147483647 w 25"/>
                <a:gd name="T5" fmla="*/ 2147483647 h 26"/>
                <a:gd name="T6" fmla="*/ 2147483647 w 25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26"/>
                <a:gd name="T14" fmla="*/ 25 w 25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26">
                  <a:moveTo>
                    <a:pt x="0" y="0"/>
                  </a:moveTo>
                  <a:lnTo>
                    <a:pt x="4" y="7"/>
                  </a:lnTo>
                  <a:lnTo>
                    <a:pt x="6" y="17"/>
                  </a:lnTo>
                  <a:lnTo>
                    <a:pt x="25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0" name="Freeform 222"/>
            <p:cNvSpPr>
              <a:spLocks/>
            </p:cNvSpPr>
            <p:nvPr/>
          </p:nvSpPr>
          <p:spPr bwMode="auto">
            <a:xfrm>
              <a:off x="3223339" y="5208014"/>
              <a:ext cx="15826" cy="49184"/>
            </a:xfrm>
            <a:custGeom>
              <a:avLst/>
              <a:gdLst>
                <a:gd name="T0" fmla="*/ 0 w 19"/>
                <a:gd name="T1" fmla="*/ 0 h 54"/>
                <a:gd name="T2" fmla="*/ 2147483647 w 19"/>
                <a:gd name="T3" fmla="*/ 2147483647 h 54"/>
                <a:gd name="T4" fmla="*/ 2147483647 w 19"/>
                <a:gd name="T5" fmla="*/ 2147483647 h 54"/>
                <a:gd name="T6" fmla="*/ 2147483647 w 19"/>
                <a:gd name="T7" fmla="*/ 2147483647 h 54"/>
                <a:gd name="T8" fmla="*/ 2147483647 w 19"/>
                <a:gd name="T9" fmla="*/ 2147483647 h 54"/>
                <a:gd name="T10" fmla="*/ 2147483647 w 19"/>
                <a:gd name="T11" fmla="*/ 214748364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54"/>
                <a:gd name="T20" fmla="*/ 19 w 19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54">
                  <a:moveTo>
                    <a:pt x="0" y="0"/>
                  </a:moveTo>
                  <a:lnTo>
                    <a:pt x="4" y="13"/>
                  </a:lnTo>
                  <a:lnTo>
                    <a:pt x="10" y="27"/>
                  </a:lnTo>
                  <a:lnTo>
                    <a:pt x="14" y="32"/>
                  </a:lnTo>
                  <a:lnTo>
                    <a:pt x="14" y="44"/>
                  </a:lnTo>
                  <a:lnTo>
                    <a:pt x="19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1" name="Freeform 223"/>
            <p:cNvSpPr>
              <a:spLocks/>
            </p:cNvSpPr>
            <p:nvPr/>
          </p:nvSpPr>
          <p:spPr bwMode="auto">
            <a:xfrm>
              <a:off x="3184654" y="5105174"/>
              <a:ext cx="38685" cy="102839"/>
            </a:xfrm>
            <a:custGeom>
              <a:avLst/>
              <a:gdLst>
                <a:gd name="T0" fmla="*/ 2147483647 w 54"/>
                <a:gd name="T1" fmla="*/ 0 h 117"/>
                <a:gd name="T2" fmla="*/ 2147483647 w 54"/>
                <a:gd name="T3" fmla="*/ 2147483647 h 117"/>
                <a:gd name="T4" fmla="*/ 2147483647 w 54"/>
                <a:gd name="T5" fmla="*/ 2147483647 h 117"/>
                <a:gd name="T6" fmla="*/ 0 w 54"/>
                <a:gd name="T7" fmla="*/ 2147483647 h 117"/>
                <a:gd name="T8" fmla="*/ 2147483647 w 54"/>
                <a:gd name="T9" fmla="*/ 2147483647 h 117"/>
                <a:gd name="T10" fmla="*/ 2147483647 w 54"/>
                <a:gd name="T11" fmla="*/ 2147483647 h 117"/>
                <a:gd name="T12" fmla="*/ 2147483647 w 54"/>
                <a:gd name="T13" fmla="*/ 2147483647 h 117"/>
                <a:gd name="T14" fmla="*/ 2147483647 w 54"/>
                <a:gd name="T15" fmla="*/ 2147483647 h 117"/>
                <a:gd name="T16" fmla="*/ 2147483647 w 54"/>
                <a:gd name="T17" fmla="*/ 2147483647 h 117"/>
                <a:gd name="T18" fmla="*/ 2147483647 w 54"/>
                <a:gd name="T19" fmla="*/ 2147483647 h 117"/>
                <a:gd name="T20" fmla="*/ 2147483647 w 54"/>
                <a:gd name="T21" fmla="*/ 2147483647 h 117"/>
                <a:gd name="T22" fmla="*/ 2147483647 w 54"/>
                <a:gd name="T23" fmla="*/ 2147483647 h 11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4"/>
                <a:gd name="T37" fmla="*/ 0 h 117"/>
                <a:gd name="T38" fmla="*/ 54 w 54"/>
                <a:gd name="T39" fmla="*/ 117 h 11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4" h="117">
                  <a:moveTo>
                    <a:pt x="25" y="0"/>
                  </a:moveTo>
                  <a:lnTo>
                    <a:pt x="18" y="7"/>
                  </a:lnTo>
                  <a:lnTo>
                    <a:pt x="6" y="27"/>
                  </a:lnTo>
                  <a:lnTo>
                    <a:pt x="0" y="46"/>
                  </a:lnTo>
                  <a:lnTo>
                    <a:pt x="8" y="73"/>
                  </a:lnTo>
                  <a:lnTo>
                    <a:pt x="14" y="84"/>
                  </a:lnTo>
                  <a:lnTo>
                    <a:pt x="22" y="98"/>
                  </a:lnTo>
                  <a:lnTo>
                    <a:pt x="27" y="109"/>
                  </a:lnTo>
                  <a:lnTo>
                    <a:pt x="35" y="113"/>
                  </a:lnTo>
                  <a:lnTo>
                    <a:pt x="43" y="109"/>
                  </a:lnTo>
                  <a:lnTo>
                    <a:pt x="50" y="111"/>
                  </a:lnTo>
                  <a:lnTo>
                    <a:pt x="54" y="117"/>
                  </a:lnTo>
                </a:path>
              </a:pathLst>
            </a:custGeom>
            <a:solidFill>
              <a:srgbClr val="00B0F0"/>
            </a:solidFill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2" name="Freeform 228"/>
            <p:cNvSpPr>
              <a:spLocks/>
            </p:cNvSpPr>
            <p:nvPr/>
          </p:nvSpPr>
          <p:spPr bwMode="auto">
            <a:xfrm>
              <a:off x="3114317" y="4982214"/>
              <a:ext cx="43082" cy="40241"/>
            </a:xfrm>
            <a:custGeom>
              <a:avLst/>
              <a:gdLst>
                <a:gd name="T0" fmla="*/ 0 w 56"/>
                <a:gd name="T1" fmla="*/ 2147483647 h 48"/>
                <a:gd name="T2" fmla="*/ 2147483647 w 56"/>
                <a:gd name="T3" fmla="*/ 2147483647 h 48"/>
                <a:gd name="T4" fmla="*/ 2147483647 w 56"/>
                <a:gd name="T5" fmla="*/ 2147483647 h 48"/>
                <a:gd name="T6" fmla="*/ 2147483647 w 56"/>
                <a:gd name="T7" fmla="*/ 2147483647 h 48"/>
                <a:gd name="T8" fmla="*/ 2147483647 w 56"/>
                <a:gd name="T9" fmla="*/ 2147483647 h 48"/>
                <a:gd name="T10" fmla="*/ 2147483647 w 56"/>
                <a:gd name="T11" fmla="*/ 0 h 4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6"/>
                <a:gd name="T19" fmla="*/ 0 h 48"/>
                <a:gd name="T20" fmla="*/ 56 w 56"/>
                <a:gd name="T21" fmla="*/ 48 h 4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6" h="48">
                  <a:moveTo>
                    <a:pt x="0" y="48"/>
                  </a:moveTo>
                  <a:lnTo>
                    <a:pt x="8" y="36"/>
                  </a:lnTo>
                  <a:lnTo>
                    <a:pt x="19" y="38"/>
                  </a:lnTo>
                  <a:lnTo>
                    <a:pt x="21" y="29"/>
                  </a:lnTo>
                  <a:lnTo>
                    <a:pt x="56" y="17"/>
                  </a:lnTo>
                  <a:lnTo>
                    <a:pt x="5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3" name="Freeform 229"/>
            <p:cNvSpPr>
              <a:spLocks/>
            </p:cNvSpPr>
            <p:nvPr/>
          </p:nvSpPr>
          <p:spPr bwMode="auto">
            <a:xfrm>
              <a:off x="3058047" y="5022456"/>
              <a:ext cx="56269" cy="6707"/>
            </a:xfrm>
            <a:custGeom>
              <a:avLst/>
              <a:gdLst>
                <a:gd name="T0" fmla="*/ 0 w 78"/>
                <a:gd name="T1" fmla="*/ 0 h 12"/>
                <a:gd name="T2" fmla="*/ 2147483647 w 78"/>
                <a:gd name="T3" fmla="*/ 2147483647 h 12"/>
                <a:gd name="T4" fmla="*/ 2147483647 w 78"/>
                <a:gd name="T5" fmla="*/ 2147483647 h 12"/>
                <a:gd name="T6" fmla="*/ 0 60000 65536"/>
                <a:gd name="T7" fmla="*/ 0 60000 65536"/>
                <a:gd name="T8" fmla="*/ 0 60000 65536"/>
                <a:gd name="T9" fmla="*/ 0 w 78"/>
                <a:gd name="T10" fmla="*/ 0 h 12"/>
                <a:gd name="T11" fmla="*/ 78 w 78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8" h="12">
                  <a:moveTo>
                    <a:pt x="0" y="0"/>
                  </a:moveTo>
                  <a:lnTo>
                    <a:pt x="36" y="12"/>
                  </a:lnTo>
                  <a:lnTo>
                    <a:pt x="78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4" name="Freeform 230"/>
            <p:cNvSpPr>
              <a:spLocks/>
            </p:cNvSpPr>
            <p:nvPr/>
          </p:nvSpPr>
          <p:spPr bwMode="auto">
            <a:xfrm>
              <a:off x="3030792" y="5001218"/>
              <a:ext cx="27255" cy="21238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0 w 35"/>
                <a:gd name="T5" fmla="*/ 0 h 21"/>
                <a:gd name="T6" fmla="*/ 0 60000 65536"/>
                <a:gd name="T7" fmla="*/ 0 60000 65536"/>
                <a:gd name="T8" fmla="*/ 0 60000 65536"/>
                <a:gd name="T9" fmla="*/ 0 w 35"/>
                <a:gd name="T10" fmla="*/ 0 h 21"/>
                <a:gd name="T11" fmla="*/ 35 w 35"/>
                <a:gd name="T12" fmla="*/ 21 h 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" h="21">
                  <a:moveTo>
                    <a:pt x="35" y="21"/>
                  </a:moveTo>
                  <a:lnTo>
                    <a:pt x="35" y="6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5" name="Freeform 231"/>
            <p:cNvSpPr>
              <a:spLocks/>
            </p:cNvSpPr>
            <p:nvPr/>
          </p:nvSpPr>
          <p:spPr bwMode="auto">
            <a:xfrm>
              <a:off x="3030792" y="5080582"/>
              <a:ext cx="43961" cy="58127"/>
            </a:xfrm>
            <a:custGeom>
              <a:avLst/>
              <a:gdLst>
                <a:gd name="T0" fmla="*/ 0 w 56"/>
                <a:gd name="T1" fmla="*/ 0 h 65"/>
                <a:gd name="T2" fmla="*/ 2147483647 w 56"/>
                <a:gd name="T3" fmla="*/ 2147483647 h 65"/>
                <a:gd name="T4" fmla="*/ 2147483647 w 56"/>
                <a:gd name="T5" fmla="*/ 2147483647 h 65"/>
                <a:gd name="T6" fmla="*/ 2147483647 w 56"/>
                <a:gd name="T7" fmla="*/ 2147483647 h 65"/>
                <a:gd name="T8" fmla="*/ 2147483647 w 56"/>
                <a:gd name="T9" fmla="*/ 2147483647 h 65"/>
                <a:gd name="T10" fmla="*/ 2147483647 w 56"/>
                <a:gd name="T11" fmla="*/ 2147483647 h 65"/>
                <a:gd name="T12" fmla="*/ 2147483647 w 56"/>
                <a:gd name="T13" fmla="*/ 2147483647 h 65"/>
                <a:gd name="T14" fmla="*/ 2147483647 w 56"/>
                <a:gd name="T15" fmla="*/ 2147483647 h 6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65"/>
                <a:gd name="T26" fmla="*/ 56 w 56"/>
                <a:gd name="T27" fmla="*/ 65 h 6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65">
                  <a:moveTo>
                    <a:pt x="0" y="0"/>
                  </a:moveTo>
                  <a:lnTo>
                    <a:pt x="4" y="4"/>
                  </a:lnTo>
                  <a:lnTo>
                    <a:pt x="6" y="17"/>
                  </a:lnTo>
                  <a:lnTo>
                    <a:pt x="11" y="35"/>
                  </a:lnTo>
                  <a:lnTo>
                    <a:pt x="21" y="48"/>
                  </a:lnTo>
                  <a:lnTo>
                    <a:pt x="36" y="54"/>
                  </a:lnTo>
                  <a:lnTo>
                    <a:pt x="52" y="65"/>
                  </a:lnTo>
                  <a:lnTo>
                    <a:pt x="56" y="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6" name="Freeform 232"/>
            <p:cNvSpPr>
              <a:spLocks/>
            </p:cNvSpPr>
            <p:nvPr/>
          </p:nvSpPr>
          <p:spPr bwMode="auto">
            <a:xfrm>
              <a:off x="3074753" y="5089525"/>
              <a:ext cx="104626" cy="45831"/>
            </a:xfrm>
            <a:custGeom>
              <a:avLst/>
              <a:gdLst>
                <a:gd name="T0" fmla="*/ 2147483647 w 142"/>
                <a:gd name="T1" fmla="*/ 0 h 55"/>
                <a:gd name="T2" fmla="*/ 2147483647 w 142"/>
                <a:gd name="T3" fmla="*/ 2147483647 h 55"/>
                <a:gd name="T4" fmla="*/ 0 w 142"/>
                <a:gd name="T5" fmla="*/ 2147483647 h 55"/>
                <a:gd name="T6" fmla="*/ 0 60000 65536"/>
                <a:gd name="T7" fmla="*/ 0 60000 65536"/>
                <a:gd name="T8" fmla="*/ 0 60000 65536"/>
                <a:gd name="T9" fmla="*/ 0 w 142"/>
                <a:gd name="T10" fmla="*/ 0 h 55"/>
                <a:gd name="T11" fmla="*/ 142 w 142"/>
                <a:gd name="T12" fmla="*/ 55 h 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2" h="55">
                  <a:moveTo>
                    <a:pt x="142" y="0"/>
                  </a:moveTo>
                  <a:lnTo>
                    <a:pt x="82" y="36"/>
                  </a:lnTo>
                  <a:lnTo>
                    <a:pt x="0" y="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7" name="Freeform 233"/>
            <p:cNvSpPr>
              <a:spLocks/>
            </p:cNvSpPr>
            <p:nvPr/>
          </p:nvSpPr>
          <p:spPr bwMode="auto">
            <a:xfrm>
              <a:off x="3114317" y="5022456"/>
              <a:ext cx="65062" cy="67069"/>
            </a:xfrm>
            <a:custGeom>
              <a:avLst/>
              <a:gdLst>
                <a:gd name="T0" fmla="*/ 0 w 85"/>
                <a:gd name="T1" fmla="*/ 2147483647 h 77"/>
                <a:gd name="T2" fmla="*/ 2147483647 w 85"/>
                <a:gd name="T3" fmla="*/ 0 h 77"/>
                <a:gd name="T4" fmla="*/ 2147483647 w 85"/>
                <a:gd name="T5" fmla="*/ 2147483647 h 77"/>
                <a:gd name="T6" fmla="*/ 0 60000 65536"/>
                <a:gd name="T7" fmla="*/ 0 60000 65536"/>
                <a:gd name="T8" fmla="*/ 0 60000 65536"/>
                <a:gd name="T9" fmla="*/ 0 w 85"/>
                <a:gd name="T10" fmla="*/ 0 h 77"/>
                <a:gd name="T11" fmla="*/ 85 w 85"/>
                <a:gd name="T12" fmla="*/ 77 h 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5" h="77">
                  <a:moveTo>
                    <a:pt x="0" y="2"/>
                  </a:moveTo>
                  <a:lnTo>
                    <a:pt x="14" y="0"/>
                  </a:lnTo>
                  <a:lnTo>
                    <a:pt x="85" y="7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8" name="Freeform 234"/>
            <p:cNvSpPr>
              <a:spLocks/>
            </p:cNvSpPr>
            <p:nvPr/>
          </p:nvSpPr>
          <p:spPr bwMode="auto">
            <a:xfrm>
              <a:off x="3058047" y="5022456"/>
              <a:ext cx="16705" cy="111782"/>
            </a:xfrm>
            <a:custGeom>
              <a:avLst/>
              <a:gdLst>
                <a:gd name="T0" fmla="*/ 2147483647 w 25"/>
                <a:gd name="T1" fmla="*/ 2147483647 h 134"/>
                <a:gd name="T2" fmla="*/ 2147483647 w 25"/>
                <a:gd name="T3" fmla="*/ 2147483647 h 134"/>
                <a:gd name="T4" fmla="*/ 2147483647 w 25"/>
                <a:gd name="T5" fmla="*/ 2147483647 h 134"/>
                <a:gd name="T6" fmla="*/ 2147483647 w 25"/>
                <a:gd name="T7" fmla="*/ 2147483647 h 134"/>
                <a:gd name="T8" fmla="*/ 2147483647 w 25"/>
                <a:gd name="T9" fmla="*/ 2147483647 h 134"/>
                <a:gd name="T10" fmla="*/ 0 w 25"/>
                <a:gd name="T11" fmla="*/ 2147483647 h 134"/>
                <a:gd name="T12" fmla="*/ 2147483647 w 25"/>
                <a:gd name="T13" fmla="*/ 2147483647 h 134"/>
                <a:gd name="T14" fmla="*/ 2147483647 w 25"/>
                <a:gd name="T15" fmla="*/ 2147483647 h 134"/>
                <a:gd name="T16" fmla="*/ 2147483647 w 25"/>
                <a:gd name="T17" fmla="*/ 2147483647 h 134"/>
                <a:gd name="T18" fmla="*/ 2147483647 w 25"/>
                <a:gd name="T19" fmla="*/ 2147483647 h 134"/>
                <a:gd name="T20" fmla="*/ 2147483647 w 25"/>
                <a:gd name="T21" fmla="*/ 2147483647 h 134"/>
                <a:gd name="T22" fmla="*/ 2147483647 w 25"/>
                <a:gd name="T23" fmla="*/ 2147483647 h 134"/>
                <a:gd name="T24" fmla="*/ 2147483647 w 25"/>
                <a:gd name="T25" fmla="*/ 2147483647 h 134"/>
                <a:gd name="T26" fmla="*/ 2147483647 w 25"/>
                <a:gd name="T27" fmla="*/ 2147483647 h 134"/>
                <a:gd name="T28" fmla="*/ 2147483647 w 25"/>
                <a:gd name="T29" fmla="*/ 0 h 13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"/>
                <a:gd name="T46" fmla="*/ 0 h 134"/>
                <a:gd name="T47" fmla="*/ 25 w 25"/>
                <a:gd name="T48" fmla="*/ 134 h 13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29" name="Freeform 235"/>
            <p:cNvSpPr>
              <a:spLocks/>
            </p:cNvSpPr>
            <p:nvPr/>
          </p:nvSpPr>
          <p:spPr bwMode="auto">
            <a:xfrm>
              <a:off x="3069478" y="5135356"/>
              <a:ext cx="60665" cy="128549"/>
            </a:xfrm>
            <a:custGeom>
              <a:avLst/>
              <a:gdLst>
                <a:gd name="T0" fmla="*/ 2147483647 w 80"/>
                <a:gd name="T1" fmla="*/ 0 h 148"/>
                <a:gd name="T2" fmla="*/ 0 w 80"/>
                <a:gd name="T3" fmla="*/ 2147483647 h 148"/>
                <a:gd name="T4" fmla="*/ 2147483647 w 80"/>
                <a:gd name="T5" fmla="*/ 2147483647 h 148"/>
                <a:gd name="T6" fmla="*/ 2147483647 w 80"/>
                <a:gd name="T7" fmla="*/ 2147483647 h 1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"/>
                <a:gd name="T13" fmla="*/ 0 h 148"/>
                <a:gd name="T14" fmla="*/ 80 w 80"/>
                <a:gd name="T15" fmla="*/ 148 h 1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" h="148">
                  <a:moveTo>
                    <a:pt x="6" y="0"/>
                  </a:moveTo>
                  <a:lnTo>
                    <a:pt x="0" y="31"/>
                  </a:lnTo>
                  <a:lnTo>
                    <a:pt x="38" y="73"/>
                  </a:lnTo>
                  <a:lnTo>
                    <a:pt x="80" y="14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0" name="Line 236"/>
            <p:cNvSpPr>
              <a:spLocks noChangeShapeType="1"/>
            </p:cNvSpPr>
            <p:nvPr/>
          </p:nvSpPr>
          <p:spPr bwMode="auto">
            <a:xfrm flipV="1">
              <a:off x="3044860" y="520913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1" name="Line 237"/>
            <p:cNvSpPr>
              <a:spLocks noChangeShapeType="1"/>
            </p:cNvSpPr>
            <p:nvPr/>
          </p:nvSpPr>
          <p:spPr bwMode="auto">
            <a:xfrm>
              <a:off x="3044860" y="5209132"/>
              <a:ext cx="7034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2" name="Line 238"/>
            <p:cNvSpPr>
              <a:spLocks noChangeShapeType="1"/>
            </p:cNvSpPr>
            <p:nvPr/>
          </p:nvSpPr>
          <p:spPr bwMode="auto">
            <a:xfrm>
              <a:off x="3051893" y="5209132"/>
              <a:ext cx="879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3" name="Line 239"/>
            <p:cNvSpPr>
              <a:spLocks noChangeShapeType="1"/>
            </p:cNvSpPr>
            <p:nvPr/>
          </p:nvSpPr>
          <p:spPr bwMode="auto">
            <a:xfrm flipH="1">
              <a:off x="3044860" y="5218075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4" name="Freeform 240"/>
            <p:cNvSpPr>
              <a:spLocks/>
            </p:cNvSpPr>
            <p:nvPr/>
          </p:nvSpPr>
          <p:spPr bwMode="auto">
            <a:xfrm>
              <a:off x="3015845" y="5001218"/>
              <a:ext cx="14947" cy="79365"/>
            </a:xfrm>
            <a:custGeom>
              <a:avLst/>
              <a:gdLst>
                <a:gd name="T0" fmla="*/ 2147483647 w 19"/>
                <a:gd name="T1" fmla="*/ 0 h 92"/>
                <a:gd name="T2" fmla="*/ 2147483647 w 19"/>
                <a:gd name="T3" fmla="*/ 2147483647 h 92"/>
                <a:gd name="T4" fmla="*/ 2147483647 w 19"/>
                <a:gd name="T5" fmla="*/ 2147483647 h 92"/>
                <a:gd name="T6" fmla="*/ 2147483647 w 19"/>
                <a:gd name="T7" fmla="*/ 2147483647 h 92"/>
                <a:gd name="T8" fmla="*/ 2147483647 w 19"/>
                <a:gd name="T9" fmla="*/ 2147483647 h 92"/>
                <a:gd name="T10" fmla="*/ 0 w 19"/>
                <a:gd name="T11" fmla="*/ 2147483647 h 92"/>
                <a:gd name="T12" fmla="*/ 2147483647 w 19"/>
                <a:gd name="T13" fmla="*/ 2147483647 h 92"/>
                <a:gd name="T14" fmla="*/ 2147483647 w 19"/>
                <a:gd name="T15" fmla="*/ 2147483647 h 92"/>
                <a:gd name="T16" fmla="*/ 2147483647 w 19"/>
                <a:gd name="T17" fmla="*/ 2147483647 h 92"/>
                <a:gd name="T18" fmla="*/ 2147483647 w 19"/>
                <a:gd name="T19" fmla="*/ 2147483647 h 9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92"/>
                <a:gd name="T32" fmla="*/ 19 w 19"/>
                <a:gd name="T33" fmla="*/ 92 h 9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92">
                  <a:moveTo>
                    <a:pt x="19" y="0"/>
                  </a:move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35" name="Line 241"/>
            <p:cNvSpPr>
              <a:spLocks noChangeShapeType="1"/>
            </p:cNvSpPr>
            <p:nvPr/>
          </p:nvSpPr>
          <p:spPr bwMode="auto">
            <a:xfrm flipV="1">
              <a:off x="3051893" y="5036988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6" name="Line 242"/>
            <p:cNvSpPr>
              <a:spLocks noChangeShapeType="1"/>
            </p:cNvSpPr>
            <p:nvPr/>
          </p:nvSpPr>
          <p:spPr bwMode="auto">
            <a:xfrm>
              <a:off x="3051893" y="5036988"/>
              <a:ext cx="6154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7" name="Line 243"/>
            <p:cNvSpPr>
              <a:spLocks noChangeShapeType="1"/>
            </p:cNvSpPr>
            <p:nvPr/>
          </p:nvSpPr>
          <p:spPr bwMode="auto">
            <a:xfrm>
              <a:off x="3058047" y="5036988"/>
              <a:ext cx="2638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8" name="Line 244"/>
            <p:cNvSpPr>
              <a:spLocks noChangeShapeType="1"/>
            </p:cNvSpPr>
            <p:nvPr/>
          </p:nvSpPr>
          <p:spPr bwMode="auto">
            <a:xfrm flipH="1">
              <a:off x="3051893" y="5043695"/>
              <a:ext cx="615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39" name="Line 245"/>
            <p:cNvSpPr>
              <a:spLocks noChangeShapeType="1"/>
            </p:cNvSpPr>
            <p:nvPr/>
          </p:nvSpPr>
          <p:spPr bwMode="auto">
            <a:xfrm flipV="1">
              <a:off x="3051893" y="497215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0" name="Line 246"/>
            <p:cNvSpPr>
              <a:spLocks noChangeShapeType="1"/>
            </p:cNvSpPr>
            <p:nvPr/>
          </p:nvSpPr>
          <p:spPr bwMode="auto">
            <a:xfrm>
              <a:off x="3051893" y="4972154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1" name="Line 247"/>
            <p:cNvSpPr>
              <a:spLocks noChangeShapeType="1"/>
            </p:cNvSpPr>
            <p:nvPr/>
          </p:nvSpPr>
          <p:spPr bwMode="auto">
            <a:xfrm>
              <a:off x="3058047" y="497215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2" name="Line 248"/>
            <p:cNvSpPr>
              <a:spLocks noChangeShapeType="1"/>
            </p:cNvSpPr>
            <p:nvPr/>
          </p:nvSpPr>
          <p:spPr bwMode="auto">
            <a:xfrm flipH="1">
              <a:off x="3051893" y="4982214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3" name="Line 249"/>
            <p:cNvSpPr>
              <a:spLocks noChangeShapeType="1"/>
            </p:cNvSpPr>
            <p:nvPr/>
          </p:nvSpPr>
          <p:spPr bwMode="auto">
            <a:xfrm flipV="1">
              <a:off x="3136298" y="5166655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4" name="Line 250"/>
            <p:cNvSpPr>
              <a:spLocks noChangeShapeType="1"/>
            </p:cNvSpPr>
            <p:nvPr/>
          </p:nvSpPr>
          <p:spPr bwMode="auto">
            <a:xfrm>
              <a:off x="3136298" y="5166655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5" name="Line 251"/>
            <p:cNvSpPr>
              <a:spLocks noChangeShapeType="1"/>
            </p:cNvSpPr>
            <p:nvPr/>
          </p:nvSpPr>
          <p:spPr bwMode="auto">
            <a:xfrm>
              <a:off x="3139814" y="5166655"/>
              <a:ext cx="4396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accent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6" name="Line 252"/>
            <p:cNvSpPr>
              <a:spLocks noChangeShapeType="1"/>
            </p:cNvSpPr>
            <p:nvPr/>
          </p:nvSpPr>
          <p:spPr bwMode="auto">
            <a:xfrm flipH="1">
              <a:off x="3136298" y="5172244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7" name="Line 257"/>
            <p:cNvSpPr>
              <a:spLocks noChangeShapeType="1"/>
            </p:cNvSpPr>
            <p:nvPr/>
          </p:nvSpPr>
          <p:spPr bwMode="auto">
            <a:xfrm flipV="1">
              <a:off x="3113438" y="5033634"/>
              <a:ext cx="0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8" name="Line 258"/>
            <p:cNvSpPr>
              <a:spLocks noChangeShapeType="1"/>
            </p:cNvSpPr>
            <p:nvPr/>
          </p:nvSpPr>
          <p:spPr bwMode="auto">
            <a:xfrm>
              <a:off x="3113438" y="503363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49" name="Line 259"/>
            <p:cNvSpPr>
              <a:spLocks noChangeShapeType="1"/>
            </p:cNvSpPr>
            <p:nvPr/>
          </p:nvSpPr>
          <p:spPr bwMode="auto">
            <a:xfrm>
              <a:off x="3117834" y="5033634"/>
              <a:ext cx="3517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0" name="Line 260"/>
            <p:cNvSpPr>
              <a:spLocks noChangeShapeType="1"/>
            </p:cNvSpPr>
            <p:nvPr/>
          </p:nvSpPr>
          <p:spPr bwMode="auto">
            <a:xfrm flipH="1">
              <a:off x="3113438" y="503922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1" name="Line 261"/>
            <p:cNvSpPr>
              <a:spLocks noChangeShapeType="1"/>
            </p:cNvSpPr>
            <p:nvPr/>
          </p:nvSpPr>
          <p:spPr bwMode="auto">
            <a:xfrm flipV="1">
              <a:off x="3183775" y="5023574"/>
              <a:ext cx="879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2" name="Line 262"/>
            <p:cNvSpPr>
              <a:spLocks noChangeShapeType="1"/>
            </p:cNvSpPr>
            <p:nvPr/>
          </p:nvSpPr>
          <p:spPr bwMode="auto">
            <a:xfrm>
              <a:off x="3183775" y="5023574"/>
              <a:ext cx="7034" cy="335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3" name="Line 263"/>
            <p:cNvSpPr>
              <a:spLocks noChangeShapeType="1"/>
            </p:cNvSpPr>
            <p:nvPr/>
          </p:nvSpPr>
          <p:spPr bwMode="auto">
            <a:xfrm>
              <a:off x="3190809" y="5023574"/>
              <a:ext cx="0" cy="1006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4" name="Line 264"/>
            <p:cNvSpPr>
              <a:spLocks noChangeShapeType="1"/>
            </p:cNvSpPr>
            <p:nvPr/>
          </p:nvSpPr>
          <p:spPr bwMode="auto">
            <a:xfrm flipH="1">
              <a:off x="3183775" y="5033634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5" name="Line 265"/>
            <p:cNvSpPr>
              <a:spLocks noChangeShapeType="1"/>
            </p:cNvSpPr>
            <p:nvPr/>
          </p:nvSpPr>
          <p:spPr bwMode="auto">
            <a:xfrm flipV="1">
              <a:off x="3325328" y="5222546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6" name="Line 266"/>
            <p:cNvSpPr>
              <a:spLocks noChangeShapeType="1"/>
            </p:cNvSpPr>
            <p:nvPr/>
          </p:nvSpPr>
          <p:spPr bwMode="auto">
            <a:xfrm>
              <a:off x="3325328" y="5222546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7" name="Line 267"/>
            <p:cNvSpPr>
              <a:spLocks noChangeShapeType="1"/>
            </p:cNvSpPr>
            <p:nvPr/>
          </p:nvSpPr>
          <p:spPr bwMode="auto">
            <a:xfrm>
              <a:off x="3331482" y="5222546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8" name="Line 268"/>
            <p:cNvSpPr>
              <a:spLocks noChangeShapeType="1"/>
            </p:cNvSpPr>
            <p:nvPr/>
          </p:nvSpPr>
          <p:spPr bwMode="auto">
            <a:xfrm flipH="1">
              <a:off x="3325328" y="5229253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59" name="Line 269"/>
            <p:cNvSpPr>
              <a:spLocks noChangeShapeType="1"/>
            </p:cNvSpPr>
            <p:nvPr/>
          </p:nvSpPr>
          <p:spPr bwMode="auto">
            <a:xfrm flipV="1">
              <a:off x="3305985" y="5048166"/>
              <a:ext cx="47477" cy="212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0" name="Line 270"/>
            <p:cNvSpPr>
              <a:spLocks noChangeShapeType="1"/>
            </p:cNvSpPr>
            <p:nvPr/>
          </p:nvSpPr>
          <p:spPr bwMode="auto">
            <a:xfrm>
              <a:off x="3353462" y="5048166"/>
              <a:ext cx="25497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1" name="Line 271"/>
            <p:cNvSpPr>
              <a:spLocks noChangeShapeType="1"/>
            </p:cNvSpPr>
            <p:nvPr/>
          </p:nvSpPr>
          <p:spPr bwMode="auto">
            <a:xfrm flipV="1">
              <a:off x="3378960" y="5053755"/>
              <a:ext cx="29893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2" name="Freeform 272"/>
            <p:cNvSpPr>
              <a:spLocks/>
            </p:cNvSpPr>
            <p:nvPr/>
          </p:nvSpPr>
          <p:spPr bwMode="auto">
            <a:xfrm>
              <a:off x="3305985" y="5048166"/>
              <a:ext cx="112539" cy="21238"/>
            </a:xfrm>
            <a:custGeom>
              <a:avLst/>
              <a:gdLst>
                <a:gd name="T0" fmla="*/ 2147483647 w 147"/>
                <a:gd name="T1" fmla="*/ 0 h 26"/>
                <a:gd name="T2" fmla="*/ 2147483647 w 147"/>
                <a:gd name="T3" fmla="*/ 2147483647 h 26"/>
                <a:gd name="T4" fmla="*/ 2147483647 w 147"/>
                <a:gd name="T5" fmla="*/ 0 h 26"/>
                <a:gd name="T6" fmla="*/ 0 w 147"/>
                <a:gd name="T7" fmla="*/ 2147483647 h 2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7"/>
                <a:gd name="T13" fmla="*/ 0 h 26"/>
                <a:gd name="T14" fmla="*/ 147 w 147"/>
                <a:gd name="T15" fmla="*/ 26 h 2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7" h="26">
                  <a:moveTo>
                    <a:pt x="147" y="0"/>
                  </a:moveTo>
                  <a:lnTo>
                    <a:pt x="97" y="13"/>
                  </a:lnTo>
                  <a:lnTo>
                    <a:pt x="65" y="0"/>
                  </a:lnTo>
                  <a:lnTo>
                    <a:pt x="0" y="2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3" name="Line 273"/>
            <p:cNvSpPr>
              <a:spLocks noChangeShapeType="1"/>
            </p:cNvSpPr>
            <p:nvPr/>
          </p:nvSpPr>
          <p:spPr bwMode="auto">
            <a:xfrm flipV="1">
              <a:off x="3313898" y="497327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4" name="Line 274"/>
            <p:cNvSpPr>
              <a:spLocks noChangeShapeType="1"/>
            </p:cNvSpPr>
            <p:nvPr/>
          </p:nvSpPr>
          <p:spPr bwMode="auto">
            <a:xfrm>
              <a:off x="3313898" y="4973272"/>
              <a:ext cx="3517" cy="335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5" name="Line 275"/>
            <p:cNvSpPr>
              <a:spLocks noChangeShapeType="1"/>
            </p:cNvSpPr>
            <p:nvPr/>
          </p:nvSpPr>
          <p:spPr bwMode="auto">
            <a:xfrm>
              <a:off x="3317415" y="4973272"/>
              <a:ext cx="1758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6" name="Line 276"/>
            <p:cNvSpPr>
              <a:spLocks noChangeShapeType="1"/>
            </p:cNvSpPr>
            <p:nvPr/>
          </p:nvSpPr>
          <p:spPr bwMode="auto">
            <a:xfrm flipH="1">
              <a:off x="3313898" y="4982214"/>
              <a:ext cx="3517" cy="111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67" name="Freeform 277"/>
            <p:cNvSpPr>
              <a:spLocks/>
            </p:cNvSpPr>
            <p:nvPr/>
          </p:nvSpPr>
          <p:spPr bwMode="auto">
            <a:xfrm>
              <a:off x="2802197" y="4674815"/>
              <a:ext cx="212769" cy="148670"/>
            </a:xfrm>
            <a:custGeom>
              <a:avLst/>
              <a:gdLst>
                <a:gd name="T0" fmla="*/ 0 w 284"/>
                <a:gd name="T1" fmla="*/ 2147483647 h 173"/>
                <a:gd name="T2" fmla="*/ 2147483647 w 284"/>
                <a:gd name="T3" fmla="*/ 0 h 173"/>
                <a:gd name="T4" fmla="*/ 2147483647 w 284"/>
                <a:gd name="T5" fmla="*/ 2147483647 h 173"/>
                <a:gd name="T6" fmla="*/ 2147483647 w 284"/>
                <a:gd name="T7" fmla="*/ 2147483647 h 173"/>
                <a:gd name="T8" fmla="*/ 2147483647 w 284"/>
                <a:gd name="T9" fmla="*/ 2147483647 h 1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4"/>
                <a:gd name="T16" fmla="*/ 0 h 173"/>
                <a:gd name="T17" fmla="*/ 284 w 284"/>
                <a:gd name="T18" fmla="*/ 173 h 1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4" h="173">
                  <a:moveTo>
                    <a:pt x="0" y="38"/>
                  </a:moveTo>
                  <a:lnTo>
                    <a:pt x="148" y="0"/>
                  </a:lnTo>
                  <a:lnTo>
                    <a:pt x="184" y="67"/>
                  </a:lnTo>
                  <a:lnTo>
                    <a:pt x="247" y="86"/>
                  </a:lnTo>
                  <a:lnTo>
                    <a:pt x="284" y="17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8" name="Freeform 278"/>
            <p:cNvSpPr>
              <a:spLocks/>
            </p:cNvSpPr>
            <p:nvPr/>
          </p:nvSpPr>
          <p:spPr bwMode="auto">
            <a:xfrm>
              <a:off x="2755599" y="4131555"/>
              <a:ext cx="87921" cy="250391"/>
            </a:xfrm>
            <a:custGeom>
              <a:avLst/>
              <a:gdLst>
                <a:gd name="T0" fmla="*/ 0 w 115"/>
                <a:gd name="T1" fmla="*/ 2147483647 h 288"/>
                <a:gd name="T2" fmla="*/ 2147483647 w 115"/>
                <a:gd name="T3" fmla="*/ 2147483647 h 288"/>
                <a:gd name="T4" fmla="*/ 2147483647 w 115"/>
                <a:gd name="T5" fmla="*/ 2147483647 h 288"/>
                <a:gd name="T6" fmla="*/ 2147483647 w 115"/>
                <a:gd name="T7" fmla="*/ 2147483647 h 288"/>
                <a:gd name="T8" fmla="*/ 2147483647 w 115"/>
                <a:gd name="T9" fmla="*/ 2147483647 h 288"/>
                <a:gd name="T10" fmla="*/ 2147483647 w 115"/>
                <a:gd name="T11" fmla="*/ 2147483647 h 288"/>
                <a:gd name="T12" fmla="*/ 2147483647 w 115"/>
                <a:gd name="T13" fmla="*/ 0 h 2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5"/>
                <a:gd name="T22" fmla="*/ 0 h 288"/>
                <a:gd name="T23" fmla="*/ 115 w 115"/>
                <a:gd name="T24" fmla="*/ 288 h 28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5" h="288">
                  <a:moveTo>
                    <a:pt x="0" y="288"/>
                  </a:moveTo>
                  <a:lnTo>
                    <a:pt x="26" y="223"/>
                  </a:lnTo>
                  <a:lnTo>
                    <a:pt x="92" y="204"/>
                  </a:lnTo>
                  <a:lnTo>
                    <a:pt x="71" y="98"/>
                  </a:lnTo>
                  <a:lnTo>
                    <a:pt x="92" y="83"/>
                  </a:lnTo>
                  <a:lnTo>
                    <a:pt x="74" y="46"/>
                  </a:lnTo>
                  <a:lnTo>
                    <a:pt x="1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69" name="Freeform 279"/>
            <p:cNvSpPr>
              <a:spLocks/>
            </p:cNvSpPr>
            <p:nvPr/>
          </p:nvSpPr>
          <p:spPr bwMode="auto">
            <a:xfrm>
              <a:off x="2577120" y="4639044"/>
              <a:ext cx="70337" cy="184440"/>
            </a:xfrm>
            <a:custGeom>
              <a:avLst/>
              <a:gdLst>
                <a:gd name="T0" fmla="*/ 2147483647 w 96"/>
                <a:gd name="T1" fmla="*/ 0 h 215"/>
                <a:gd name="T2" fmla="*/ 2147483647 w 96"/>
                <a:gd name="T3" fmla="*/ 2147483647 h 215"/>
                <a:gd name="T4" fmla="*/ 2147483647 w 96"/>
                <a:gd name="T5" fmla="*/ 2147483647 h 215"/>
                <a:gd name="T6" fmla="*/ 2147483647 w 96"/>
                <a:gd name="T7" fmla="*/ 2147483647 h 215"/>
                <a:gd name="T8" fmla="*/ 0 w 96"/>
                <a:gd name="T9" fmla="*/ 2147483647 h 215"/>
                <a:gd name="T10" fmla="*/ 2147483647 w 96"/>
                <a:gd name="T11" fmla="*/ 2147483647 h 215"/>
                <a:gd name="T12" fmla="*/ 2147483647 w 96"/>
                <a:gd name="T13" fmla="*/ 2147483647 h 21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6"/>
                <a:gd name="T22" fmla="*/ 0 h 215"/>
                <a:gd name="T23" fmla="*/ 96 w 96"/>
                <a:gd name="T24" fmla="*/ 215 h 21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6" h="215">
                  <a:moveTo>
                    <a:pt x="85" y="0"/>
                  </a:moveTo>
                  <a:lnTo>
                    <a:pt x="96" y="34"/>
                  </a:lnTo>
                  <a:lnTo>
                    <a:pt x="50" y="125"/>
                  </a:lnTo>
                  <a:lnTo>
                    <a:pt x="27" y="125"/>
                  </a:lnTo>
                  <a:lnTo>
                    <a:pt x="0" y="190"/>
                  </a:lnTo>
                  <a:lnTo>
                    <a:pt x="6" y="207"/>
                  </a:lnTo>
                  <a:lnTo>
                    <a:pt x="8" y="2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0" name="Freeform 280"/>
            <p:cNvSpPr>
              <a:spLocks/>
            </p:cNvSpPr>
            <p:nvPr/>
          </p:nvSpPr>
          <p:spPr bwMode="auto">
            <a:xfrm>
              <a:off x="2601737" y="4336115"/>
              <a:ext cx="45719" cy="302929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1" name="Line 281"/>
            <p:cNvSpPr>
              <a:spLocks noChangeShapeType="1"/>
            </p:cNvSpPr>
            <p:nvPr/>
          </p:nvSpPr>
          <p:spPr bwMode="auto">
            <a:xfrm flipV="1">
              <a:off x="2603496" y="4314877"/>
              <a:ext cx="69457" cy="2123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2" name="Line 282"/>
            <p:cNvSpPr>
              <a:spLocks noChangeShapeType="1"/>
            </p:cNvSpPr>
            <p:nvPr/>
          </p:nvSpPr>
          <p:spPr bwMode="auto">
            <a:xfrm>
              <a:off x="2672953" y="4314877"/>
              <a:ext cx="82646" cy="6706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3" name="Freeform 283"/>
            <p:cNvSpPr>
              <a:spLocks/>
            </p:cNvSpPr>
            <p:nvPr/>
          </p:nvSpPr>
          <p:spPr bwMode="auto">
            <a:xfrm>
              <a:off x="2425016" y="4324937"/>
              <a:ext cx="178480" cy="133021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4" name="Line 284"/>
            <p:cNvSpPr>
              <a:spLocks noChangeShapeType="1"/>
            </p:cNvSpPr>
            <p:nvPr/>
          </p:nvSpPr>
          <p:spPr bwMode="auto">
            <a:xfrm flipH="1">
              <a:off x="2351162" y="4457958"/>
              <a:ext cx="7385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5" name="Freeform 285"/>
            <p:cNvSpPr>
              <a:spLocks/>
            </p:cNvSpPr>
            <p:nvPr/>
          </p:nvSpPr>
          <p:spPr bwMode="auto">
            <a:xfrm>
              <a:off x="2337095" y="4457958"/>
              <a:ext cx="99351" cy="202325"/>
            </a:xfrm>
            <a:custGeom>
              <a:avLst/>
              <a:gdLst>
                <a:gd name="T0" fmla="*/ 2147483647 w 132"/>
                <a:gd name="T1" fmla="*/ 0 h 231"/>
                <a:gd name="T2" fmla="*/ 2147483647 w 132"/>
                <a:gd name="T3" fmla="*/ 2147483647 h 231"/>
                <a:gd name="T4" fmla="*/ 0 w 132"/>
                <a:gd name="T5" fmla="*/ 2147483647 h 231"/>
                <a:gd name="T6" fmla="*/ 2147483647 w 132"/>
                <a:gd name="T7" fmla="*/ 2147483647 h 231"/>
                <a:gd name="T8" fmla="*/ 2147483647 w 132"/>
                <a:gd name="T9" fmla="*/ 2147483647 h 231"/>
                <a:gd name="T10" fmla="*/ 2147483647 w 132"/>
                <a:gd name="T11" fmla="*/ 2147483647 h 231"/>
                <a:gd name="T12" fmla="*/ 2147483647 w 132"/>
                <a:gd name="T13" fmla="*/ 2147483647 h 2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"/>
                <a:gd name="T22" fmla="*/ 0 h 231"/>
                <a:gd name="T23" fmla="*/ 132 w 132"/>
                <a:gd name="T24" fmla="*/ 231 h 2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" h="231">
                  <a:moveTo>
                    <a:pt x="19" y="0"/>
                  </a:move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6" name="Freeform 286"/>
            <p:cNvSpPr>
              <a:spLocks/>
            </p:cNvSpPr>
            <p:nvPr/>
          </p:nvSpPr>
          <p:spPr bwMode="auto">
            <a:xfrm>
              <a:off x="2436446" y="4620041"/>
              <a:ext cx="167050" cy="22356"/>
            </a:xfrm>
            <a:custGeom>
              <a:avLst/>
              <a:gdLst>
                <a:gd name="T0" fmla="*/ 0 w 227"/>
                <a:gd name="T1" fmla="*/ 2147483647 h 26"/>
                <a:gd name="T2" fmla="*/ 2147483647 w 227"/>
                <a:gd name="T3" fmla="*/ 0 h 26"/>
                <a:gd name="T4" fmla="*/ 2147483647 w 227"/>
                <a:gd name="T5" fmla="*/ 2147483647 h 26"/>
                <a:gd name="T6" fmla="*/ 2147483647 w 227"/>
                <a:gd name="T7" fmla="*/ 2147483647 h 26"/>
                <a:gd name="T8" fmla="*/ 2147483647 w 227"/>
                <a:gd name="T9" fmla="*/ 2147483647 h 26"/>
                <a:gd name="T10" fmla="*/ 2147483647 w 227"/>
                <a:gd name="T11" fmla="*/ 2147483647 h 26"/>
                <a:gd name="T12" fmla="*/ 2147483647 w 227"/>
                <a:gd name="T13" fmla="*/ 2147483647 h 26"/>
                <a:gd name="T14" fmla="*/ 2147483647 w 227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7"/>
                <a:gd name="T25" fmla="*/ 0 h 26"/>
                <a:gd name="T26" fmla="*/ 227 w 227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7" h="26">
                  <a:moveTo>
                    <a:pt x="0" y="26"/>
                  </a:moveTo>
                  <a:lnTo>
                    <a:pt x="125" y="0"/>
                  </a:lnTo>
                  <a:lnTo>
                    <a:pt x="129" y="7"/>
                  </a:lnTo>
                  <a:lnTo>
                    <a:pt x="150" y="15"/>
                  </a:lnTo>
                  <a:lnTo>
                    <a:pt x="179" y="13"/>
                  </a:lnTo>
                  <a:lnTo>
                    <a:pt x="190" y="23"/>
                  </a:lnTo>
                  <a:lnTo>
                    <a:pt x="208" y="23"/>
                  </a:lnTo>
                  <a:lnTo>
                    <a:pt x="227" y="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7" name="Line 287"/>
            <p:cNvSpPr>
              <a:spLocks noChangeShapeType="1"/>
            </p:cNvSpPr>
            <p:nvPr/>
          </p:nvSpPr>
          <p:spPr bwMode="auto">
            <a:xfrm flipV="1">
              <a:off x="2603496" y="4639044"/>
              <a:ext cx="3692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78" name="Freeform 288"/>
            <p:cNvSpPr>
              <a:spLocks/>
            </p:cNvSpPr>
            <p:nvPr/>
          </p:nvSpPr>
          <p:spPr bwMode="auto">
            <a:xfrm>
              <a:off x="2425016" y="4457958"/>
              <a:ext cx="178480" cy="182204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79" name="Freeform 289"/>
            <p:cNvSpPr>
              <a:spLocks/>
            </p:cNvSpPr>
            <p:nvPr/>
          </p:nvSpPr>
          <p:spPr bwMode="auto">
            <a:xfrm>
              <a:off x="2362592" y="4817895"/>
              <a:ext cx="218044" cy="127431"/>
            </a:xfrm>
            <a:custGeom>
              <a:avLst/>
              <a:gdLst>
                <a:gd name="T0" fmla="*/ 0 w 295"/>
                <a:gd name="T1" fmla="*/ 2147483647 h 146"/>
                <a:gd name="T2" fmla="*/ 2147483647 w 295"/>
                <a:gd name="T3" fmla="*/ 2147483647 h 146"/>
                <a:gd name="T4" fmla="*/ 2147483647 w 295"/>
                <a:gd name="T5" fmla="*/ 2147483647 h 146"/>
                <a:gd name="T6" fmla="*/ 2147483647 w 295"/>
                <a:gd name="T7" fmla="*/ 2147483647 h 146"/>
                <a:gd name="T8" fmla="*/ 2147483647 w 295"/>
                <a:gd name="T9" fmla="*/ 2147483647 h 146"/>
                <a:gd name="T10" fmla="*/ 2147483647 w 295"/>
                <a:gd name="T11" fmla="*/ 2147483647 h 146"/>
                <a:gd name="T12" fmla="*/ 2147483647 w 295"/>
                <a:gd name="T13" fmla="*/ 2147483647 h 146"/>
                <a:gd name="T14" fmla="*/ 2147483647 w 295"/>
                <a:gd name="T15" fmla="*/ 2147483647 h 146"/>
                <a:gd name="T16" fmla="*/ 2147483647 w 295"/>
                <a:gd name="T17" fmla="*/ 2147483647 h 146"/>
                <a:gd name="T18" fmla="*/ 2147483647 w 295"/>
                <a:gd name="T19" fmla="*/ 2147483647 h 146"/>
                <a:gd name="T20" fmla="*/ 2147483647 w 295"/>
                <a:gd name="T21" fmla="*/ 2147483647 h 146"/>
                <a:gd name="T22" fmla="*/ 2147483647 w 295"/>
                <a:gd name="T23" fmla="*/ 2147483647 h 146"/>
                <a:gd name="T24" fmla="*/ 2147483647 w 295"/>
                <a:gd name="T25" fmla="*/ 2147483647 h 146"/>
                <a:gd name="T26" fmla="*/ 2147483647 w 295"/>
                <a:gd name="T27" fmla="*/ 2147483647 h 146"/>
                <a:gd name="T28" fmla="*/ 2147483647 w 295"/>
                <a:gd name="T29" fmla="*/ 2147483647 h 146"/>
                <a:gd name="T30" fmla="*/ 2147483647 w 295"/>
                <a:gd name="T31" fmla="*/ 0 h 146"/>
                <a:gd name="T32" fmla="*/ 2147483647 w 295"/>
                <a:gd name="T33" fmla="*/ 2147483647 h 14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95"/>
                <a:gd name="T52" fmla="*/ 0 h 146"/>
                <a:gd name="T53" fmla="*/ 295 w 295"/>
                <a:gd name="T54" fmla="*/ 146 h 14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95" h="146">
                  <a:moveTo>
                    <a:pt x="0" y="77"/>
                  </a:moveTo>
                  <a:lnTo>
                    <a:pt x="17" y="102"/>
                  </a:lnTo>
                  <a:lnTo>
                    <a:pt x="40" y="92"/>
                  </a:lnTo>
                  <a:lnTo>
                    <a:pt x="48" y="94"/>
                  </a:lnTo>
                  <a:lnTo>
                    <a:pt x="55" y="102"/>
                  </a:lnTo>
                  <a:lnTo>
                    <a:pt x="67" y="103"/>
                  </a:lnTo>
                  <a:lnTo>
                    <a:pt x="82" y="100"/>
                  </a:lnTo>
                  <a:lnTo>
                    <a:pt x="97" y="103"/>
                  </a:lnTo>
                  <a:lnTo>
                    <a:pt x="105" y="113"/>
                  </a:lnTo>
                  <a:lnTo>
                    <a:pt x="126" y="144"/>
                  </a:lnTo>
                  <a:lnTo>
                    <a:pt x="132" y="146"/>
                  </a:lnTo>
                  <a:lnTo>
                    <a:pt x="142" y="146"/>
                  </a:lnTo>
                  <a:lnTo>
                    <a:pt x="215" y="96"/>
                  </a:lnTo>
                  <a:lnTo>
                    <a:pt x="226" y="88"/>
                  </a:lnTo>
                  <a:lnTo>
                    <a:pt x="192" y="17"/>
                  </a:lnTo>
                  <a:lnTo>
                    <a:pt x="203" y="0"/>
                  </a:lnTo>
                  <a:lnTo>
                    <a:pt x="295" y="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80" name="Line 290"/>
            <p:cNvSpPr>
              <a:spLocks noChangeShapeType="1"/>
            </p:cNvSpPr>
            <p:nvPr/>
          </p:nvSpPr>
          <p:spPr bwMode="auto">
            <a:xfrm flipV="1">
              <a:off x="2326544" y="4945327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1" name="Line 291"/>
            <p:cNvSpPr>
              <a:spLocks noChangeShapeType="1"/>
            </p:cNvSpPr>
            <p:nvPr/>
          </p:nvSpPr>
          <p:spPr bwMode="auto">
            <a:xfrm>
              <a:off x="2326544" y="4945327"/>
              <a:ext cx="263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2" name="Line 292"/>
            <p:cNvSpPr>
              <a:spLocks noChangeShapeType="1"/>
            </p:cNvSpPr>
            <p:nvPr/>
          </p:nvSpPr>
          <p:spPr bwMode="auto">
            <a:xfrm>
              <a:off x="2329182" y="4945327"/>
              <a:ext cx="879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3" name="Line 293"/>
            <p:cNvSpPr>
              <a:spLocks noChangeShapeType="1"/>
            </p:cNvSpPr>
            <p:nvPr/>
          </p:nvSpPr>
          <p:spPr bwMode="auto">
            <a:xfrm flipH="1">
              <a:off x="2326544" y="4952034"/>
              <a:ext cx="2638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4" name="Line 294"/>
            <p:cNvSpPr>
              <a:spLocks noChangeShapeType="1"/>
            </p:cNvSpPr>
            <p:nvPr/>
          </p:nvSpPr>
          <p:spPr bwMode="auto">
            <a:xfrm flipV="1">
              <a:off x="2468976" y="4746355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5" name="Line 295"/>
            <p:cNvSpPr>
              <a:spLocks noChangeShapeType="1"/>
            </p:cNvSpPr>
            <p:nvPr/>
          </p:nvSpPr>
          <p:spPr bwMode="auto">
            <a:xfrm>
              <a:off x="2468976" y="4746355"/>
              <a:ext cx="615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6" name="Line 296"/>
            <p:cNvSpPr>
              <a:spLocks noChangeShapeType="1"/>
            </p:cNvSpPr>
            <p:nvPr/>
          </p:nvSpPr>
          <p:spPr bwMode="auto">
            <a:xfrm>
              <a:off x="2475131" y="4746355"/>
              <a:ext cx="1758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7" name="Line 297"/>
            <p:cNvSpPr>
              <a:spLocks noChangeShapeType="1"/>
            </p:cNvSpPr>
            <p:nvPr/>
          </p:nvSpPr>
          <p:spPr bwMode="auto">
            <a:xfrm flipH="1">
              <a:off x="2468976" y="4750826"/>
              <a:ext cx="615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8" name="Line 298"/>
            <p:cNvSpPr>
              <a:spLocks noChangeShapeType="1"/>
            </p:cNvSpPr>
            <p:nvPr/>
          </p:nvSpPr>
          <p:spPr bwMode="auto">
            <a:xfrm flipV="1">
              <a:off x="2454909" y="4583153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89" name="Line 299"/>
            <p:cNvSpPr>
              <a:spLocks noChangeShapeType="1"/>
            </p:cNvSpPr>
            <p:nvPr/>
          </p:nvSpPr>
          <p:spPr bwMode="auto">
            <a:xfrm>
              <a:off x="2454909" y="4583153"/>
              <a:ext cx="7913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0" name="Line 300"/>
            <p:cNvSpPr>
              <a:spLocks noChangeShapeType="1"/>
            </p:cNvSpPr>
            <p:nvPr/>
          </p:nvSpPr>
          <p:spPr bwMode="auto">
            <a:xfrm>
              <a:off x="2462822" y="4583153"/>
              <a:ext cx="0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1" name="Line 301"/>
            <p:cNvSpPr>
              <a:spLocks noChangeShapeType="1"/>
            </p:cNvSpPr>
            <p:nvPr/>
          </p:nvSpPr>
          <p:spPr bwMode="auto">
            <a:xfrm flipH="1">
              <a:off x="2454909" y="4587625"/>
              <a:ext cx="7913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2" name="Line 302"/>
            <p:cNvSpPr>
              <a:spLocks noChangeShapeType="1"/>
            </p:cNvSpPr>
            <p:nvPr/>
          </p:nvSpPr>
          <p:spPr bwMode="auto">
            <a:xfrm flipV="1">
              <a:off x="2497111" y="4430012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3" name="Line 303"/>
            <p:cNvSpPr>
              <a:spLocks noChangeShapeType="1"/>
            </p:cNvSpPr>
            <p:nvPr/>
          </p:nvSpPr>
          <p:spPr bwMode="auto">
            <a:xfrm>
              <a:off x="2497111" y="4430012"/>
              <a:ext cx="5275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4" name="Line 304"/>
            <p:cNvSpPr>
              <a:spLocks noChangeShapeType="1"/>
            </p:cNvSpPr>
            <p:nvPr/>
          </p:nvSpPr>
          <p:spPr bwMode="auto">
            <a:xfrm>
              <a:off x="2502386" y="4430012"/>
              <a:ext cx="3517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5" name="Line 305"/>
            <p:cNvSpPr>
              <a:spLocks noChangeShapeType="1"/>
            </p:cNvSpPr>
            <p:nvPr/>
          </p:nvSpPr>
          <p:spPr bwMode="auto">
            <a:xfrm flipH="1">
              <a:off x="2497111" y="4438954"/>
              <a:ext cx="5275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6" name="Freeform 306"/>
            <p:cNvSpPr>
              <a:spLocks/>
            </p:cNvSpPr>
            <p:nvPr/>
          </p:nvSpPr>
          <p:spPr bwMode="auto">
            <a:xfrm>
              <a:off x="2720431" y="4381946"/>
              <a:ext cx="88801" cy="328639"/>
            </a:xfrm>
            <a:custGeom>
              <a:avLst/>
              <a:gdLst>
                <a:gd name="T0" fmla="*/ 2147483647 w 116"/>
                <a:gd name="T1" fmla="*/ 0 h 376"/>
                <a:gd name="T2" fmla="*/ 0 w 116"/>
                <a:gd name="T3" fmla="*/ 2147483647 h 376"/>
                <a:gd name="T4" fmla="*/ 2147483647 w 116"/>
                <a:gd name="T5" fmla="*/ 2147483647 h 376"/>
                <a:gd name="T6" fmla="*/ 2147483647 w 116"/>
                <a:gd name="T7" fmla="*/ 2147483647 h 376"/>
                <a:gd name="T8" fmla="*/ 2147483647 w 116"/>
                <a:gd name="T9" fmla="*/ 2147483647 h 376"/>
                <a:gd name="T10" fmla="*/ 2147483647 w 116"/>
                <a:gd name="T11" fmla="*/ 2147483647 h 376"/>
                <a:gd name="T12" fmla="*/ 2147483647 w 116"/>
                <a:gd name="T13" fmla="*/ 2147483647 h 376"/>
                <a:gd name="T14" fmla="*/ 2147483647 w 116"/>
                <a:gd name="T15" fmla="*/ 2147483647 h 376"/>
                <a:gd name="T16" fmla="*/ 2147483647 w 116"/>
                <a:gd name="T17" fmla="*/ 2147483647 h 376"/>
                <a:gd name="T18" fmla="*/ 2147483647 w 116"/>
                <a:gd name="T19" fmla="*/ 2147483647 h 376"/>
                <a:gd name="T20" fmla="*/ 2147483647 w 116"/>
                <a:gd name="T21" fmla="*/ 2147483647 h 376"/>
                <a:gd name="T22" fmla="*/ 2147483647 w 116"/>
                <a:gd name="T23" fmla="*/ 2147483647 h 376"/>
                <a:gd name="T24" fmla="*/ 2147483647 w 116"/>
                <a:gd name="T25" fmla="*/ 2147483647 h 376"/>
                <a:gd name="T26" fmla="*/ 2147483647 w 116"/>
                <a:gd name="T27" fmla="*/ 2147483647 h 376"/>
                <a:gd name="T28" fmla="*/ 2147483647 w 116"/>
                <a:gd name="T29" fmla="*/ 2147483647 h 376"/>
                <a:gd name="T30" fmla="*/ 2147483647 w 116"/>
                <a:gd name="T31" fmla="*/ 2147483647 h 376"/>
                <a:gd name="T32" fmla="*/ 2147483647 w 116"/>
                <a:gd name="T33" fmla="*/ 2147483647 h 376"/>
                <a:gd name="T34" fmla="*/ 2147483647 w 116"/>
                <a:gd name="T35" fmla="*/ 2147483647 h 376"/>
                <a:gd name="T36" fmla="*/ 2147483647 w 116"/>
                <a:gd name="T37" fmla="*/ 2147483647 h 376"/>
                <a:gd name="T38" fmla="*/ 2147483647 w 116"/>
                <a:gd name="T39" fmla="*/ 2147483647 h 376"/>
                <a:gd name="T40" fmla="*/ 2147483647 w 116"/>
                <a:gd name="T41" fmla="*/ 2147483647 h 376"/>
                <a:gd name="T42" fmla="*/ 2147483647 w 116"/>
                <a:gd name="T43" fmla="*/ 2147483647 h 37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16"/>
                <a:gd name="T67" fmla="*/ 0 h 376"/>
                <a:gd name="T68" fmla="*/ 116 w 116"/>
                <a:gd name="T69" fmla="*/ 376 h 37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16" h="376">
                  <a:moveTo>
                    <a:pt x="45" y="0"/>
                  </a:moveTo>
                  <a:lnTo>
                    <a:pt x="0" y="60"/>
                  </a:lnTo>
                  <a:lnTo>
                    <a:pt x="4" y="75"/>
                  </a:lnTo>
                  <a:lnTo>
                    <a:pt x="45" y="52"/>
                  </a:lnTo>
                  <a:lnTo>
                    <a:pt x="50" y="67"/>
                  </a:lnTo>
                  <a:lnTo>
                    <a:pt x="64" y="73"/>
                  </a:lnTo>
                  <a:lnTo>
                    <a:pt x="116" y="213"/>
                  </a:lnTo>
                  <a:lnTo>
                    <a:pt x="73" y="234"/>
                  </a:lnTo>
                  <a:lnTo>
                    <a:pt x="77" y="238"/>
                  </a:lnTo>
                  <a:lnTo>
                    <a:pt x="89" y="246"/>
                  </a:lnTo>
                  <a:lnTo>
                    <a:pt x="96" y="254"/>
                  </a:lnTo>
                  <a:lnTo>
                    <a:pt x="106" y="259"/>
                  </a:lnTo>
                  <a:lnTo>
                    <a:pt x="110" y="273"/>
                  </a:lnTo>
                  <a:lnTo>
                    <a:pt x="108" y="282"/>
                  </a:lnTo>
                  <a:lnTo>
                    <a:pt x="102" y="290"/>
                  </a:lnTo>
                  <a:lnTo>
                    <a:pt x="102" y="311"/>
                  </a:lnTo>
                  <a:lnTo>
                    <a:pt x="102" y="336"/>
                  </a:lnTo>
                  <a:lnTo>
                    <a:pt x="110" y="342"/>
                  </a:lnTo>
                  <a:lnTo>
                    <a:pt x="114" y="348"/>
                  </a:lnTo>
                  <a:lnTo>
                    <a:pt x="108" y="353"/>
                  </a:lnTo>
                  <a:lnTo>
                    <a:pt x="108" y="365"/>
                  </a:lnTo>
                  <a:lnTo>
                    <a:pt x="110" y="37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97" name="Freeform 307"/>
            <p:cNvSpPr>
              <a:spLocks/>
            </p:cNvSpPr>
            <p:nvPr/>
          </p:nvSpPr>
          <p:spPr bwMode="auto">
            <a:xfrm>
              <a:off x="2802197" y="4710585"/>
              <a:ext cx="63303" cy="261570"/>
            </a:xfrm>
            <a:custGeom>
              <a:avLst/>
              <a:gdLst>
                <a:gd name="T0" fmla="*/ 0 w 82"/>
                <a:gd name="T1" fmla="*/ 0 h 307"/>
                <a:gd name="T2" fmla="*/ 2147483647 w 82"/>
                <a:gd name="T3" fmla="*/ 2147483647 h 307"/>
                <a:gd name="T4" fmla="*/ 2147483647 w 82"/>
                <a:gd name="T5" fmla="*/ 2147483647 h 307"/>
                <a:gd name="T6" fmla="*/ 2147483647 w 82"/>
                <a:gd name="T7" fmla="*/ 2147483647 h 307"/>
                <a:gd name="T8" fmla="*/ 2147483647 w 82"/>
                <a:gd name="T9" fmla="*/ 2147483647 h 307"/>
                <a:gd name="T10" fmla="*/ 2147483647 w 82"/>
                <a:gd name="T11" fmla="*/ 2147483647 h 307"/>
                <a:gd name="T12" fmla="*/ 2147483647 w 82"/>
                <a:gd name="T13" fmla="*/ 2147483647 h 307"/>
                <a:gd name="T14" fmla="*/ 2147483647 w 82"/>
                <a:gd name="T15" fmla="*/ 2147483647 h 307"/>
                <a:gd name="T16" fmla="*/ 2147483647 w 82"/>
                <a:gd name="T17" fmla="*/ 2147483647 h 307"/>
                <a:gd name="T18" fmla="*/ 2147483647 w 82"/>
                <a:gd name="T19" fmla="*/ 2147483647 h 307"/>
                <a:gd name="T20" fmla="*/ 2147483647 w 82"/>
                <a:gd name="T21" fmla="*/ 2147483647 h 307"/>
                <a:gd name="T22" fmla="*/ 2147483647 w 82"/>
                <a:gd name="T23" fmla="*/ 2147483647 h 307"/>
                <a:gd name="T24" fmla="*/ 2147483647 w 82"/>
                <a:gd name="T25" fmla="*/ 2147483647 h 307"/>
                <a:gd name="T26" fmla="*/ 2147483647 w 82"/>
                <a:gd name="T27" fmla="*/ 2147483647 h 307"/>
                <a:gd name="T28" fmla="*/ 2147483647 w 82"/>
                <a:gd name="T29" fmla="*/ 2147483647 h 307"/>
                <a:gd name="T30" fmla="*/ 2147483647 w 82"/>
                <a:gd name="T31" fmla="*/ 2147483647 h 307"/>
                <a:gd name="T32" fmla="*/ 2147483647 w 82"/>
                <a:gd name="T33" fmla="*/ 2147483647 h 307"/>
                <a:gd name="T34" fmla="*/ 2147483647 w 82"/>
                <a:gd name="T35" fmla="*/ 2147483647 h 307"/>
                <a:gd name="T36" fmla="*/ 2147483647 w 82"/>
                <a:gd name="T37" fmla="*/ 2147483647 h 307"/>
                <a:gd name="T38" fmla="*/ 2147483647 w 82"/>
                <a:gd name="T39" fmla="*/ 2147483647 h 307"/>
                <a:gd name="T40" fmla="*/ 2147483647 w 82"/>
                <a:gd name="T41" fmla="*/ 2147483647 h 307"/>
                <a:gd name="T42" fmla="*/ 2147483647 w 82"/>
                <a:gd name="T43" fmla="*/ 2147483647 h 307"/>
                <a:gd name="T44" fmla="*/ 2147483647 w 82"/>
                <a:gd name="T45" fmla="*/ 2147483647 h 307"/>
                <a:gd name="T46" fmla="*/ 2147483647 w 82"/>
                <a:gd name="T47" fmla="*/ 2147483647 h 30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2"/>
                <a:gd name="T73" fmla="*/ 0 h 307"/>
                <a:gd name="T74" fmla="*/ 82 w 82"/>
                <a:gd name="T75" fmla="*/ 307 h 30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2" h="307">
                  <a:moveTo>
                    <a:pt x="0" y="0"/>
                  </a:moveTo>
                  <a:lnTo>
                    <a:pt x="6" y="12"/>
                  </a:lnTo>
                  <a:lnTo>
                    <a:pt x="7" y="25"/>
                  </a:lnTo>
                  <a:lnTo>
                    <a:pt x="11" y="37"/>
                  </a:lnTo>
                  <a:lnTo>
                    <a:pt x="23" y="41"/>
                  </a:lnTo>
                  <a:lnTo>
                    <a:pt x="31" y="46"/>
                  </a:lnTo>
                  <a:lnTo>
                    <a:pt x="36" y="60"/>
                  </a:lnTo>
                  <a:lnTo>
                    <a:pt x="50" y="69"/>
                  </a:lnTo>
                  <a:lnTo>
                    <a:pt x="57" y="79"/>
                  </a:lnTo>
                  <a:lnTo>
                    <a:pt x="67" y="83"/>
                  </a:lnTo>
                  <a:lnTo>
                    <a:pt x="71" y="79"/>
                  </a:lnTo>
                  <a:lnTo>
                    <a:pt x="78" y="87"/>
                  </a:lnTo>
                  <a:lnTo>
                    <a:pt x="78" y="94"/>
                  </a:lnTo>
                  <a:lnTo>
                    <a:pt x="75" y="100"/>
                  </a:lnTo>
                  <a:lnTo>
                    <a:pt x="71" y="112"/>
                  </a:lnTo>
                  <a:lnTo>
                    <a:pt x="71" y="127"/>
                  </a:lnTo>
                  <a:lnTo>
                    <a:pt x="59" y="215"/>
                  </a:lnTo>
                  <a:lnTo>
                    <a:pt x="80" y="233"/>
                  </a:lnTo>
                  <a:lnTo>
                    <a:pt x="82" y="244"/>
                  </a:lnTo>
                  <a:lnTo>
                    <a:pt x="78" y="254"/>
                  </a:lnTo>
                  <a:lnTo>
                    <a:pt x="57" y="259"/>
                  </a:lnTo>
                  <a:lnTo>
                    <a:pt x="50" y="279"/>
                  </a:lnTo>
                  <a:lnTo>
                    <a:pt x="40" y="296"/>
                  </a:lnTo>
                  <a:lnTo>
                    <a:pt x="34" y="3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298" name="Line 308"/>
            <p:cNvSpPr>
              <a:spLocks noChangeShapeType="1"/>
            </p:cNvSpPr>
            <p:nvPr/>
          </p:nvSpPr>
          <p:spPr bwMode="auto">
            <a:xfrm flipV="1">
              <a:off x="2599100" y="4931913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299" name="Line 309"/>
            <p:cNvSpPr>
              <a:spLocks noChangeShapeType="1"/>
            </p:cNvSpPr>
            <p:nvPr/>
          </p:nvSpPr>
          <p:spPr bwMode="auto">
            <a:xfrm>
              <a:off x="2599100" y="4931913"/>
              <a:ext cx="7913" cy="223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0" name="Line 310"/>
            <p:cNvSpPr>
              <a:spLocks noChangeShapeType="1"/>
            </p:cNvSpPr>
            <p:nvPr/>
          </p:nvSpPr>
          <p:spPr bwMode="auto">
            <a:xfrm>
              <a:off x="2607013" y="4931913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1" name="Line 311"/>
            <p:cNvSpPr>
              <a:spLocks noChangeShapeType="1"/>
            </p:cNvSpPr>
            <p:nvPr/>
          </p:nvSpPr>
          <p:spPr bwMode="auto">
            <a:xfrm flipH="1">
              <a:off x="2599100" y="4940855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2" name="Line 312"/>
            <p:cNvSpPr>
              <a:spLocks noChangeShapeType="1"/>
            </p:cNvSpPr>
            <p:nvPr/>
          </p:nvSpPr>
          <p:spPr bwMode="auto">
            <a:xfrm flipV="1">
              <a:off x="2687900" y="4654694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3" name="Line 313"/>
            <p:cNvSpPr>
              <a:spLocks noChangeShapeType="1"/>
            </p:cNvSpPr>
            <p:nvPr/>
          </p:nvSpPr>
          <p:spPr bwMode="auto">
            <a:xfrm>
              <a:off x="2687900" y="4654694"/>
              <a:ext cx="6154" cy="558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4" name="Line 314"/>
            <p:cNvSpPr>
              <a:spLocks noChangeShapeType="1"/>
            </p:cNvSpPr>
            <p:nvPr/>
          </p:nvSpPr>
          <p:spPr bwMode="auto">
            <a:xfrm>
              <a:off x="2694054" y="4654694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5" name="Line 315"/>
            <p:cNvSpPr>
              <a:spLocks noChangeShapeType="1"/>
            </p:cNvSpPr>
            <p:nvPr/>
          </p:nvSpPr>
          <p:spPr bwMode="auto">
            <a:xfrm flipH="1">
              <a:off x="2687900" y="4663636"/>
              <a:ext cx="615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6" name="Line 316"/>
            <p:cNvSpPr>
              <a:spLocks noChangeShapeType="1"/>
            </p:cNvSpPr>
            <p:nvPr/>
          </p:nvSpPr>
          <p:spPr bwMode="auto">
            <a:xfrm flipV="1">
              <a:off x="2488319" y="4150557"/>
              <a:ext cx="2638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7" name="Line 317"/>
            <p:cNvSpPr>
              <a:spLocks noChangeShapeType="1"/>
            </p:cNvSpPr>
            <p:nvPr/>
          </p:nvSpPr>
          <p:spPr bwMode="auto">
            <a:xfrm>
              <a:off x="2488319" y="4150557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8" name="Line 318"/>
            <p:cNvSpPr>
              <a:spLocks noChangeShapeType="1"/>
            </p:cNvSpPr>
            <p:nvPr/>
          </p:nvSpPr>
          <p:spPr bwMode="auto">
            <a:xfrm>
              <a:off x="2497111" y="4150557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09" name="Line 319"/>
            <p:cNvSpPr>
              <a:spLocks noChangeShapeType="1"/>
            </p:cNvSpPr>
            <p:nvPr/>
          </p:nvSpPr>
          <p:spPr bwMode="auto">
            <a:xfrm flipH="1">
              <a:off x="2488319" y="4158382"/>
              <a:ext cx="8792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0" name="Freeform 320"/>
            <p:cNvSpPr>
              <a:spLocks/>
            </p:cNvSpPr>
            <p:nvPr/>
          </p:nvSpPr>
          <p:spPr bwMode="auto">
            <a:xfrm>
              <a:off x="3022000" y="4171796"/>
              <a:ext cx="157378" cy="547731"/>
            </a:xfrm>
            <a:custGeom>
              <a:avLst/>
              <a:gdLst>
                <a:gd name="T0" fmla="*/ 0 w 211"/>
                <a:gd name="T1" fmla="*/ 0 h 634"/>
                <a:gd name="T2" fmla="*/ 0 w 211"/>
                <a:gd name="T3" fmla="*/ 2147483647 h 634"/>
                <a:gd name="T4" fmla="*/ 2147483647 w 211"/>
                <a:gd name="T5" fmla="*/ 2147483647 h 634"/>
                <a:gd name="T6" fmla="*/ 2147483647 w 211"/>
                <a:gd name="T7" fmla="*/ 2147483647 h 634"/>
                <a:gd name="T8" fmla="*/ 2147483647 w 211"/>
                <a:gd name="T9" fmla="*/ 2147483647 h 634"/>
                <a:gd name="T10" fmla="*/ 2147483647 w 211"/>
                <a:gd name="T11" fmla="*/ 2147483647 h 634"/>
                <a:gd name="T12" fmla="*/ 2147483647 w 211"/>
                <a:gd name="T13" fmla="*/ 2147483647 h 634"/>
                <a:gd name="T14" fmla="*/ 2147483647 w 211"/>
                <a:gd name="T15" fmla="*/ 2147483647 h 634"/>
                <a:gd name="T16" fmla="*/ 2147483647 w 211"/>
                <a:gd name="T17" fmla="*/ 2147483647 h 634"/>
                <a:gd name="T18" fmla="*/ 2147483647 w 211"/>
                <a:gd name="T19" fmla="*/ 2147483647 h 634"/>
                <a:gd name="T20" fmla="*/ 2147483647 w 211"/>
                <a:gd name="T21" fmla="*/ 2147483647 h 634"/>
                <a:gd name="T22" fmla="*/ 2147483647 w 211"/>
                <a:gd name="T23" fmla="*/ 2147483647 h 634"/>
                <a:gd name="T24" fmla="*/ 2147483647 w 211"/>
                <a:gd name="T25" fmla="*/ 2147483647 h 634"/>
                <a:gd name="T26" fmla="*/ 2147483647 w 211"/>
                <a:gd name="T27" fmla="*/ 2147483647 h 634"/>
                <a:gd name="T28" fmla="*/ 2147483647 w 211"/>
                <a:gd name="T29" fmla="*/ 2147483647 h 634"/>
                <a:gd name="T30" fmla="*/ 2147483647 w 211"/>
                <a:gd name="T31" fmla="*/ 2147483647 h 634"/>
                <a:gd name="T32" fmla="*/ 2147483647 w 211"/>
                <a:gd name="T33" fmla="*/ 2147483647 h 634"/>
                <a:gd name="T34" fmla="*/ 2147483647 w 211"/>
                <a:gd name="T35" fmla="*/ 2147483647 h 634"/>
                <a:gd name="T36" fmla="*/ 2147483647 w 211"/>
                <a:gd name="T37" fmla="*/ 2147483647 h 634"/>
                <a:gd name="T38" fmla="*/ 2147483647 w 211"/>
                <a:gd name="T39" fmla="*/ 2147483647 h 63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11"/>
                <a:gd name="T61" fmla="*/ 0 h 634"/>
                <a:gd name="T62" fmla="*/ 211 w 211"/>
                <a:gd name="T63" fmla="*/ 634 h 63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11" h="634">
                  <a:moveTo>
                    <a:pt x="0" y="0"/>
                  </a:moveTo>
                  <a:lnTo>
                    <a:pt x="0" y="108"/>
                  </a:lnTo>
                  <a:lnTo>
                    <a:pt x="46" y="244"/>
                  </a:lnTo>
                  <a:lnTo>
                    <a:pt x="147" y="283"/>
                  </a:lnTo>
                  <a:lnTo>
                    <a:pt x="144" y="325"/>
                  </a:lnTo>
                  <a:lnTo>
                    <a:pt x="119" y="332"/>
                  </a:lnTo>
                  <a:lnTo>
                    <a:pt x="88" y="496"/>
                  </a:lnTo>
                  <a:lnTo>
                    <a:pt x="144" y="524"/>
                  </a:lnTo>
                  <a:lnTo>
                    <a:pt x="190" y="524"/>
                  </a:lnTo>
                  <a:lnTo>
                    <a:pt x="188" y="532"/>
                  </a:lnTo>
                  <a:lnTo>
                    <a:pt x="184" y="542"/>
                  </a:lnTo>
                  <a:lnTo>
                    <a:pt x="188" y="549"/>
                  </a:lnTo>
                  <a:lnTo>
                    <a:pt x="197" y="549"/>
                  </a:lnTo>
                  <a:lnTo>
                    <a:pt x="203" y="557"/>
                  </a:lnTo>
                  <a:lnTo>
                    <a:pt x="203" y="568"/>
                  </a:lnTo>
                  <a:lnTo>
                    <a:pt x="192" y="572"/>
                  </a:lnTo>
                  <a:lnTo>
                    <a:pt x="192" y="582"/>
                  </a:lnTo>
                  <a:lnTo>
                    <a:pt x="186" y="615"/>
                  </a:lnTo>
                  <a:lnTo>
                    <a:pt x="211" y="624"/>
                  </a:lnTo>
                  <a:lnTo>
                    <a:pt x="209" y="6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1" name="Line 321"/>
            <p:cNvSpPr>
              <a:spLocks noChangeShapeType="1"/>
            </p:cNvSpPr>
            <p:nvPr/>
          </p:nvSpPr>
          <p:spPr bwMode="auto">
            <a:xfrm>
              <a:off x="3177620" y="4719527"/>
              <a:ext cx="100230" cy="6930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2" name="Freeform 323"/>
            <p:cNvSpPr>
              <a:spLocks/>
            </p:cNvSpPr>
            <p:nvPr/>
          </p:nvSpPr>
          <p:spPr bwMode="auto">
            <a:xfrm>
              <a:off x="3232131" y="4884964"/>
              <a:ext cx="93196" cy="34652"/>
            </a:xfrm>
            <a:custGeom>
              <a:avLst/>
              <a:gdLst>
                <a:gd name="T0" fmla="*/ 0 w 122"/>
                <a:gd name="T1" fmla="*/ 2147483647 h 42"/>
                <a:gd name="T2" fmla="*/ 2147483647 w 122"/>
                <a:gd name="T3" fmla="*/ 2147483647 h 42"/>
                <a:gd name="T4" fmla="*/ 2147483647 w 122"/>
                <a:gd name="T5" fmla="*/ 0 h 42"/>
                <a:gd name="T6" fmla="*/ 0 60000 65536"/>
                <a:gd name="T7" fmla="*/ 0 60000 65536"/>
                <a:gd name="T8" fmla="*/ 0 60000 65536"/>
                <a:gd name="T9" fmla="*/ 0 w 122"/>
                <a:gd name="T10" fmla="*/ 0 h 42"/>
                <a:gd name="T11" fmla="*/ 122 w 122"/>
                <a:gd name="T12" fmla="*/ 42 h 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22" h="42">
                  <a:moveTo>
                    <a:pt x="0" y="42"/>
                  </a:moveTo>
                  <a:lnTo>
                    <a:pt x="101" y="36"/>
                  </a:lnTo>
                  <a:lnTo>
                    <a:pt x="12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3" name="Line 324"/>
            <p:cNvSpPr>
              <a:spLocks noChangeShapeType="1"/>
            </p:cNvSpPr>
            <p:nvPr/>
          </p:nvSpPr>
          <p:spPr bwMode="auto">
            <a:xfrm flipH="1" flipV="1">
              <a:off x="3325328" y="4884964"/>
              <a:ext cx="47477" cy="2906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4" name="Freeform 325"/>
            <p:cNvSpPr>
              <a:spLocks/>
            </p:cNvSpPr>
            <p:nvPr/>
          </p:nvSpPr>
          <p:spPr bwMode="auto">
            <a:xfrm>
              <a:off x="3261145" y="4788832"/>
              <a:ext cx="64182" cy="96132"/>
            </a:xfrm>
            <a:custGeom>
              <a:avLst/>
              <a:gdLst>
                <a:gd name="T0" fmla="*/ 2147483647 w 84"/>
                <a:gd name="T1" fmla="*/ 0 h 114"/>
                <a:gd name="T2" fmla="*/ 0 w 84"/>
                <a:gd name="T3" fmla="*/ 2147483647 h 114"/>
                <a:gd name="T4" fmla="*/ 2147483647 w 84"/>
                <a:gd name="T5" fmla="*/ 2147483647 h 114"/>
                <a:gd name="T6" fmla="*/ 0 60000 65536"/>
                <a:gd name="T7" fmla="*/ 0 60000 65536"/>
                <a:gd name="T8" fmla="*/ 0 60000 65536"/>
                <a:gd name="T9" fmla="*/ 0 w 84"/>
                <a:gd name="T10" fmla="*/ 0 h 114"/>
                <a:gd name="T11" fmla="*/ 84 w 84"/>
                <a:gd name="T12" fmla="*/ 114 h 1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4" h="114">
                  <a:moveTo>
                    <a:pt x="23" y="0"/>
                  </a:moveTo>
                  <a:lnTo>
                    <a:pt x="0" y="64"/>
                  </a:lnTo>
                  <a:lnTo>
                    <a:pt x="84" y="11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15" name="Line 326"/>
            <p:cNvSpPr>
              <a:spLocks noChangeShapeType="1"/>
            </p:cNvSpPr>
            <p:nvPr/>
          </p:nvSpPr>
          <p:spPr bwMode="auto">
            <a:xfrm flipV="1">
              <a:off x="3356979" y="4606627"/>
              <a:ext cx="47477" cy="3353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6" name="Line 327"/>
            <p:cNvSpPr>
              <a:spLocks noChangeShapeType="1"/>
            </p:cNvSpPr>
            <p:nvPr/>
          </p:nvSpPr>
          <p:spPr bwMode="auto">
            <a:xfrm flipV="1">
              <a:off x="3276971" y="4640162"/>
              <a:ext cx="80008" cy="50302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7" name="Line 328"/>
            <p:cNvSpPr>
              <a:spLocks noChangeShapeType="1"/>
            </p:cNvSpPr>
            <p:nvPr/>
          </p:nvSpPr>
          <p:spPr bwMode="auto">
            <a:xfrm flipH="1" flipV="1">
              <a:off x="3276971" y="4690464"/>
              <a:ext cx="32531" cy="7154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8" name="Line 329"/>
            <p:cNvSpPr>
              <a:spLocks noChangeShapeType="1"/>
            </p:cNvSpPr>
            <p:nvPr/>
          </p:nvSpPr>
          <p:spPr bwMode="auto">
            <a:xfrm flipV="1">
              <a:off x="3277850" y="4762004"/>
              <a:ext cx="31652" cy="26828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19" name="Freeform 330"/>
            <p:cNvSpPr>
              <a:spLocks/>
            </p:cNvSpPr>
            <p:nvPr/>
          </p:nvSpPr>
          <p:spPr bwMode="auto">
            <a:xfrm>
              <a:off x="3100250" y="4919617"/>
              <a:ext cx="87042" cy="32417"/>
            </a:xfrm>
            <a:custGeom>
              <a:avLst/>
              <a:gdLst>
                <a:gd name="T0" fmla="*/ 2147483647 w 117"/>
                <a:gd name="T1" fmla="*/ 2147483647 h 36"/>
                <a:gd name="T2" fmla="*/ 2147483647 w 117"/>
                <a:gd name="T3" fmla="*/ 2147483647 h 36"/>
                <a:gd name="T4" fmla="*/ 2147483647 w 117"/>
                <a:gd name="T5" fmla="*/ 2147483647 h 36"/>
                <a:gd name="T6" fmla="*/ 2147483647 w 117"/>
                <a:gd name="T7" fmla="*/ 0 h 36"/>
                <a:gd name="T8" fmla="*/ 2147483647 w 117"/>
                <a:gd name="T9" fmla="*/ 2147483647 h 36"/>
                <a:gd name="T10" fmla="*/ 2147483647 w 117"/>
                <a:gd name="T11" fmla="*/ 2147483647 h 36"/>
                <a:gd name="T12" fmla="*/ 0 w 117"/>
                <a:gd name="T13" fmla="*/ 2147483647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17"/>
                <a:gd name="T22" fmla="*/ 0 h 36"/>
                <a:gd name="T23" fmla="*/ 117 w 117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17" h="36">
                  <a:moveTo>
                    <a:pt x="117" y="25"/>
                  </a:moveTo>
                  <a:lnTo>
                    <a:pt x="111" y="13"/>
                  </a:lnTo>
                  <a:lnTo>
                    <a:pt x="79" y="23"/>
                  </a:lnTo>
                  <a:lnTo>
                    <a:pt x="63" y="0"/>
                  </a:lnTo>
                  <a:lnTo>
                    <a:pt x="44" y="8"/>
                  </a:lnTo>
                  <a:lnTo>
                    <a:pt x="48" y="23"/>
                  </a:lnTo>
                  <a:lnTo>
                    <a:pt x="0" y="3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0" name="Freeform 331"/>
            <p:cNvSpPr>
              <a:spLocks/>
            </p:cNvSpPr>
            <p:nvPr/>
          </p:nvSpPr>
          <p:spPr bwMode="auto">
            <a:xfrm>
              <a:off x="3014966" y="4719527"/>
              <a:ext cx="162654" cy="105075"/>
            </a:xfrm>
            <a:custGeom>
              <a:avLst/>
              <a:gdLst>
                <a:gd name="T0" fmla="*/ 0 w 215"/>
                <a:gd name="T1" fmla="*/ 2147483647 h 123"/>
                <a:gd name="T2" fmla="*/ 2147483647 w 215"/>
                <a:gd name="T3" fmla="*/ 2147483647 h 123"/>
                <a:gd name="T4" fmla="*/ 2147483647 w 215"/>
                <a:gd name="T5" fmla="*/ 2147483647 h 123"/>
                <a:gd name="T6" fmla="*/ 2147483647 w 215"/>
                <a:gd name="T7" fmla="*/ 2147483647 h 123"/>
                <a:gd name="T8" fmla="*/ 2147483647 w 215"/>
                <a:gd name="T9" fmla="*/ 2147483647 h 123"/>
                <a:gd name="T10" fmla="*/ 2147483647 w 215"/>
                <a:gd name="T11" fmla="*/ 2147483647 h 123"/>
                <a:gd name="T12" fmla="*/ 2147483647 w 215"/>
                <a:gd name="T13" fmla="*/ 2147483647 h 123"/>
                <a:gd name="T14" fmla="*/ 2147483647 w 215"/>
                <a:gd name="T15" fmla="*/ 2147483647 h 123"/>
                <a:gd name="T16" fmla="*/ 2147483647 w 215"/>
                <a:gd name="T17" fmla="*/ 2147483647 h 123"/>
                <a:gd name="T18" fmla="*/ 2147483647 w 215"/>
                <a:gd name="T19" fmla="*/ 2147483647 h 123"/>
                <a:gd name="T20" fmla="*/ 2147483647 w 215"/>
                <a:gd name="T21" fmla="*/ 2147483647 h 123"/>
                <a:gd name="T22" fmla="*/ 2147483647 w 215"/>
                <a:gd name="T23" fmla="*/ 2147483647 h 123"/>
                <a:gd name="T24" fmla="*/ 2147483647 w 215"/>
                <a:gd name="T25" fmla="*/ 2147483647 h 123"/>
                <a:gd name="T26" fmla="*/ 2147483647 w 215"/>
                <a:gd name="T27" fmla="*/ 2147483647 h 123"/>
                <a:gd name="T28" fmla="*/ 2147483647 w 215"/>
                <a:gd name="T29" fmla="*/ 2147483647 h 123"/>
                <a:gd name="T30" fmla="*/ 2147483647 w 215"/>
                <a:gd name="T31" fmla="*/ 2147483647 h 123"/>
                <a:gd name="T32" fmla="*/ 2147483647 w 215"/>
                <a:gd name="T33" fmla="*/ 2147483647 h 123"/>
                <a:gd name="T34" fmla="*/ 2147483647 w 215"/>
                <a:gd name="T35" fmla="*/ 2147483647 h 123"/>
                <a:gd name="T36" fmla="*/ 2147483647 w 215"/>
                <a:gd name="T37" fmla="*/ 2147483647 h 123"/>
                <a:gd name="T38" fmla="*/ 2147483647 w 215"/>
                <a:gd name="T39" fmla="*/ 2147483647 h 123"/>
                <a:gd name="T40" fmla="*/ 2147483647 w 215"/>
                <a:gd name="T41" fmla="*/ 2147483647 h 123"/>
                <a:gd name="T42" fmla="*/ 2147483647 w 215"/>
                <a:gd name="T43" fmla="*/ 2147483647 h 123"/>
                <a:gd name="T44" fmla="*/ 2147483647 w 215"/>
                <a:gd name="T45" fmla="*/ 2147483647 h 123"/>
                <a:gd name="T46" fmla="*/ 2147483647 w 215"/>
                <a:gd name="T47" fmla="*/ 2147483647 h 123"/>
                <a:gd name="T48" fmla="*/ 2147483647 w 215"/>
                <a:gd name="T49" fmla="*/ 2147483647 h 123"/>
                <a:gd name="T50" fmla="*/ 2147483647 w 215"/>
                <a:gd name="T51" fmla="*/ 2147483647 h 123"/>
                <a:gd name="T52" fmla="*/ 2147483647 w 215"/>
                <a:gd name="T53" fmla="*/ 0 h 12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15"/>
                <a:gd name="T82" fmla="*/ 0 h 123"/>
                <a:gd name="T83" fmla="*/ 215 w 215"/>
                <a:gd name="T84" fmla="*/ 123 h 12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15" h="123">
                  <a:moveTo>
                    <a:pt x="0" y="119"/>
                  </a:moveTo>
                  <a:lnTo>
                    <a:pt x="59" y="119"/>
                  </a:lnTo>
                  <a:lnTo>
                    <a:pt x="67" y="119"/>
                  </a:lnTo>
                  <a:lnTo>
                    <a:pt x="80" y="123"/>
                  </a:lnTo>
                  <a:lnTo>
                    <a:pt x="92" y="119"/>
                  </a:lnTo>
                  <a:lnTo>
                    <a:pt x="109" y="119"/>
                  </a:lnTo>
                  <a:lnTo>
                    <a:pt x="113" y="111"/>
                  </a:lnTo>
                  <a:lnTo>
                    <a:pt x="113" y="101"/>
                  </a:lnTo>
                  <a:lnTo>
                    <a:pt x="113" y="96"/>
                  </a:lnTo>
                  <a:lnTo>
                    <a:pt x="121" y="90"/>
                  </a:lnTo>
                  <a:lnTo>
                    <a:pt x="128" y="90"/>
                  </a:lnTo>
                  <a:lnTo>
                    <a:pt x="132" y="88"/>
                  </a:lnTo>
                  <a:lnTo>
                    <a:pt x="132" y="82"/>
                  </a:lnTo>
                  <a:lnTo>
                    <a:pt x="136" y="78"/>
                  </a:lnTo>
                  <a:lnTo>
                    <a:pt x="146" y="80"/>
                  </a:lnTo>
                  <a:lnTo>
                    <a:pt x="151" y="78"/>
                  </a:lnTo>
                  <a:lnTo>
                    <a:pt x="157" y="69"/>
                  </a:lnTo>
                  <a:lnTo>
                    <a:pt x="165" y="65"/>
                  </a:lnTo>
                  <a:lnTo>
                    <a:pt x="165" y="57"/>
                  </a:lnTo>
                  <a:lnTo>
                    <a:pt x="174" y="53"/>
                  </a:lnTo>
                  <a:lnTo>
                    <a:pt x="182" y="46"/>
                  </a:lnTo>
                  <a:lnTo>
                    <a:pt x="192" y="36"/>
                  </a:lnTo>
                  <a:lnTo>
                    <a:pt x="182" y="30"/>
                  </a:lnTo>
                  <a:lnTo>
                    <a:pt x="192" y="23"/>
                  </a:lnTo>
                  <a:lnTo>
                    <a:pt x="199" y="17"/>
                  </a:lnTo>
                  <a:lnTo>
                    <a:pt x="207" y="13"/>
                  </a:lnTo>
                  <a:lnTo>
                    <a:pt x="215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1" name="Freeform 332"/>
            <p:cNvSpPr>
              <a:spLocks/>
            </p:cNvSpPr>
            <p:nvPr/>
          </p:nvSpPr>
          <p:spPr bwMode="auto">
            <a:xfrm>
              <a:off x="3007053" y="4823484"/>
              <a:ext cx="29014" cy="23475"/>
            </a:xfrm>
            <a:custGeom>
              <a:avLst/>
              <a:gdLst>
                <a:gd name="T0" fmla="*/ 2147483647 w 39"/>
                <a:gd name="T1" fmla="*/ 2147483647 h 28"/>
                <a:gd name="T2" fmla="*/ 2147483647 w 39"/>
                <a:gd name="T3" fmla="*/ 2147483647 h 28"/>
                <a:gd name="T4" fmla="*/ 0 w 39"/>
                <a:gd name="T5" fmla="*/ 0 h 28"/>
                <a:gd name="T6" fmla="*/ 2147483647 w 39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8"/>
                <a:gd name="T14" fmla="*/ 39 w 39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8">
                  <a:moveTo>
                    <a:pt x="39" y="28"/>
                  </a:moveTo>
                  <a:lnTo>
                    <a:pt x="22" y="21"/>
                  </a:lnTo>
                  <a:lnTo>
                    <a:pt x="0" y="0"/>
                  </a:lnTo>
                  <a:lnTo>
                    <a:pt x="1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2" name="Line 333"/>
            <p:cNvSpPr>
              <a:spLocks noChangeShapeType="1"/>
            </p:cNvSpPr>
            <p:nvPr/>
          </p:nvSpPr>
          <p:spPr bwMode="auto">
            <a:xfrm flipV="1">
              <a:off x="3007053" y="4962094"/>
              <a:ext cx="0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3" name="Line 334"/>
            <p:cNvSpPr>
              <a:spLocks noChangeShapeType="1"/>
            </p:cNvSpPr>
            <p:nvPr/>
          </p:nvSpPr>
          <p:spPr bwMode="auto">
            <a:xfrm>
              <a:off x="3007053" y="4962094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4" name="Line 335"/>
            <p:cNvSpPr>
              <a:spLocks noChangeShapeType="1"/>
            </p:cNvSpPr>
            <p:nvPr/>
          </p:nvSpPr>
          <p:spPr bwMode="auto">
            <a:xfrm>
              <a:off x="3011450" y="4962094"/>
              <a:ext cx="2637" cy="782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5" name="Line 336"/>
            <p:cNvSpPr>
              <a:spLocks noChangeShapeType="1"/>
            </p:cNvSpPr>
            <p:nvPr/>
          </p:nvSpPr>
          <p:spPr bwMode="auto">
            <a:xfrm flipH="1">
              <a:off x="3007053" y="4969919"/>
              <a:ext cx="4396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6" name="Line 337"/>
            <p:cNvSpPr>
              <a:spLocks noChangeShapeType="1"/>
            </p:cNvSpPr>
            <p:nvPr/>
          </p:nvSpPr>
          <p:spPr bwMode="auto">
            <a:xfrm>
              <a:off x="3036067" y="4846959"/>
              <a:ext cx="40444" cy="23474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7" name="Freeform 338"/>
            <p:cNvSpPr>
              <a:spLocks/>
            </p:cNvSpPr>
            <p:nvPr/>
          </p:nvSpPr>
          <p:spPr bwMode="auto">
            <a:xfrm>
              <a:off x="3036067" y="4846959"/>
              <a:ext cx="68578" cy="105075"/>
            </a:xfrm>
            <a:custGeom>
              <a:avLst/>
              <a:gdLst>
                <a:gd name="T0" fmla="*/ 0 w 94"/>
                <a:gd name="T1" fmla="*/ 0 h 121"/>
                <a:gd name="T2" fmla="*/ 2147483647 w 94"/>
                <a:gd name="T3" fmla="*/ 2147483647 h 121"/>
                <a:gd name="T4" fmla="*/ 2147483647 w 94"/>
                <a:gd name="T5" fmla="*/ 2147483647 h 121"/>
                <a:gd name="T6" fmla="*/ 2147483647 w 94"/>
                <a:gd name="T7" fmla="*/ 2147483647 h 121"/>
                <a:gd name="T8" fmla="*/ 2147483647 w 94"/>
                <a:gd name="T9" fmla="*/ 2147483647 h 121"/>
                <a:gd name="T10" fmla="*/ 2147483647 w 94"/>
                <a:gd name="T11" fmla="*/ 2147483647 h 121"/>
                <a:gd name="T12" fmla="*/ 2147483647 w 94"/>
                <a:gd name="T13" fmla="*/ 2147483647 h 121"/>
                <a:gd name="T14" fmla="*/ 2147483647 w 94"/>
                <a:gd name="T15" fmla="*/ 2147483647 h 121"/>
                <a:gd name="T16" fmla="*/ 2147483647 w 94"/>
                <a:gd name="T17" fmla="*/ 2147483647 h 121"/>
                <a:gd name="T18" fmla="*/ 2147483647 w 94"/>
                <a:gd name="T19" fmla="*/ 2147483647 h 121"/>
                <a:gd name="T20" fmla="*/ 2147483647 w 94"/>
                <a:gd name="T21" fmla="*/ 2147483647 h 121"/>
                <a:gd name="T22" fmla="*/ 2147483647 w 94"/>
                <a:gd name="T23" fmla="*/ 2147483647 h 12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4"/>
                <a:gd name="T37" fmla="*/ 0 h 121"/>
                <a:gd name="T38" fmla="*/ 94 w 94"/>
                <a:gd name="T39" fmla="*/ 121 h 12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4" h="121">
                  <a:moveTo>
                    <a:pt x="0" y="0"/>
                  </a:moveTo>
                  <a:lnTo>
                    <a:pt x="54" y="27"/>
                  </a:lnTo>
                  <a:lnTo>
                    <a:pt x="54" y="68"/>
                  </a:lnTo>
                  <a:lnTo>
                    <a:pt x="94" y="81"/>
                  </a:lnTo>
                  <a:lnTo>
                    <a:pt x="94" y="83"/>
                  </a:lnTo>
                  <a:lnTo>
                    <a:pt x="92" y="89"/>
                  </a:lnTo>
                  <a:lnTo>
                    <a:pt x="82" y="100"/>
                  </a:lnTo>
                  <a:lnTo>
                    <a:pt x="75" y="102"/>
                  </a:lnTo>
                  <a:lnTo>
                    <a:pt x="71" y="106"/>
                  </a:lnTo>
                  <a:lnTo>
                    <a:pt x="75" y="112"/>
                  </a:lnTo>
                  <a:lnTo>
                    <a:pt x="84" y="118"/>
                  </a:lnTo>
                  <a:lnTo>
                    <a:pt x="86" y="12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28" name="Line 339"/>
            <p:cNvSpPr>
              <a:spLocks noChangeShapeType="1"/>
            </p:cNvSpPr>
            <p:nvPr/>
          </p:nvSpPr>
          <p:spPr bwMode="auto">
            <a:xfrm flipV="1">
              <a:off x="3187292" y="4919617"/>
              <a:ext cx="44839" cy="21239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29" name="Line 340"/>
            <p:cNvSpPr>
              <a:spLocks noChangeShapeType="1"/>
            </p:cNvSpPr>
            <p:nvPr/>
          </p:nvSpPr>
          <p:spPr bwMode="auto">
            <a:xfrm flipV="1">
              <a:off x="3117834" y="4956505"/>
              <a:ext cx="3517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0" name="Line 341"/>
            <p:cNvSpPr>
              <a:spLocks noChangeShapeType="1"/>
            </p:cNvSpPr>
            <p:nvPr/>
          </p:nvSpPr>
          <p:spPr bwMode="auto">
            <a:xfrm>
              <a:off x="3117834" y="4956505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1" name="Line 342"/>
            <p:cNvSpPr>
              <a:spLocks noChangeShapeType="1"/>
            </p:cNvSpPr>
            <p:nvPr/>
          </p:nvSpPr>
          <p:spPr bwMode="auto">
            <a:xfrm>
              <a:off x="3125747" y="4956505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2" name="Line 343"/>
            <p:cNvSpPr>
              <a:spLocks noChangeShapeType="1"/>
            </p:cNvSpPr>
            <p:nvPr/>
          </p:nvSpPr>
          <p:spPr bwMode="auto">
            <a:xfrm flipH="1">
              <a:off x="3117834" y="4965447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3" name="Line 344"/>
            <p:cNvSpPr>
              <a:spLocks noChangeShapeType="1"/>
            </p:cNvSpPr>
            <p:nvPr/>
          </p:nvSpPr>
          <p:spPr bwMode="auto">
            <a:xfrm flipV="1">
              <a:off x="3122230" y="4919617"/>
              <a:ext cx="1758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4" name="Line 345"/>
            <p:cNvSpPr>
              <a:spLocks noChangeShapeType="1"/>
            </p:cNvSpPr>
            <p:nvPr/>
          </p:nvSpPr>
          <p:spPr bwMode="auto">
            <a:xfrm>
              <a:off x="3122230" y="4919617"/>
              <a:ext cx="7913" cy="4471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5" name="Line 346"/>
            <p:cNvSpPr>
              <a:spLocks noChangeShapeType="1"/>
            </p:cNvSpPr>
            <p:nvPr/>
          </p:nvSpPr>
          <p:spPr bwMode="auto">
            <a:xfrm>
              <a:off x="3130143" y="4919617"/>
              <a:ext cx="0" cy="12296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6" name="Line 347"/>
            <p:cNvSpPr>
              <a:spLocks noChangeShapeType="1"/>
            </p:cNvSpPr>
            <p:nvPr/>
          </p:nvSpPr>
          <p:spPr bwMode="auto">
            <a:xfrm flipH="1">
              <a:off x="3122230" y="4931913"/>
              <a:ext cx="7913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7" name="Line 348"/>
            <p:cNvSpPr>
              <a:spLocks noChangeShapeType="1"/>
            </p:cNvSpPr>
            <p:nvPr/>
          </p:nvSpPr>
          <p:spPr bwMode="auto">
            <a:xfrm flipV="1">
              <a:off x="3202238" y="4536205"/>
              <a:ext cx="0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8" name="Line 349"/>
            <p:cNvSpPr>
              <a:spLocks noChangeShapeType="1"/>
            </p:cNvSpPr>
            <p:nvPr/>
          </p:nvSpPr>
          <p:spPr bwMode="auto">
            <a:xfrm>
              <a:off x="3202238" y="4536205"/>
              <a:ext cx="7034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39" name="Line 350"/>
            <p:cNvSpPr>
              <a:spLocks noChangeShapeType="1"/>
            </p:cNvSpPr>
            <p:nvPr/>
          </p:nvSpPr>
          <p:spPr bwMode="auto">
            <a:xfrm>
              <a:off x="3209272" y="4536205"/>
              <a:ext cx="879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0" name="Line 351"/>
            <p:cNvSpPr>
              <a:spLocks noChangeShapeType="1"/>
            </p:cNvSpPr>
            <p:nvPr/>
          </p:nvSpPr>
          <p:spPr bwMode="auto">
            <a:xfrm flipH="1">
              <a:off x="3202238" y="4545148"/>
              <a:ext cx="7034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1" name="Line 352"/>
            <p:cNvSpPr>
              <a:spLocks noChangeShapeType="1"/>
            </p:cNvSpPr>
            <p:nvPr/>
          </p:nvSpPr>
          <p:spPr bwMode="auto">
            <a:xfrm flipV="1">
              <a:off x="3378960" y="4859254"/>
              <a:ext cx="0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2" name="Line 353"/>
            <p:cNvSpPr>
              <a:spLocks noChangeShapeType="1"/>
            </p:cNvSpPr>
            <p:nvPr/>
          </p:nvSpPr>
          <p:spPr bwMode="auto">
            <a:xfrm>
              <a:off x="3378960" y="4859254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3" name="Line 354"/>
            <p:cNvSpPr>
              <a:spLocks noChangeShapeType="1"/>
            </p:cNvSpPr>
            <p:nvPr/>
          </p:nvSpPr>
          <p:spPr bwMode="auto">
            <a:xfrm>
              <a:off x="3382476" y="4859254"/>
              <a:ext cx="3517" cy="670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4" name="Line 355"/>
            <p:cNvSpPr>
              <a:spLocks noChangeShapeType="1"/>
            </p:cNvSpPr>
            <p:nvPr/>
          </p:nvSpPr>
          <p:spPr bwMode="auto">
            <a:xfrm flipH="1">
              <a:off x="3378960" y="4865961"/>
              <a:ext cx="3517" cy="0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345" name="Freeform 356"/>
            <p:cNvSpPr>
              <a:spLocks/>
            </p:cNvSpPr>
            <p:nvPr/>
          </p:nvSpPr>
          <p:spPr bwMode="auto">
            <a:xfrm>
              <a:off x="1504483" y="2857241"/>
              <a:ext cx="180238" cy="421417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6" name="Freeform 357"/>
            <p:cNvSpPr>
              <a:spLocks/>
            </p:cNvSpPr>
            <p:nvPr/>
          </p:nvSpPr>
          <p:spPr bwMode="auto">
            <a:xfrm>
              <a:off x="1021796" y="1869089"/>
              <a:ext cx="572366" cy="86966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7" name="Freeform 358"/>
            <p:cNvSpPr>
              <a:spLocks/>
            </p:cNvSpPr>
            <p:nvPr/>
          </p:nvSpPr>
          <p:spPr bwMode="auto">
            <a:xfrm>
              <a:off x="1021796" y="1869089"/>
              <a:ext cx="572366" cy="869663"/>
            </a:xfrm>
            <a:custGeom>
              <a:avLst/>
              <a:gdLst>
                <a:gd name="T0" fmla="*/ 2147483647 w 766"/>
                <a:gd name="T1" fmla="*/ 2147483647 h 1005"/>
                <a:gd name="T2" fmla="*/ 2147483647 w 766"/>
                <a:gd name="T3" fmla="*/ 2147483647 h 1005"/>
                <a:gd name="T4" fmla="*/ 2147483647 w 766"/>
                <a:gd name="T5" fmla="*/ 2147483647 h 1005"/>
                <a:gd name="T6" fmla="*/ 2147483647 w 766"/>
                <a:gd name="T7" fmla="*/ 2147483647 h 1005"/>
                <a:gd name="T8" fmla="*/ 2147483647 w 766"/>
                <a:gd name="T9" fmla="*/ 2147483647 h 1005"/>
                <a:gd name="T10" fmla="*/ 2147483647 w 766"/>
                <a:gd name="T11" fmla="*/ 2147483647 h 1005"/>
                <a:gd name="T12" fmla="*/ 2147483647 w 766"/>
                <a:gd name="T13" fmla="*/ 0 h 1005"/>
                <a:gd name="T14" fmla="*/ 2147483647 w 766"/>
                <a:gd name="T15" fmla="*/ 2147483647 h 1005"/>
                <a:gd name="T16" fmla="*/ 2147483647 w 766"/>
                <a:gd name="T17" fmla="*/ 2147483647 h 1005"/>
                <a:gd name="T18" fmla="*/ 2147483647 w 766"/>
                <a:gd name="T19" fmla="*/ 2147483647 h 1005"/>
                <a:gd name="T20" fmla="*/ 2147483647 w 766"/>
                <a:gd name="T21" fmla="*/ 2147483647 h 1005"/>
                <a:gd name="T22" fmla="*/ 0 w 766"/>
                <a:gd name="T23" fmla="*/ 2147483647 h 1005"/>
                <a:gd name="T24" fmla="*/ 2147483647 w 766"/>
                <a:gd name="T25" fmla="*/ 2147483647 h 1005"/>
                <a:gd name="T26" fmla="*/ 2147483647 w 766"/>
                <a:gd name="T27" fmla="*/ 2147483647 h 100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66"/>
                <a:gd name="T43" fmla="*/ 0 h 1005"/>
                <a:gd name="T44" fmla="*/ 766 w 766"/>
                <a:gd name="T45" fmla="*/ 1005 h 100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66" h="1005">
                  <a:moveTo>
                    <a:pt x="505" y="963"/>
                  </a:moveTo>
                  <a:lnTo>
                    <a:pt x="560" y="852"/>
                  </a:lnTo>
                  <a:lnTo>
                    <a:pt x="549" y="748"/>
                  </a:lnTo>
                  <a:lnTo>
                    <a:pt x="620" y="572"/>
                  </a:lnTo>
                  <a:lnTo>
                    <a:pt x="766" y="455"/>
                  </a:lnTo>
                  <a:lnTo>
                    <a:pt x="743" y="247"/>
                  </a:lnTo>
                  <a:lnTo>
                    <a:pt x="545" y="0"/>
                  </a:lnTo>
                  <a:lnTo>
                    <a:pt x="486" y="125"/>
                  </a:lnTo>
                  <a:lnTo>
                    <a:pt x="340" y="192"/>
                  </a:lnTo>
                  <a:lnTo>
                    <a:pt x="46" y="708"/>
                  </a:lnTo>
                  <a:lnTo>
                    <a:pt x="13" y="727"/>
                  </a:lnTo>
                  <a:lnTo>
                    <a:pt x="0" y="739"/>
                  </a:lnTo>
                  <a:lnTo>
                    <a:pt x="315" y="1005"/>
                  </a:lnTo>
                  <a:lnTo>
                    <a:pt x="505" y="96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8" name="Freeform 359"/>
            <p:cNvSpPr>
              <a:spLocks/>
            </p:cNvSpPr>
            <p:nvPr/>
          </p:nvSpPr>
          <p:spPr bwMode="auto">
            <a:xfrm>
              <a:off x="956734" y="2505128"/>
              <a:ext cx="505546" cy="556674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49" name="Freeform 360"/>
            <p:cNvSpPr>
              <a:spLocks/>
            </p:cNvSpPr>
            <p:nvPr/>
          </p:nvSpPr>
          <p:spPr bwMode="auto">
            <a:xfrm>
              <a:off x="956734" y="2505128"/>
              <a:ext cx="505546" cy="556674"/>
            </a:xfrm>
            <a:custGeom>
              <a:avLst/>
              <a:gdLst>
                <a:gd name="T0" fmla="*/ 2147483647 w 677"/>
                <a:gd name="T1" fmla="*/ 2147483647 h 641"/>
                <a:gd name="T2" fmla="*/ 2147483647 w 677"/>
                <a:gd name="T3" fmla="*/ 2147483647 h 641"/>
                <a:gd name="T4" fmla="*/ 2147483647 w 677"/>
                <a:gd name="T5" fmla="*/ 2147483647 h 641"/>
                <a:gd name="T6" fmla="*/ 2147483647 w 677"/>
                <a:gd name="T7" fmla="*/ 2147483647 h 641"/>
                <a:gd name="T8" fmla="*/ 0 w 677"/>
                <a:gd name="T9" fmla="*/ 2147483647 h 641"/>
                <a:gd name="T10" fmla="*/ 2147483647 w 677"/>
                <a:gd name="T11" fmla="*/ 0 h 641"/>
                <a:gd name="T12" fmla="*/ 2147483647 w 677"/>
                <a:gd name="T13" fmla="*/ 2147483647 h 641"/>
                <a:gd name="T14" fmla="*/ 2147483647 w 677"/>
                <a:gd name="T15" fmla="*/ 2147483647 h 641"/>
                <a:gd name="T16" fmla="*/ 2147483647 w 677"/>
                <a:gd name="T17" fmla="*/ 2147483647 h 641"/>
                <a:gd name="T18" fmla="*/ 2147483647 w 677"/>
                <a:gd name="T19" fmla="*/ 2147483647 h 641"/>
                <a:gd name="T20" fmla="*/ 2147483647 w 677"/>
                <a:gd name="T21" fmla="*/ 2147483647 h 641"/>
                <a:gd name="T22" fmla="*/ 2147483647 w 677"/>
                <a:gd name="T23" fmla="*/ 2147483647 h 641"/>
                <a:gd name="T24" fmla="*/ 2147483647 w 677"/>
                <a:gd name="T25" fmla="*/ 2147483647 h 641"/>
                <a:gd name="T26" fmla="*/ 2147483647 w 677"/>
                <a:gd name="T27" fmla="*/ 2147483647 h 641"/>
                <a:gd name="T28" fmla="*/ 2147483647 w 677"/>
                <a:gd name="T29" fmla="*/ 2147483647 h 641"/>
                <a:gd name="T30" fmla="*/ 2147483647 w 677"/>
                <a:gd name="T31" fmla="*/ 2147483647 h 641"/>
                <a:gd name="T32" fmla="*/ 2147483647 w 677"/>
                <a:gd name="T33" fmla="*/ 2147483647 h 641"/>
                <a:gd name="T34" fmla="*/ 2147483647 w 677"/>
                <a:gd name="T35" fmla="*/ 2147483647 h 641"/>
                <a:gd name="T36" fmla="*/ 2147483647 w 677"/>
                <a:gd name="T37" fmla="*/ 2147483647 h 641"/>
                <a:gd name="T38" fmla="*/ 2147483647 w 677"/>
                <a:gd name="T39" fmla="*/ 2147483647 h 641"/>
                <a:gd name="T40" fmla="*/ 2147483647 w 677"/>
                <a:gd name="T41" fmla="*/ 2147483647 h 641"/>
                <a:gd name="T42" fmla="*/ 2147483647 w 677"/>
                <a:gd name="T43" fmla="*/ 2147483647 h 641"/>
                <a:gd name="T44" fmla="*/ 2147483647 w 677"/>
                <a:gd name="T45" fmla="*/ 2147483647 h 641"/>
                <a:gd name="T46" fmla="*/ 2147483647 w 677"/>
                <a:gd name="T47" fmla="*/ 2147483647 h 641"/>
                <a:gd name="T48" fmla="*/ 2147483647 w 677"/>
                <a:gd name="T49" fmla="*/ 2147483647 h 641"/>
                <a:gd name="T50" fmla="*/ 2147483647 w 677"/>
                <a:gd name="T51" fmla="*/ 2147483647 h 641"/>
                <a:gd name="T52" fmla="*/ 2147483647 w 677"/>
                <a:gd name="T53" fmla="*/ 2147483647 h 64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677"/>
                <a:gd name="T82" fmla="*/ 0 h 641"/>
                <a:gd name="T83" fmla="*/ 677 w 677"/>
                <a:gd name="T84" fmla="*/ 641 h 64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677" h="641">
                  <a:moveTo>
                    <a:pt x="5" y="458"/>
                  </a:moveTo>
                  <a:lnTo>
                    <a:pt x="53" y="383"/>
                  </a:lnTo>
                  <a:lnTo>
                    <a:pt x="17" y="280"/>
                  </a:lnTo>
                  <a:lnTo>
                    <a:pt x="50" y="155"/>
                  </a:lnTo>
                  <a:lnTo>
                    <a:pt x="0" y="98"/>
                  </a:lnTo>
                  <a:lnTo>
                    <a:pt x="88" y="0"/>
                  </a:lnTo>
                  <a:lnTo>
                    <a:pt x="403" y="266"/>
                  </a:lnTo>
                  <a:lnTo>
                    <a:pt x="593" y="224"/>
                  </a:lnTo>
                  <a:lnTo>
                    <a:pt x="660" y="288"/>
                  </a:lnTo>
                  <a:lnTo>
                    <a:pt x="646" y="343"/>
                  </a:lnTo>
                  <a:lnTo>
                    <a:pt x="658" y="351"/>
                  </a:lnTo>
                  <a:lnTo>
                    <a:pt x="641" y="422"/>
                  </a:lnTo>
                  <a:lnTo>
                    <a:pt x="677" y="512"/>
                  </a:lnTo>
                  <a:lnTo>
                    <a:pt x="670" y="514"/>
                  </a:lnTo>
                  <a:lnTo>
                    <a:pt x="664" y="522"/>
                  </a:lnTo>
                  <a:lnTo>
                    <a:pt x="654" y="522"/>
                  </a:lnTo>
                  <a:lnTo>
                    <a:pt x="648" y="527"/>
                  </a:lnTo>
                  <a:lnTo>
                    <a:pt x="637" y="535"/>
                  </a:lnTo>
                  <a:lnTo>
                    <a:pt x="637" y="558"/>
                  </a:lnTo>
                  <a:lnTo>
                    <a:pt x="443" y="641"/>
                  </a:lnTo>
                  <a:lnTo>
                    <a:pt x="384" y="552"/>
                  </a:lnTo>
                  <a:lnTo>
                    <a:pt x="265" y="549"/>
                  </a:lnTo>
                  <a:lnTo>
                    <a:pt x="255" y="550"/>
                  </a:lnTo>
                  <a:lnTo>
                    <a:pt x="249" y="556"/>
                  </a:lnTo>
                  <a:lnTo>
                    <a:pt x="236" y="562"/>
                  </a:lnTo>
                  <a:lnTo>
                    <a:pt x="220" y="562"/>
                  </a:lnTo>
                  <a:lnTo>
                    <a:pt x="5" y="45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0" name="Freeform 361"/>
            <p:cNvSpPr>
              <a:spLocks/>
            </p:cNvSpPr>
            <p:nvPr/>
          </p:nvSpPr>
          <p:spPr bwMode="auto">
            <a:xfrm>
              <a:off x="1398098" y="2261443"/>
              <a:ext cx="306845" cy="50749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1" name="Freeform 362"/>
            <p:cNvSpPr>
              <a:spLocks/>
            </p:cNvSpPr>
            <p:nvPr/>
          </p:nvSpPr>
          <p:spPr bwMode="auto">
            <a:xfrm>
              <a:off x="1398098" y="2261443"/>
              <a:ext cx="306845" cy="507490"/>
            </a:xfrm>
            <a:custGeom>
              <a:avLst/>
              <a:gdLst>
                <a:gd name="T0" fmla="*/ 0 w 407"/>
                <a:gd name="T1" fmla="*/ 2147483647 h 589"/>
                <a:gd name="T2" fmla="*/ 2147483647 w 407"/>
                <a:gd name="T3" fmla="*/ 2147483647 h 589"/>
                <a:gd name="T4" fmla="*/ 2147483647 w 407"/>
                <a:gd name="T5" fmla="*/ 2147483647 h 589"/>
                <a:gd name="T6" fmla="*/ 2147483647 w 407"/>
                <a:gd name="T7" fmla="*/ 2147483647 h 589"/>
                <a:gd name="T8" fmla="*/ 2147483647 w 407"/>
                <a:gd name="T9" fmla="*/ 0 h 589"/>
                <a:gd name="T10" fmla="*/ 2147483647 w 407"/>
                <a:gd name="T11" fmla="*/ 2147483647 h 589"/>
                <a:gd name="T12" fmla="*/ 2147483647 w 407"/>
                <a:gd name="T13" fmla="*/ 2147483647 h 589"/>
                <a:gd name="T14" fmla="*/ 2147483647 w 407"/>
                <a:gd name="T15" fmla="*/ 2147483647 h 589"/>
                <a:gd name="T16" fmla="*/ 2147483647 w 407"/>
                <a:gd name="T17" fmla="*/ 2147483647 h 589"/>
                <a:gd name="T18" fmla="*/ 2147483647 w 407"/>
                <a:gd name="T19" fmla="*/ 2147483647 h 589"/>
                <a:gd name="T20" fmla="*/ 2147483647 w 407"/>
                <a:gd name="T21" fmla="*/ 2147483647 h 589"/>
                <a:gd name="T22" fmla="*/ 2147483647 w 407"/>
                <a:gd name="T23" fmla="*/ 2147483647 h 589"/>
                <a:gd name="T24" fmla="*/ 2147483647 w 407"/>
                <a:gd name="T25" fmla="*/ 2147483647 h 589"/>
                <a:gd name="T26" fmla="*/ 2147483647 w 407"/>
                <a:gd name="T27" fmla="*/ 2147483647 h 589"/>
                <a:gd name="T28" fmla="*/ 0 w 407"/>
                <a:gd name="T29" fmla="*/ 2147483647 h 58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7"/>
                <a:gd name="T46" fmla="*/ 0 h 589"/>
                <a:gd name="T47" fmla="*/ 407 w 407"/>
                <a:gd name="T48" fmla="*/ 589 h 58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7" h="589">
                  <a:moveTo>
                    <a:pt x="0" y="508"/>
                  </a:moveTo>
                  <a:lnTo>
                    <a:pt x="55" y="397"/>
                  </a:lnTo>
                  <a:lnTo>
                    <a:pt x="44" y="293"/>
                  </a:lnTo>
                  <a:lnTo>
                    <a:pt x="115" y="117"/>
                  </a:lnTo>
                  <a:lnTo>
                    <a:pt x="261" y="0"/>
                  </a:lnTo>
                  <a:lnTo>
                    <a:pt x="290" y="264"/>
                  </a:lnTo>
                  <a:lnTo>
                    <a:pt x="343" y="334"/>
                  </a:lnTo>
                  <a:lnTo>
                    <a:pt x="385" y="393"/>
                  </a:lnTo>
                  <a:lnTo>
                    <a:pt x="407" y="453"/>
                  </a:lnTo>
                  <a:lnTo>
                    <a:pt x="355" y="466"/>
                  </a:lnTo>
                  <a:lnTo>
                    <a:pt x="313" y="462"/>
                  </a:lnTo>
                  <a:lnTo>
                    <a:pt x="282" y="573"/>
                  </a:lnTo>
                  <a:lnTo>
                    <a:pt x="226" y="589"/>
                  </a:lnTo>
                  <a:lnTo>
                    <a:pt x="67" y="572"/>
                  </a:lnTo>
                  <a:lnTo>
                    <a:pt x="0" y="50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2" name="Freeform 363"/>
            <p:cNvSpPr>
              <a:spLocks/>
            </p:cNvSpPr>
            <p:nvPr/>
          </p:nvSpPr>
          <p:spPr bwMode="auto">
            <a:xfrm>
              <a:off x="1435025" y="2755519"/>
              <a:ext cx="139795" cy="115136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3" name="Freeform 364"/>
            <p:cNvSpPr>
              <a:spLocks/>
            </p:cNvSpPr>
            <p:nvPr/>
          </p:nvSpPr>
          <p:spPr bwMode="auto">
            <a:xfrm>
              <a:off x="1435025" y="2755519"/>
              <a:ext cx="139795" cy="115136"/>
            </a:xfrm>
            <a:custGeom>
              <a:avLst/>
              <a:gdLst>
                <a:gd name="T0" fmla="*/ 0 w 188"/>
                <a:gd name="T1" fmla="*/ 2147483647 h 134"/>
                <a:gd name="T2" fmla="*/ 2147483647 w 188"/>
                <a:gd name="T3" fmla="*/ 2147483647 h 134"/>
                <a:gd name="T4" fmla="*/ 2147483647 w 188"/>
                <a:gd name="T5" fmla="*/ 2147483647 h 134"/>
                <a:gd name="T6" fmla="*/ 2147483647 w 188"/>
                <a:gd name="T7" fmla="*/ 2147483647 h 134"/>
                <a:gd name="T8" fmla="*/ 2147483647 w 188"/>
                <a:gd name="T9" fmla="*/ 2147483647 h 134"/>
                <a:gd name="T10" fmla="*/ 2147483647 w 188"/>
                <a:gd name="T11" fmla="*/ 2147483647 h 134"/>
                <a:gd name="T12" fmla="*/ 2147483647 w 188"/>
                <a:gd name="T13" fmla="*/ 2147483647 h 134"/>
                <a:gd name="T14" fmla="*/ 2147483647 w 188"/>
                <a:gd name="T15" fmla="*/ 0 h 134"/>
                <a:gd name="T16" fmla="*/ 2147483647 w 188"/>
                <a:gd name="T17" fmla="*/ 2147483647 h 134"/>
                <a:gd name="T18" fmla="*/ 2147483647 w 188"/>
                <a:gd name="T19" fmla="*/ 2147483647 h 134"/>
                <a:gd name="T20" fmla="*/ 0 w 188"/>
                <a:gd name="T21" fmla="*/ 2147483647 h 1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8"/>
                <a:gd name="T34" fmla="*/ 0 h 134"/>
                <a:gd name="T35" fmla="*/ 188 w 188"/>
                <a:gd name="T36" fmla="*/ 134 h 1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8" h="134">
                  <a:moveTo>
                    <a:pt x="0" y="134"/>
                  </a:moveTo>
                  <a:lnTo>
                    <a:pt x="55" y="134"/>
                  </a:lnTo>
                  <a:lnTo>
                    <a:pt x="117" y="119"/>
                  </a:lnTo>
                  <a:lnTo>
                    <a:pt x="134" y="113"/>
                  </a:lnTo>
                  <a:lnTo>
                    <a:pt x="130" y="90"/>
                  </a:lnTo>
                  <a:lnTo>
                    <a:pt x="188" y="76"/>
                  </a:lnTo>
                  <a:lnTo>
                    <a:pt x="178" y="17"/>
                  </a:lnTo>
                  <a:lnTo>
                    <a:pt x="19" y="0"/>
                  </a:lnTo>
                  <a:lnTo>
                    <a:pt x="5" y="55"/>
                  </a:lnTo>
                  <a:lnTo>
                    <a:pt x="17" y="63"/>
                  </a:lnTo>
                  <a:lnTo>
                    <a:pt x="0" y="1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4" name="Freeform 365"/>
            <p:cNvSpPr>
              <a:spLocks/>
            </p:cNvSpPr>
            <p:nvPr/>
          </p:nvSpPr>
          <p:spPr bwMode="auto">
            <a:xfrm>
              <a:off x="1504483" y="2651562"/>
              <a:ext cx="239145" cy="641628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5" name="Freeform 366"/>
            <p:cNvSpPr>
              <a:spLocks/>
            </p:cNvSpPr>
            <p:nvPr/>
          </p:nvSpPr>
          <p:spPr bwMode="auto">
            <a:xfrm>
              <a:off x="1504483" y="2651562"/>
              <a:ext cx="239145" cy="641628"/>
            </a:xfrm>
            <a:custGeom>
              <a:avLst/>
              <a:gdLst>
                <a:gd name="T0" fmla="*/ 2147483647 w 320"/>
                <a:gd name="T1" fmla="*/ 2147483647 h 740"/>
                <a:gd name="T2" fmla="*/ 2147483647 w 320"/>
                <a:gd name="T3" fmla="*/ 2147483647 h 740"/>
                <a:gd name="T4" fmla="*/ 2147483647 w 320"/>
                <a:gd name="T5" fmla="*/ 2147483647 h 740"/>
                <a:gd name="T6" fmla="*/ 2147483647 w 320"/>
                <a:gd name="T7" fmla="*/ 2147483647 h 740"/>
                <a:gd name="T8" fmla="*/ 2147483647 w 320"/>
                <a:gd name="T9" fmla="*/ 2147483647 h 740"/>
                <a:gd name="T10" fmla="*/ 2147483647 w 320"/>
                <a:gd name="T11" fmla="*/ 2147483647 h 740"/>
                <a:gd name="T12" fmla="*/ 2147483647 w 320"/>
                <a:gd name="T13" fmla="*/ 2147483647 h 740"/>
                <a:gd name="T14" fmla="*/ 2147483647 w 320"/>
                <a:gd name="T15" fmla="*/ 2147483647 h 740"/>
                <a:gd name="T16" fmla="*/ 2147483647 w 320"/>
                <a:gd name="T17" fmla="*/ 2147483647 h 740"/>
                <a:gd name="T18" fmla="*/ 2147483647 w 320"/>
                <a:gd name="T19" fmla="*/ 2147483647 h 740"/>
                <a:gd name="T20" fmla="*/ 2147483647 w 320"/>
                <a:gd name="T21" fmla="*/ 2147483647 h 740"/>
                <a:gd name="T22" fmla="*/ 2147483647 w 320"/>
                <a:gd name="T23" fmla="*/ 2147483647 h 740"/>
                <a:gd name="T24" fmla="*/ 2147483647 w 320"/>
                <a:gd name="T25" fmla="*/ 2147483647 h 740"/>
                <a:gd name="T26" fmla="*/ 2147483647 w 320"/>
                <a:gd name="T27" fmla="*/ 0 h 740"/>
                <a:gd name="T28" fmla="*/ 2147483647 w 320"/>
                <a:gd name="T29" fmla="*/ 2147483647 h 740"/>
                <a:gd name="T30" fmla="*/ 2147483647 w 320"/>
                <a:gd name="T31" fmla="*/ 2147483647 h 740"/>
                <a:gd name="T32" fmla="*/ 2147483647 w 320"/>
                <a:gd name="T33" fmla="*/ 2147483647 h 740"/>
                <a:gd name="T34" fmla="*/ 2147483647 w 320"/>
                <a:gd name="T35" fmla="*/ 2147483647 h 740"/>
                <a:gd name="T36" fmla="*/ 2147483647 w 320"/>
                <a:gd name="T37" fmla="*/ 2147483647 h 740"/>
                <a:gd name="T38" fmla="*/ 2147483647 w 320"/>
                <a:gd name="T39" fmla="*/ 2147483647 h 740"/>
                <a:gd name="T40" fmla="*/ 2147483647 w 320"/>
                <a:gd name="T41" fmla="*/ 2147483647 h 740"/>
                <a:gd name="T42" fmla="*/ 2147483647 w 320"/>
                <a:gd name="T43" fmla="*/ 2147483647 h 740"/>
                <a:gd name="T44" fmla="*/ 2147483647 w 320"/>
                <a:gd name="T45" fmla="*/ 2147483647 h 740"/>
                <a:gd name="T46" fmla="*/ 0 w 320"/>
                <a:gd name="T47" fmla="*/ 2147483647 h 740"/>
                <a:gd name="T48" fmla="*/ 2147483647 w 320"/>
                <a:gd name="T49" fmla="*/ 2147483647 h 740"/>
                <a:gd name="T50" fmla="*/ 2147483647 w 320"/>
                <a:gd name="T51" fmla="*/ 2147483647 h 740"/>
                <a:gd name="T52" fmla="*/ 2147483647 w 320"/>
                <a:gd name="T53" fmla="*/ 2147483647 h 740"/>
                <a:gd name="T54" fmla="*/ 2147483647 w 320"/>
                <a:gd name="T55" fmla="*/ 2147483647 h 740"/>
                <a:gd name="T56" fmla="*/ 2147483647 w 320"/>
                <a:gd name="T57" fmla="*/ 2147483647 h 740"/>
                <a:gd name="T58" fmla="*/ 2147483647 w 320"/>
                <a:gd name="T59" fmla="*/ 2147483647 h 740"/>
                <a:gd name="T60" fmla="*/ 2147483647 w 320"/>
                <a:gd name="T61" fmla="*/ 2147483647 h 74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320"/>
                <a:gd name="T94" fmla="*/ 0 h 740"/>
                <a:gd name="T95" fmla="*/ 320 w 320"/>
                <a:gd name="T96" fmla="*/ 740 h 74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320" h="740">
                  <a:moveTo>
                    <a:pt x="320" y="740"/>
                  </a:moveTo>
                  <a:lnTo>
                    <a:pt x="295" y="692"/>
                  </a:lnTo>
                  <a:lnTo>
                    <a:pt x="292" y="652"/>
                  </a:lnTo>
                  <a:lnTo>
                    <a:pt x="294" y="598"/>
                  </a:lnTo>
                  <a:lnTo>
                    <a:pt x="292" y="535"/>
                  </a:lnTo>
                  <a:lnTo>
                    <a:pt x="299" y="439"/>
                  </a:lnTo>
                  <a:lnTo>
                    <a:pt x="311" y="399"/>
                  </a:lnTo>
                  <a:lnTo>
                    <a:pt x="288" y="332"/>
                  </a:lnTo>
                  <a:lnTo>
                    <a:pt x="292" y="268"/>
                  </a:lnTo>
                  <a:lnTo>
                    <a:pt x="303" y="222"/>
                  </a:lnTo>
                  <a:lnTo>
                    <a:pt x="315" y="165"/>
                  </a:lnTo>
                  <a:lnTo>
                    <a:pt x="292" y="113"/>
                  </a:lnTo>
                  <a:lnTo>
                    <a:pt x="271" y="67"/>
                  </a:lnTo>
                  <a:lnTo>
                    <a:pt x="269" y="0"/>
                  </a:lnTo>
                  <a:lnTo>
                    <a:pt x="217" y="13"/>
                  </a:lnTo>
                  <a:lnTo>
                    <a:pt x="175" y="9"/>
                  </a:lnTo>
                  <a:lnTo>
                    <a:pt x="144" y="120"/>
                  </a:lnTo>
                  <a:lnTo>
                    <a:pt x="88" y="136"/>
                  </a:lnTo>
                  <a:lnTo>
                    <a:pt x="98" y="195"/>
                  </a:lnTo>
                  <a:lnTo>
                    <a:pt x="40" y="209"/>
                  </a:lnTo>
                  <a:lnTo>
                    <a:pt x="44" y="232"/>
                  </a:lnTo>
                  <a:lnTo>
                    <a:pt x="27" y="238"/>
                  </a:lnTo>
                  <a:lnTo>
                    <a:pt x="33" y="322"/>
                  </a:lnTo>
                  <a:lnTo>
                    <a:pt x="0" y="330"/>
                  </a:lnTo>
                  <a:lnTo>
                    <a:pt x="11" y="393"/>
                  </a:lnTo>
                  <a:lnTo>
                    <a:pt x="104" y="439"/>
                  </a:lnTo>
                  <a:lnTo>
                    <a:pt x="127" y="573"/>
                  </a:lnTo>
                  <a:lnTo>
                    <a:pt x="88" y="614"/>
                  </a:lnTo>
                  <a:lnTo>
                    <a:pt x="146" y="715"/>
                  </a:lnTo>
                  <a:lnTo>
                    <a:pt x="244" y="729"/>
                  </a:lnTo>
                  <a:lnTo>
                    <a:pt x="320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6" name="Freeform 367"/>
            <p:cNvSpPr>
              <a:spLocks/>
            </p:cNvSpPr>
            <p:nvPr/>
          </p:nvSpPr>
          <p:spPr bwMode="auto">
            <a:xfrm>
              <a:off x="1618780" y="3257420"/>
              <a:ext cx="615447" cy="788062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7" name="Freeform 368"/>
            <p:cNvSpPr>
              <a:spLocks/>
            </p:cNvSpPr>
            <p:nvPr/>
          </p:nvSpPr>
          <p:spPr bwMode="auto">
            <a:xfrm>
              <a:off x="1618780" y="3257420"/>
              <a:ext cx="615447" cy="788062"/>
            </a:xfrm>
            <a:custGeom>
              <a:avLst/>
              <a:gdLst>
                <a:gd name="T0" fmla="*/ 2147483647 w 818"/>
                <a:gd name="T1" fmla="*/ 2147483647 h 915"/>
                <a:gd name="T2" fmla="*/ 2147483647 w 818"/>
                <a:gd name="T3" fmla="*/ 2147483647 h 915"/>
                <a:gd name="T4" fmla="*/ 2147483647 w 818"/>
                <a:gd name="T5" fmla="*/ 2147483647 h 915"/>
                <a:gd name="T6" fmla="*/ 2147483647 w 818"/>
                <a:gd name="T7" fmla="*/ 2147483647 h 915"/>
                <a:gd name="T8" fmla="*/ 2147483647 w 818"/>
                <a:gd name="T9" fmla="*/ 2147483647 h 915"/>
                <a:gd name="T10" fmla="*/ 2147483647 w 818"/>
                <a:gd name="T11" fmla="*/ 2147483647 h 915"/>
                <a:gd name="T12" fmla="*/ 2147483647 w 818"/>
                <a:gd name="T13" fmla="*/ 2147483647 h 915"/>
                <a:gd name="T14" fmla="*/ 2147483647 w 818"/>
                <a:gd name="T15" fmla="*/ 2147483647 h 915"/>
                <a:gd name="T16" fmla="*/ 2147483647 w 818"/>
                <a:gd name="T17" fmla="*/ 2147483647 h 915"/>
                <a:gd name="T18" fmla="*/ 2147483647 w 818"/>
                <a:gd name="T19" fmla="*/ 2147483647 h 915"/>
                <a:gd name="T20" fmla="*/ 2147483647 w 818"/>
                <a:gd name="T21" fmla="*/ 2147483647 h 915"/>
                <a:gd name="T22" fmla="*/ 2147483647 w 818"/>
                <a:gd name="T23" fmla="*/ 2147483647 h 915"/>
                <a:gd name="T24" fmla="*/ 2147483647 w 818"/>
                <a:gd name="T25" fmla="*/ 2147483647 h 915"/>
                <a:gd name="T26" fmla="*/ 2147483647 w 818"/>
                <a:gd name="T27" fmla="*/ 2147483647 h 915"/>
                <a:gd name="T28" fmla="*/ 2147483647 w 818"/>
                <a:gd name="T29" fmla="*/ 2147483647 h 915"/>
                <a:gd name="T30" fmla="*/ 2147483647 w 818"/>
                <a:gd name="T31" fmla="*/ 2147483647 h 915"/>
                <a:gd name="T32" fmla="*/ 2147483647 w 818"/>
                <a:gd name="T33" fmla="*/ 2147483647 h 915"/>
                <a:gd name="T34" fmla="*/ 2147483647 w 818"/>
                <a:gd name="T35" fmla="*/ 2147483647 h 915"/>
                <a:gd name="T36" fmla="*/ 2147483647 w 818"/>
                <a:gd name="T37" fmla="*/ 2147483647 h 915"/>
                <a:gd name="T38" fmla="*/ 2147483647 w 818"/>
                <a:gd name="T39" fmla="*/ 2147483647 h 915"/>
                <a:gd name="T40" fmla="*/ 2147483647 w 818"/>
                <a:gd name="T41" fmla="*/ 2147483647 h 915"/>
                <a:gd name="T42" fmla="*/ 2147483647 w 818"/>
                <a:gd name="T43" fmla="*/ 2147483647 h 915"/>
                <a:gd name="T44" fmla="*/ 2147483647 w 818"/>
                <a:gd name="T45" fmla="*/ 2147483647 h 915"/>
                <a:gd name="T46" fmla="*/ 2147483647 w 818"/>
                <a:gd name="T47" fmla="*/ 2147483647 h 915"/>
                <a:gd name="T48" fmla="*/ 2147483647 w 818"/>
                <a:gd name="T49" fmla="*/ 2147483647 h 915"/>
                <a:gd name="T50" fmla="*/ 2147483647 w 818"/>
                <a:gd name="T51" fmla="*/ 2147483647 h 915"/>
                <a:gd name="T52" fmla="*/ 2147483647 w 818"/>
                <a:gd name="T53" fmla="*/ 2147483647 h 915"/>
                <a:gd name="T54" fmla="*/ 2147483647 w 818"/>
                <a:gd name="T55" fmla="*/ 2147483647 h 915"/>
                <a:gd name="T56" fmla="*/ 2147483647 w 818"/>
                <a:gd name="T57" fmla="*/ 2147483647 h 915"/>
                <a:gd name="T58" fmla="*/ 2147483647 w 818"/>
                <a:gd name="T59" fmla="*/ 2147483647 h 915"/>
                <a:gd name="T60" fmla="*/ 2147483647 w 818"/>
                <a:gd name="T61" fmla="*/ 0 h 915"/>
                <a:gd name="T62" fmla="*/ 2147483647 w 818"/>
                <a:gd name="T63" fmla="*/ 2147483647 h 915"/>
                <a:gd name="T64" fmla="*/ 2147483647 w 818"/>
                <a:gd name="T65" fmla="*/ 2147483647 h 915"/>
                <a:gd name="T66" fmla="*/ 2147483647 w 818"/>
                <a:gd name="T67" fmla="*/ 2147483647 h 915"/>
                <a:gd name="T68" fmla="*/ 2147483647 w 818"/>
                <a:gd name="T69" fmla="*/ 2147483647 h 915"/>
                <a:gd name="T70" fmla="*/ 2147483647 w 818"/>
                <a:gd name="T71" fmla="*/ 2147483647 h 915"/>
                <a:gd name="T72" fmla="*/ 2147483647 w 818"/>
                <a:gd name="T73" fmla="*/ 2147483647 h 915"/>
                <a:gd name="T74" fmla="*/ 2147483647 w 818"/>
                <a:gd name="T75" fmla="*/ 2147483647 h 915"/>
                <a:gd name="T76" fmla="*/ 2147483647 w 818"/>
                <a:gd name="T77" fmla="*/ 2147483647 h 915"/>
                <a:gd name="T78" fmla="*/ 2147483647 w 818"/>
                <a:gd name="T79" fmla="*/ 2147483647 h 91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818"/>
                <a:gd name="T121" fmla="*/ 0 h 915"/>
                <a:gd name="T122" fmla="*/ 818 w 818"/>
                <a:gd name="T123" fmla="*/ 915 h 91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818" h="915">
                  <a:moveTo>
                    <a:pt x="114" y="852"/>
                  </a:moveTo>
                  <a:lnTo>
                    <a:pt x="190" y="856"/>
                  </a:lnTo>
                  <a:lnTo>
                    <a:pt x="267" y="915"/>
                  </a:lnTo>
                  <a:lnTo>
                    <a:pt x="398" y="844"/>
                  </a:lnTo>
                  <a:lnTo>
                    <a:pt x="401" y="848"/>
                  </a:lnTo>
                  <a:lnTo>
                    <a:pt x="392" y="869"/>
                  </a:lnTo>
                  <a:lnTo>
                    <a:pt x="392" y="881"/>
                  </a:lnTo>
                  <a:lnTo>
                    <a:pt x="403" y="889"/>
                  </a:lnTo>
                  <a:lnTo>
                    <a:pt x="415" y="894"/>
                  </a:lnTo>
                  <a:lnTo>
                    <a:pt x="426" y="892"/>
                  </a:lnTo>
                  <a:lnTo>
                    <a:pt x="440" y="885"/>
                  </a:lnTo>
                  <a:lnTo>
                    <a:pt x="449" y="889"/>
                  </a:lnTo>
                  <a:lnTo>
                    <a:pt x="453" y="894"/>
                  </a:lnTo>
                  <a:lnTo>
                    <a:pt x="461" y="894"/>
                  </a:lnTo>
                  <a:lnTo>
                    <a:pt x="467" y="889"/>
                  </a:lnTo>
                  <a:lnTo>
                    <a:pt x="472" y="889"/>
                  </a:lnTo>
                  <a:lnTo>
                    <a:pt x="478" y="887"/>
                  </a:lnTo>
                  <a:lnTo>
                    <a:pt x="586" y="868"/>
                  </a:lnTo>
                  <a:lnTo>
                    <a:pt x="609" y="887"/>
                  </a:lnTo>
                  <a:lnTo>
                    <a:pt x="701" y="831"/>
                  </a:lnTo>
                  <a:lnTo>
                    <a:pt x="693" y="660"/>
                  </a:lnTo>
                  <a:lnTo>
                    <a:pt x="743" y="591"/>
                  </a:lnTo>
                  <a:lnTo>
                    <a:pt x="734" y="587"/>
                  </a:lnTo>
                  <a:lnTo>
                    <a:pt x="699" y="568"/>
                  </a:lnTo>
                  <a:lnTo>
                    <a:pt x="680" y="524"/>
                  </a:lnTo>
                  <a:lnTo>
                    <a:pt x="659" y="486"/>
                  </a:lnTo>
                  <a:lnTo>
                    <a:pt x="659" y="472"/>
                  </a:lnTo>
                  <a:lnTo>
                    <a:pt x="710" y="438"/>
                  </a:lnTo>
                  <a:lnTo>
                    <a:pt x="747" y="399"/>
                  </a:lnTo>
                  <a:lnTo>
                    <a:pt x="789" y="347"/>
                  </a:lnTo>
                  <a:lnTo>
                    <a:pt x="818" y="299"/>
                  </a:lnTo>
                  <a:lnTo>
                    <a:pt x="812" y="280"/>
                  </a:lnTo>
                  <a:lnTo>
                    <a:pt x="776" y="250"/>
                  </a:lnTo>
                  <a:lnTo>
                    <a:pt x="737" y="215"/>
                  </a:lnTo>
                  <a:lnTo>
                    <a:pt x="709" y="173"/>
                  </a:lnTo>
                  <a:lnTo>
                    <a:pt x="691" y="136"/>
                  </a:lnTo>
                  <a:lnTo>
                    <a:pt x="680" y="111"/>
                  </a:lnTo>
                  <a:lnTo>
                    <a:pt x="643" y="119"/>
                  </a:lnTo>
                  <a:lnTo>
                    <a:pt x="641" y="119"/>
                  </a:lnTo>
                  <a:lnTo>
                    <a:pt x="641" y="121"/>
                  </a:lnTo>
                  <a:lnTo>
                    <a:pt x="639" y="121"/>
                  </a:lnTo>
                  <a:lnTo>
                    <a:pt x="638" y="123"/>
                  </a:lnTo>
                  <a:lnTo>
                    <a:pt x="636" y="123"/>
                  </a:lnTo>
                  <a:lnTo>
                    <a:pt x="634" y="123"/>
                  </a:lnTo>
                  <a:lnTo>
                    <a:pt x="634" y="125"/>
                  </a:lnTo>
                  <a:lnTo>
                    <a:pt x="632" y="125"/>
                  </a:lnTo>
                  <a:lnTo>
                    <a:pt x="630" y="125"/>
                  </a:lnTo>
                  <a:lnTo>
                    <a:pt x="628" y="127"/>
                  </a:lnTo>
                  <a:lnTo>
                    <a:pt x="626" y="127"/>
                  </a:lnTo>
                  <a:lnTo>
                    <a:pt x="624" y="127"/>
                  </a:lnTo>
                  <a:lnTo>
                    <a:pt x="622" y="129"/>
                  </a:lnTo>
                  <a:lnTo>
                    <a:pt x="620" y="129"/>
                  </a:lnTo>
                  <a:lnTo>
                    <a:pt x="618" y="129"/>
                  </a:lnTo>
                  <a:lnTo>
                    <a:pt x="618" y="131"/>
                  </a:lnTo>
                  <a:lnTo>
                    <a:pt x="616" y="131"/>
                  </a:lnTo>
                  <a:lnTo>
                    <a:pt x="615" y="131"/>
                  </a:lnTo>
                  <a:lnTo>
                    <a:pt x="613" y="131"/>
                  </a:lnTo>
                  <a:lnTo>
                    <a:pt x="611" y="131"/>
                  </a:lnTo>
                  <a:lnTo>
                    <a:pt x="580" y="136"/>
                  </a:lnTo>
                  <a:lnTo>
                    <a:pt x="580" y="106"/>
                  </a:lnTo>
                  <a:lnTo>
                    <a:pt x="590" y="58"/>
                  </a:lnTo>
                  <a:lnTo>
                    <a:pt x="603" y="0"/>
                  </a:lnTo>
                  <a:lnTo>
                    <a:pt x="313" y="6"/>
                  </a:lnTo>
                  <a:lnTo>
                    <a:pt x="298" y="31"/>
                  </a:lnTo>
                  <a:lnTo>
                    <a:pt x="292" y="54"/>
                  </a:lnTo>
                  <a:lnTo>
                    <a:pt x="294" y="79"/>
                  </a:lnTo>
                  <a:lnTo>
                    <a:pt x="267" y="75"/>
                  </a:lnTo>
                  <a:lnTo>
                    <a:pt x="244" y="77"/>
                  </a:lnTo>
                  <a:lnTo>
                    <a:pt x="213" y="85"/>
                  </a:lnTo>
                  <a:lnTo>
                    <a:pt x="175" y="60"/>
                  </a:lnTo>
                  <a:lnTo>
                    <a:pt x="165" y="42"/>
                  </a:lnTo>
                  <a:lnTo>
                    <a:pt x="89" y="31"/>
                  </a:lnTo>
                  <a:lnTo>
                    <a:pt x="185" y="376"/>
                  </a:lnTo>
                  <a:lnTo>
                    <a:pt x="73" y="438"/>
                  </a:lnTo>
                  <a:lnTo>
                    <a:pt x="12" y="518"/>
                  </a:lnTo>
                  <a:lnTo>
                    <a:pt x="29" y="630"/>
                  </a:lnTo>
                  <a:lnTo>
                    <a:pt x="0" y="647"/>
                  </a:lnTo>
                  <a:lnTo>
                    <a:pt x="8" y="739"/>
                  </a:lnTo>
                  <a:lnTo>
                    <a:pt x="69" y="848"/>
                  </a:lnTo>
                  <a:lnTo>
                    <a:pt x="114" y="85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8" name="Freeform 369"/>
            <p:cNvSpPr>
              <a:spLocks/>
            </p:cNvSpPr>
            <p:nvPr/>
          </p:nvSpPr>
          <p:spPr bwMode="auto">
            <a:xfrm>
              <a:off x="1475468" y="3570409"/>
              <a:ext cx="198702" cy="242566"/>
            </a:xfrm>
            <a:custGeom>
              <a:avLst/>
              <a:gdLst>
                <a:gd name="T0" fmla="*/ 2147483647 w 265"/>
                <a:gd name="T1" fmla="*/ 2147483647 h 284"/>
                <a:gd name="T2" fmla="*/ 2147483647 w 265"/>
                <a:gd name="T3" fmla="*/ 0 h 284"/>
                <a:gd name="T4" fmla="*/ 2147483647 w 265"/>
                <a:gd name="T5" fmla="*/ 2147483647 h 284"/>
                <a:gd name="T6" fmla="*/ 2147483647 w 265"/>
                <a:gd name="T7" fmla="*/ 2147483647 h 284"/>
                <a:gd name="T8" fmla="*/ 2147483647 w 265"/>
                <a:gd name="T9" fmla="*/ 2147483647 h 284"/>
                <a:gd name="T10" fmla="*/ 2147483647 w 265"/>
                <a:gd name="T11" fmla="*/ 2147483647 h 284"/>
                <a:gd name="T12" fmla="*/ 2147483647 w 265"/>
                <a:gd name="T13" fmla="*/ 2147483647 h 284"/>
                <a:gd name="T14" fmla="*/ 2147483647 w 265"/>
                <a:gd name="T15" fmla="*/ 2147483647 h 284"/>
                <a:gd name="T16" fmla="*/ 2147483647 w 265"/>
                <a:gd name="T17" fmla="*/ 2147483647 h 284"/>
                <a:gd name="T18" fmla="*/ 2147483647 w 265"/>
                <a:gd name="T19" fmla="*/ 2147483647 h 284"/>
                <a:gd name="T20" fmla="*/ 2147483647 w 265"/>
                <a:gd name="T21" fmla="*/ 2147483647 h 284"/>
                <a:gd name="T22" fmla="*/ 0 w 265"/>
                <a:gd name="T23" fmla="*/ 2147483647 h 28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5"/>
                <a:gd name="T37" fmla="*/ 0 h 284"/>
                <a:gd name="T38" fmla="*/ 265 w 265"/>
                <a:gd name="T39" fmla="*/ 284 h 28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5" h="284">
                  <a:moveTo>
                    <a:pt x="265" y="77"/>
                  </a:moveTo>
                  <a:lnTo>
                    <a:pt x="148" y="0"/>
                  </a:lnTo>
                  <a:lnTo>
                    <a:pt x="127" y="90"/>
                  </a:lnTo>
                  <a:lnTo>
                    <a:pt x="91" y="134"/>
                  </a:lnTo>
                  <a:lnTo>
                    <a:pt x="89" y="205"/>
                  </a:lnTo>
                  <a:lnTo>
                    <a:pt x="71" y="207"/>
                  </a:lnTo>
                  <a:lnTo>
                    <a:pt x="45" y="217"/>
                  </a:lnTo>
                  <a:lnTo>
                    <a:pt x="31" y="224"/>
                  </a:lnTo>
                  <a:lnTo>
                    <a:pt x="20" y="242"/>
                  </a:lnTo>
                  <a:lnTo>
                    <a:pt x="16" y="251"/>
                  </a:lnTo>
                  <a:lnTo>
                    <a:pt x="6" y="272"/>
                  </a:lnTo>
                  <a:lnTo>
                    <a:pt x="0" y="28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59" name="Freeform 370"/>
            <p:cNvSpPr>
              <a:spLocks/>
            </p:cNvSpPr>
            <p:nvPr/>
          </p:nvSpPr>
          <p:spPr bwMode="auto">
            <a:xfrm>
              <a:off x="1410407" y="3677720"/>
              <a:ext cx="65062" cy="135256"/>
            </a:xfrm>
            <a:custGeom>
              <a:avLst/>
              <a:gdLst>
                <a:gd name="T0" fmla="*/ 2147483647 w 86"/>
                <a:gd name="T1" fmla="*/ 2147483647 h 156"/>
                <a:gd name="T2" fmla="*/ 2147483647 w 86"/>
                <a:gd name="T3" fmla="*/ 2147483647 h 156"/>
                <a:gd name="T4" fmla="*/ 2147483647 w 86"/>
                <a:gd name="T5" fmla="*/ 2147483647 h 156"/>
                <a:gd name="T6" fmla="*/ 2147483647 w 86"/>
                <a:gd name="T7" fmla="*/ 2147483647 h 156"/>
                <a:gd name="T8" fmla="*/ 0 w 86"/>
                <a:gd name="T9" fmla="*/ 0 h 1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156"/>
                <a:gd name="T17" fmla="*/ 86 w 86"/>
                <a:gd name="T18" fmla="*/ 156 h 1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156">
                  <a:moveTo>
                    <a:pt x="86" y="156"/>
                  </a:moveTo>
                  <a:lnTo>
                    <a:pt x="50" y="135"/>
                  </a:lnTo>
                  <a:lnTo>
                    <a:pt x="67" y="87"/>
                  </a:lnTo>
                  <a:lnTo>
                    <a:pt x="46" y="18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0" name="Freeform 371"/>
            <p:cNvSpPr>
              <a:spLocks/>
            </p:cNvSpPr>
            <p:nvPr/>
          </p:nvSpPr>
          <p:spPr bwMode="auto">
            <a:xfrm>
              <a:off x="1369963" y="3529050"/>
              <a:ext cx="58028" cy="148670"/>
            </a:xfrm>
            <a:custGeom>
              <a:avLst/>
              <a:gdLst>
                <a:gd name="T0" fmla="*/ 2147483647 w 77"/>
                <a:gd name="T1" fmla="*/ 2147483647 h 170"/>
                <a:gd name="T2" fmla="*/ 2147483647 w 77"/>
                <a:gd name="T3" fmla="*/ 2147483647 h 170"/>
                <a:gd name="T4" fmla="*/ 0 w 77"/>
                <a:gd name="T5" fmla="*/ 0 h 170"/>
                <a:gd name="T6" fmla="*/ 0 60000 65536"/>
                <a:gd name="T7" fmla="*/ 0 60000 65536"/>
                <a:gd name="T8" fmla="*/ 0 60000 65536"/>
                <a:gd name="T9" fmla="*/ 0 w 77"/>
                <a:gd name="T10" fmla="*/ 0 h 170"/>
                <a:gd name="T11" fmla="*/ 77 w 77"/>
                <a:gd name="T12" fmla="*/ 170 h 17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77" h="170">
                  <a:moveTo>
                    <a:pt x="54" y="170"/>
                  </a:moveTo>
                  <a:lnTo>
                    <a:pt x="77" y="5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1" name="Freeform 372"/>
            <p:cNvSpPr>
              <a:spLocks/>
            </p:cNvSpPr>
            <p:nvPr/>
          </p:nvSpPr>
          <p:spPr bwMode="auto">
            <a:xfrm>
              <a:off x="1284680" y="3061801"/>
              <a:ext cx="127485" cy="467248"/>
            </a:xfrm>
            <a:custGeom>
              <a:avLst/>
              <a:gdLst>
                <a:gd name="T0" fmla="*/ 2147483647 w 173"/>
                <a:gd name="T1" fmla="*/ 2147483647 h 545"/>
                <a:gd name="T2" fmla="*/ 2147483647 w 173"/>
                <a:gd name="T3" fmla="*/ 2147483647 h 545"/>
                <a:gd name="T4" fmla="*/ 2147483647 w 173"/>
                <a:gd name="T5" fmla="*/ 2147483647 h 545"/>
                <a:gd name="T6" fmla="*/ 2147483647 w 173"/>
                <a:gd name="T7" fmla="*/ 2147483647 h 545"/>
                <a:gd name="T8" fmla="*/ 0 w 173"/>
                <a:gd name="T9" fmla="*/ 2147483647 h 545"/>
                <a:gd name="T10" fmla="*/ 2147483647 w 173"/>
                <a:gd name="T11" fmla="*/ 0 h 5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3"/>
                <a:gd name="T19" fmla="*/ 0 h 545"/>
                <a:gd name="T20" fmla="*/ 173 w 173"/>
                <a:gd name="T21" fmla="*/ 545 h 5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3" h="545">
                  <a:moveTo>
                    <a:pt x="115" y="545"/>
                  </a:moveTo>
                  <a:lnTo>
                    <a:pt x="173" y="456"/>
                  </a:lnTo>
                  <a:lnTo>
                    <a:pt x="115" y="357"/>
                  </a:lnTo>
                  <a:lnTo>
                    <a:pt x="110" y="84"/>
                  </a:lnTo>
                  <a:lnTo>
                    <a:pt x="0" y="51"/>
                  </a:lnTo>
                  <a:lnTo>
                    <a:pt x="4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2" name="Freeform 373"/>
            <p:cNvSpPr>
              <a:spLocks/>
            </p:cNvSpPr>
            <p:nvPr/>
          </p:nvSpPr>
          <p:spPr bwMode="auto">
            <a:xfrm>
              <a:off x="1286438" y="2870655"/>
              <a:ext cx="175842" cy="191147"/>
            </a:xfrm>
            <a:custGeom>
              <a:avLst/>
              <a:gdLst>
                <a:gd name="T0" fmla="*/ 0 w 234"/>
                <a:gd name="T1" fmla="*/ 2147483647 h 219"/>
                <a:gd name="T2" fmla="*/ 2147483647 w 234"/>
                <a:gd name="T3" fmla="*/ 2147483647 h 219"/>
                <a:gd name="T4" fmla="*/ 2147483647 w 234"/>
                <a:gd name="T5" fmla="*/ 2147483647 h 219"/>
                <a:gd name="T6" fmla="*/ 2147483647 w 234"/>
                <a:gd name="T7" fmla="*/ 2147483647 h 219"/>
                <a:gd name="T8" fmla="*/ 2147483647 w 234"/>
                <a:gd name="T9" fmla="*/ 2147483647 h 219"/>
                <a:gd name="T10" fmla="*/ 2147483647 w 234"/>
                <a:gd name="T11" fmla="*/ 2147483647 h 219"/>
                <a:gd name="T12" fmla="*/ 2147483647 w 234"/>
                <a:gd name="T13" fmla="*/ 2147483647 h 219"/>
                <a:gd name="T14" fmla="*/ 2147483647 w 234"/>
                <a:gd name="T15" fmla="*/ 2147483647 h 219"/>
                <a:gd name="T16" fmla="*/ 2147483647 w 234"/>
                <a:gd name="T17" fmla="*/ 0 h 2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4"/>
                <a:gd name="T28" fmla="*/ 0 h 219"/>
                <a:gd name="T29" fmla="*/ 234 w 234"/>
                <a:gd name="T30" fmla="*/ 219 h 2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4" h="219">
                  <a:moveTo>
                    <a:pt x="0" y="219"/>
                  </a:moveTo>
                  <a:lnTo>
                    <a:pt x="194" y="136"/>
                  </a:lnTo>
                  <a:lnTo>
                    <a:pt x="194" y="113"/>
                  </a:lnTo>
                  <a:lnTo>
                    <a:pt x="205" y="105"/>
                  </a:lnTo>
                  <a:lnTo>
                    <a:pt x="211" y="100"/>
                  </a:lnTo>
                  <a:lnTo>
                    <a:pt x="221" y="100"/>
                  </a:lnTo>
                  <a:lnTo>
                    <a:pt x="227" y="92"/>
                  </a:lnTo>
                  <a:lnTo>
                    <a:pt x="234" y="90"/>
                  </a:lnTo>
                  <a:lnTo>
                    <a:pt x="198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3" name="Freeform 374"/>
            <p:cNvSpPr>
              <a:spLocks/>
            </p:cNvSpPr>
            <p:nvPr/>
          </p:nvSpPr>
          <p:spPr bwMode="auto">
            <a:xfrm>
              <a:off x="1435025" y="2857241"/>
              <a:ext cx="85284" cy="13414"/>
            </a:xfrm>
            <a:custGeom>
              <a:avLst/>
              <a:gdLst>
                <a:gd name="T0" fmla="*/ 0 w 117"/>
                <a:gd name="T1" fmla="*/ 2147483647 h 15"/>
                <a:gd name="T2" fmla="*/ 2147483647 w 117"/>
                <a:gd name="T3" fmla="*/ 2147483647 h 15"/>
                <a:gd name="T4" fmla="*/ 2147483647 w 117"/>
                <a:gd name="T5" fmla="*/ 0 h 15"/>
                <a:gd name="T6" fmla="*/ 0 60000 65536"/>
                <a:gd name="T7" fmla="*/ 0 60000 65536"/>
                <a:gd name="T8" fmla="*/ 0 60000 65536"/>
                <a:gd name="T9" fmla="*/ 0 w 117"/>
                <a:gd name="T10" fmla="*/ 0 h 15"/>
                <a:gd name="T11" fmla="*/ 117 w 117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" h="15">
                  <a:moveTo>
                    <a:pt x="0" y="15"/>
                  </a:moveTo>
                  <a:lnTo>
                    <a:pt x="55" y="15"/>
                  </a:lnTo>
                  <a:lnTo>
                    <a:pt x="117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4" name="Freeform 375"/>
            <p:cNvSpPr>
              <a:spLocks/>
            </p:cNvSpPr>
            <p:nvPr/>
          </p:nvSpPr>
          <p:spPr bwMode="auto">
            <a:xfrm>
              <a:off x="1674170" y="3278658"/>
              <a:ext cx="84404" cy="356585"/>
            </a:xfrm>
            <a:custGeom>
              <a:avLst/>
              <a:gdLst>
                <a:gd name="T0" fmla="*/ 0 w 112"/>
                <a:gd name="T1" fmla="*/ 2147483647 h 407"/>
                <a:gd name="T2" fmla="*/ 2147483647 w 112"/>
                <a:gd name="T3" fmla="*/ 2147483647 h 407"/>
                <a:gd name="T4" fmla="*/ 2147483647 w 112"/>
                <a:gd name="T5" fmla="*/ 0 h 407"/>
                <a:gd name="T6" fmla="*/ 0 60000 65536"/>
                <a:gd name="T7" fmla="*/ 0 60000 65536"/>
                <a:gd name="T8" fmla="*/ 0 60000 65536"/>
                <a:gd name="T9" fmla="*/ 0 w 112"/>
                <a:gd name="T10" fmla="*/ 0 h 407"/>
                <a:gd name="T11" fmla="*/ 112 w 112"/>
                <a:gd name="T12" fmla="*/ 407 h 4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2" h="407">
                  <a:moveTo>
                    <a:pt x="0" y="407"/>
                  </a:moveTo>
                  <a:lnTo>
                    <a:pt x="112" y="345"/>
                  </a:lnTo>
                  <a:lnTo>
                    <a:pt x="1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5" name="Freeform 376"/>
            <p:cNvSpPr>
              <a:spLocks/>
            </p:cNvSpPr>
            <p:nvPr/>
          </p:nvSpPr>
          <p:spPr bwMode="auto">
            <a:xfrm>
              <a:off x="1504483" y="2857241"/>
              <a:ext cx="180238" cy="421417"/>
            </a:xfrm>
            <a:custGeom>
              <a:avLst/>
              <a:gdLst>
                <a:gd name="T0" fmla="*/ 2147483647 w 244"/>
                <a:gd name="T1" fmla="*/ 2147483647 h 491"/>
                <a:gd name="T2" fmla="*/ 2147483647 w 244"/>
                <a:gd name="T3" fmla="*/ 2147483647 h 491"/>
                <a:gd name="T4" fmla="*/ 2147483647 w 244"/>
                <a:gd name="T5" fmla="*/ 2147483647 h 491"/>
                <a:gd name="T6" fmla="*/ 2147483647 w 244"/>
                <a:gd name="T7" fmla="*/ 2147483647 h 491"/>
                <a:gd name="T8" fmla="*/ 2147483647 w 244"/>
                <a:gd name="T9" fmla="*/ 2147483647 h 491"/>
                <a:gd name="T10" fmla="*/ 2147483647 w 244"/>
                <a:gd name="T11" fmla="*/ 2147483647 h 491"/>
                <a:gd name="T12" fmla="*/ 0 w 244"/>
                <a:gd name="T13" fmla="*/ 2147483647 h 491"/>
                <a:gd name="T14" fmla="*/ 2147483647 w 244"/>
                <a:gd name="T15" fmla="*/ 2147483647 h 491"/>
                <a:gd name="T16" fmla="*/ 2147483647 w 244"/>
                <a:gd name="T17" fmla="*/ 0 h 49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4"/>
                <a:gd name="T28" fmla="*/ 0 h 491"/>
                <a:gd name="T29" fmla="*/ 244 w 244"/>
                <a:gd name="T30" fmla="*/ 491 h 49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4" h="491">
                  <a:moveTo>
                    <a:pt x="244" y="491"/>
                  </a:moveTo>
                  <a:lnTo>
                    <a:pt x="146" y="477"/>
                  </a:lnTo>
                  <a:lnTo>
                    <a:pt x="88" y="376"/>
                  </a:lnTo>
                  <a:lnTo>
                    <a:pt x="127" y="335"/>
                  </a:lnTo>
                  <a:lnTo>
                    <a:pt x="104" y="201"/>
                  </a:lnTo>
                  <a:lnTo>
                    <a:pt x="11" y="155"/>
                  </a:lnTo>
                  <a:lnTo>
                    <a:pt x="0" y="92"/>
                  </a:lnTo>
                  <a:lnTo>
                    <a:pt x="33" y="84"/>
                  </a:lnTo>
                  <a:lnTo>
                    <a:pt x="2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6" name="Freeform 377"/>
            <p:cNvSpPr>
              <a:spLocks/>
            </p:cNvSpPr>
            <p:nvPr/>
          </p:nvSpPr>
          <p:spPr bwMode="auto">
            <a:xfrm>
              <a:off x="1284680" y="2857241"/>
              <a:ext cx="473894" cy="95573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7" name="Freeform 378"/>
            <p:cNvSpPr>
              <a:spLocks/>
            </p:cNvSpPr>
            <p:nvPr/>
          </p:nvSpPr>
          <p:spPr bwMode="auto">
            <a:xfrm>
              <a:off x="1284680" y="2857241"/>
              <a:ext cx="473894" cy="955735"/>
            </a:xfrm>
            <a:custGeom>
              <a:avLst/>
              <a:gdLst>
                <a:gd name="T0" fmla="*/ 2147483647 w 632"/>
                <a:gd name="T1" fmla="*/ 2147483647 h 1105"/>
                <a:gd name="T2" fmla="*/ 2147483647 w 632"/>
                <a:gd name="T3" fmla="*/ 2147483647 h 1105"/>
                <a:gd name="T4" fmla="*/ 2147483647 w 632"/>
                <a:gd name="T5" fmla="*/ 2147483647 h 1105"/>
                <a:gd name="T6" fmla="*/ 2147483647 w 632"/>
                <a:gd name="T7" fmla="*/ 2147483647 h 1105"/>
                <a:gd name="T8" fmla="*/ 2147483647 w 632"/>
                <a:gd name="T9" fmla="*/ 2147483647 h 1105"/>
                <a:gd name="T10" fmla="*/ 2147483647 w 632"/>
                <a:gd name="T11" fmla="*/ 2147483647 h 1105"/>
                <a:gd name="T12" fmla="*/ 2147483647 w 632"/>
                <a:gd name="T13" fmla="*/ 2147483647 h 1105"/>
                <a:gd name="T14" fmla="*/ 2147483647 w 632"/>
                <a:gd name="T15" fmla="*/ 2147483647 h 1105"/>
                <a:gd name="T16" fmla="*/ 2147483647 w 632"/>
                <a:gd name="T17" fmla="*/ 2147483647 h 1105"/>
                <a:gd name="T18" fmla="*/ 2147483647 w 632"/>
                <a:gd name="T19" fmla="*/ 2147483647 h 1105"/>
                <a:gd name="T20" fmla="*/ 2147483647 w 632"/>
                <a:gd name="T21" fmla="*/ 2147483647 h 1105"/>
                <a:gd name="T22" fmla="*/ 2147483647 w 632"/>
                <a:gd name="T23" fmla="*/ 2147483647 h 1105"/>
                <a:gd name="T24" fmla="*/ 2147483647 w 632"/>
                <a:gd name="T25" fmla="*/ 2147483647 h 1105"/>
                <a:gd name="T26" fmla="*/ 2147483647 w 632"/>
                <a:gd name="T27" fmla="*/ 2147483647 h 1105"/>
                <a:gd name="T28" fmla="*/ 2147483647 w 632"/>
                <a:gd name="T29" fmla="*/ 2147483647 h 1105"/>
                <a:gd name="T30" fmla="*/ 2147483647 w 632"/>
                <a:gd name="T31" fmla="*/ 2147483647 h 1105"/>
                <a:gd name="T32" fmla="*/ 2147483647 w 632"/>
                <a:gd name="T33" fmla="*/ 2147483647 h 1105"/>
                <a:gd name="T34" fmla="*/ 2147483647 w 632"/>
                <a:gd name="T35" fmla="*/ 2147483647 h 1105"/>
                <a:gd name="T36" fmla="*/ 2147483647 w 632"/>
                <a:gd name="T37" fmla="*/ 2147483647 h 1105"/>
                <a:gd name="T38" fmla="*/ 2147483647 w 632"/>
                <a:gd name="T39" fmla="*/ 2147483647 h 1105"/>
                <a:gd name="T40" fmla="*/ 2147483647 w 632"/>
                <a:gd name="T41" fmla="*/ 2147483647 h 1105"/>
                <a:gd name="T42" fmla="*/ 2147483647 w 632"/>
                <a:gd name="T43" fmla="*/ 0 h 1105"/>
                <a:gd name="T44" fmla="*/ 2147483647 w 632"/>
                <a:gd name="T45" fmla="*/ 2147483647 h 1105"/>
                <a:gd name="T46" fmla="*/ 2147483647 w 632"/>
                <a:gd name="T47" fmla="*/ 2147483647 h 1105"/>
                <a:gd name="T48" fmla="*/ 2147483647 w 632"/>
                <a:gd name="T49" fmla="*/ 2147483647 h 1105"/>
                <a:gd name="T50" fmla="*/ 2147483647 w 632"/>
                <a:gd name="T51" fmla="*/ 2147483647 h 1105"/>
                <a:gd name="T52" fmla="*/ 2147483647 w 632"/>
                <a:gd name="T53" fmla="*/ 2147483647 h 1105"/>
                <a:gd name="T54" fmla="*/ 2147483647 w 632"/>
                <a:gd name="T55" fmla="*/ 2147483647 h 1105"/>
                <a:gd name="T56" fmla="*/ 2147483647 w 632"/>
                <a:gd name="T57" fmla="*/ 2147483647 h 1105"/>
                <a:gd name="T58" fmla="*/ 2147483647 w 632"/>
                <a:gd name="T59" fmla="*/ 2147483647 h 1105"/>
                <a:gd name="T60" fmla="*/ 2147483647 w 632"/>
                <a:gd name="T61" fmla="*/ 2147483647 h 1105"/>
                <a:gd name="T62" fmla="*/ 2147483647 w 632"/>
                <a:gd name="T63" fmla="*/ 2147483647 h 1105"/>
                <a:gd name="T64" fmla="*/ 0 w 632"/>
                <a:gd name="T65" fmla="*/ 2147483647 h 1105"/>
                <a:gd name="T66" fmla="*/ 2147483647 w 632"/>
                <a:gd name="T67" fmla="*/ 2147483647 h 1105"/>
                <a:gd name="T68" fmla="*/ 2147483647 w 632"/>
                <a:gd name="T69" fmla="*/ 2147483647 h 1105"/>
                <a:gd name="T70" fmla="*/ 2147483647 w 632"/>
                <a:gd name="T71" fmla="*/ 2147483647 h 1105"/>
                <a:gd name="T72" fmla="*/ 2147483647 w 632"/>
                <a:gd name="T73" fmla="*/ 2147483647 h 1105"/>
                <a:gd name="T74" fmla="*/ 2147483647 w 632"/>
                <a:gd name="T75" fmla="*/ 2147483647 h 1105"/>
                <a:gd name="T76" fmla="*/ 2147483647 w 632"/>
                <a:gd name="T77" fmla="*/ 2147483647 h 1105"/>
                <a:gd name="T78" fmla="*/ 2147483647 w 632"/>
                <a:gd name="T79" fmla="*/ 2147483647 h 1105"/>
                <a:gd name="T80" fmla="*/ 2147483647 w 632"/>
                <a:gd name="T81" fmla="*/ 2147483647 h 1105"/>
                <a:gd name="T82" fmla="*/ 2147483647 w 632"/>
                <a:gd name="T83" fmla="*/ 2147483647 h 1105"/>
                <a:gd name="T84" fmla="*/ 2147483647 w 632"/>
                <a:gd name="T85" fmla="*/ 2147483647 h 1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632"/>
                <a:gd name="T130" fmla="*/ 0 h 1105"/>
                <a:gd name="T131" fmla="*/ 632 w 632"/>
                <a:gd name="T132" fmla="*/ 1105 h 1105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632" h="1105">
                  <a:moveTo>
                    <a:pt x="255" y="1105"/>
                  </a:moveTo>
                  <a:lnTo>
                    <a:pt x="261" y="1093"/>
                  </a:lnTo>
                  <a:lnTo>
                    <a:pt x="271" y="1072"/>
                  </a:lnTo>
                  <a:lnTo>
                    <a:pt x="275" y="1063"/>
                  </a:lnTo>
                  <a:lnTo>
                    <a:pt x="286" y="1045"/>
                  </a:lnTo>
                  <a:lnTo>
                    <a:pt x="300" y="1038"/>
                  </a:lnTo>
                  <a:lnTo>
                    <a:pt x="326" y="1028"/>
                  </a:lnTo>
                  <a:lnTo>
                    <a:pt x="344" y="1026"/>
                  </a:lnTo>
                  <a:lnTo>
                    <a:pt x="346" y="955"/>
                  </a:lnTo>
                  <a:lnTo>
                    <a:pt x="382" y="911"/>
                  </a:lnTo>
                  <a:lnTo>
                    <a:pt x="403" y="821"/>
                  </a:lnTo>
                  <a:lnTo>
                    <a:pt x="520" y="898"/>
                  </a:lnTo>
                  <a:lnTo>
                    <a:pt x="632" y="836"/>
                  </a:lnTo>
                  <a:lnTo>
                    <a:pt x="536" y="491"/>
                  </a:lnTo>
                  <a:lnTo>
                    <a:pt x="438" y="477"/>
                  </a:lnTo>
                  <a:lnTo>
                    <a:pt x="380" y="376"/>
                  </a:lnTo>
                  <a:lnTo>
                    <a:pt x="419" y="335"/>
                  </a:lnTo>
                  <a:lnTo>
                    <a:pt x="396" y="201"/>
                  </a:lnTo>
                  <a:lnTo>
                    <a:pt x="303" y="155"/>
                  </a:lnTo>
                  <a:lnTo>
                    <a:pt x="292" y="92"/>
                  </a:lnTo>
                  <a:lnTo>
                    <a:pt x="325" y="84"/>
                  </a:lnTo>
                  <a:lnTo>
                    <a:pt x="319" y="0"/>
                  </a:lnTo>
                  <a:lnTo>
                    <a:pt x="257" y="15"/>
                  </a:lnTo>
                  <a:lnTo>
                    <a:pt x="202" y="15"/>
                  </a:lnTo>
                  <a:lnTo>
                    <a:pt x="238" y="105"/>
                  </a:lnTo>
                  <a:lnTo>
                    <a:pt x="231" y="107"/>
                  </a:lnTo>
                  <a:lnTo>
                    <a:pt x="225" y="115"/>
                  </a:lnTo>
                  <a:lnTo>
                    <a:pt x="215" y="115"/>
                  </a:lnTo>
                  <a:lnTo>
                    <a:pt x="209" y="120"/>
                  </a:lnTo>
                  <a:lnTo>
                    <a:pt x="198" y="128"/>
                  </a:lnTo>
                  <a:lnTo>
                    <a:pt x="198" y="151"/>
                  </a:lnTo>
                  <a:lnTo>
                    <a:pt x="4" y="234"/>
                  </a:lnTo>
                  <a:lnTo>
                    <a:pt x="0" y="285"/>
                  </a:lnTo>
                  <a:lnTo>
                    <a:pt x="110" y="318"/>
                  </a:lnTo>
                  <a:lnTo>
                    <a:pt x="115" y="591"/>
                  </a:lnTo>
                  <a:lnTo>
                    <a:pt x="173" y="690"/>
                  </a:lnTo>
                  <a:lnTo>
                    <a:pt x="115" y="779"/>
                  </a:lnTo>
                  <a:lnTo>
                    <a:pt x="192" y="829"/>
                  </a:lnTo>
                  <a:lnTo>
                    <a:pt x="169" y="949"/>
                  </a:lnTo>
                  <a:lnTo>
                    <a:pt x="215" y="967"/>
                  </a:lnTo>
                  <a:lnTo>
                    <a:pt x="236" y="1036"/>
                  </a:lnTo>
                  <a:lnTo>
                    <a:pt x="219" y="1084"/>
                  </a:lnTo>
                  <a:lnTo>
                    <a:pt x="255" y="110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8" name="Freeform 379"/>
            <p:cNvSpPr>
              <a:spLocks/>
            </p:cNvSpPr>
            <p:nvPr/>
          </p:nvSpPr>
          <p:spPr bwMode="auto">
            <a:xfrm>
              <a:off x="896069" y="2903071"/>
              <a:ext cx="516096" cy="67516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69" name="Freeform 380"/>
            <p:cNvSpPr>
              <a:spLocks/>
            </p:cNvSpPr>
            <p:nvPr/>
          </p:nvSpPr>
          <p:spPr bwMode="auto">
            <a:xfrm>
              <a:off x="896069" y="2903071"/>
              <a:ext cx="516096" cy="675163"/>
            </a:xfrm>
            <a:custGeom>
              <a:avLst/>
              <a:gdLst>
                <a:gd name="T0" fmla="*/ 2147483647 w 693"/>
                <a:gd name="T1" fmla="*/ 2147483647 h 781"/>
                <a:gd name="T2" fmla="*/ 2147483647 w 693"/>
                <a:gd name="T3" fmla="*/ 2147483647 h 781"/>
                <a:gd name="T4" fmla="*/ 2147483647 w 693"/>
                <a:gd name="T5" fmla="*/ 2147483647 h 781"/>
                <a:gd name="T6" fmla="*/ 2147483647 w 693"/>
                <a:gd name="T7" fmla="*/ 2147483647 h 781"/>
                <a:gd name="T8" fmla="*/ 2147483647 w 693"/>
                <a:gd name="T9" fmla="*/ 2147483647 h 781"/>
                <a:gd name="T10" fmla="*/ 2147483647 w 693"/>
                <a:gd name="T11" fmla="*/ 2147483647 h 781"/>
                <a:gd name="T12" fmla="*/ 2147483647 w 693"/>
                <a:gd name="T13" fmla="*/ 2147483647 h 781"/>
                <a:gd name="T14" fmla="*/ 2147483647 w 693"/>
                <a:gd name="T15" fmla="*/ 2147483647 h 781"/>
                <a:gd name="T16" fmla="*/ 2147483647 w 693"/>
                <a:gd name="T17" fmla="*/ 2147483647 h 781"/>
                <a:gd name="T18" fmla="*/ 2147483647 w 693"/>
                <a:gd name="T19" fmla="*/ 2147483647 h 781"/>
                <a:gd name="T20" fmla="*/ 2147483647 w 693"/>
                <a:gd name="T21" fmla="*/ 2147483647 h 781"/>
                <a:gd name="T22" fmla="*/ 0 w 693"/>
                <a:gd name="T23" fmla="*/ 2147483647 h 781"/>
                <a:gd name="T24" fmla="*/ 2147483647 w 693"/>
                <a:gd name="T25" fmla="*/ 2147483647 h 781"/>
                <a:gd name="T26" fmla="*/ 2147483647 w 693"/>
                <a:gd name="T27" fmla="*/ 2147483647 h 781"/>
                <a:gd name="T28" fmla="*/ 2147483647 w 693"/>
                <a:gd name="T29" fmla="*/ 2147483647 h 781"/>
                <a:gd name="T30" fmla="*/ 2147483647 w 693"/>
                <a:gd name="T31" fmla="*/ 2147483647 h 781"/>
                <a:gd name="T32" fmla="*/ 2147483647 w 693"/>
                <a:gd name="T33" fmla="*/ 0 h 781"/>
                <a:gd name="T34" fmla="*/ 2147483647 w 693"/>
                <a:gd name="T35" fmla="*/ 2147483647 h 781"/>
                <a:gd name="T36" fmla="*/ 2147483647 w 693"/>
                <a:gd name="T37" fmla="*/ 2147483647 h 781"/>
                <a:gd name="T38" fmla="*/ 2147483647 w 693"/>
                <a:gd name="T39" fmla="*/ 2147483647 h 781"/>
                <a:gd name="T40" fmla="*/ 2147483647 w 693"/>
                <a:gd name="T41" fmla="*/ 2147483647 h 781"/>
                <a:gd name="T42" fmla="*/ 2147483647 w 693"/>
                <a:gd name="T43" fmla="*/ 2147483647 h 781"/>
                <a:gd name="T44" fmla="*/ 2147483647 w 693"/>
                <a:gd name="T45" fmla="*/ 2147483647 h 781"/>
                <a:gd name="T46" fmla="*/ 2147483647 w 693"/>
                <a:gd name="T47" fmla="*/ 2147483647 h 7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93"/>
                <a:gd name="T73" fmla="*/ 0 h 781"/>
                <a:gd name="T74" fmla="*/ 693 w 693"/>
                <a:gd name="T75" fmla="*/ 781 h 78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93" h="781">
                  <a:moveTo>
                    <a:pt x="524" y="183"/>
                  </a:moveTo>
                  <a:lnTo>
                    <a:pt x="520" y="234"/>
                  </a:lnTo>
                  <a:lnTo>
                    <a:pt x="630" y="267"/>
                  </a:lnTo>
                  <a:lnTo>
                    <a:pt x="635" y="540"/>
                  </a:lnTo>
                  <a:lnTo>
                    <a:pt x="693" y="639"/>
                  </a:lnTo>
                  <a:lnTo>
                    <a:pt x="635" y="728"/>
                  </a:lnTo>
                  <a:lnTo>
                    <a:pt x="559" y="680"/>
                  </a:lnTo>
                  <a:lnTo>
                    <a:pt x="532" y="703"/>
                  </a:lnTo>
                  <a:lnTo>
                    <a:pt x="411" y="705"/>
                  </a:lnTo>
                  <a:lnTo>
                    <a:pt x="413" y="720"/>
                  </a:lnTo>
                  <a:lnTo>
                    <a:pt x="190" y="718"/>
                  </a:lnTo>
                  <a:lnTo>
                    <a:pt x="0" y="781"/>
                  </a:lnTo>
                  <a:lnTo>
                    <a:pt x="14" y="495"/>
                  </a:lnTo>
                  <a:lnTo>
                    <a:pt x="111" y="455"/>
                  </a:lnTo>
                  <a:lnTo>
                    <a:pt x="111" y="98"/>
                  </a:lnTo>
                  <a:lnTo>
                    <a:pt x="71" y="25"/>
                  </a:lnTo>
                  <a:lnTo>
                    <a:pt x="86" y="0"/>
                  </a:lnTo>
                  <a:lnTo>
                    <a:pt x="301" y="104"/>
                  </a:lnTo>
                  <a:lnTo>
                    <a:pt x="317" y="104"/>
                  </a:lnTo>
                  <a:lnTo>
                    <a:pt x="330" y="98"/>
                  </a:lnTo>
                  <a:lnTo>
                    <a:pt x="336" y="92"/>
                  </a:lnTo>
                  <a:lnTo>
                    <a:pt x="346" y="91"/>
                  </a:lnTo>
                  <a:lnTo>
                    <a:pt x="465" y="94"/>
                  </a:lnTo>
                  <a:lnTo>
                    <a:pt x="524" y="18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0" name="Freeform 381"/>
            <p:cNvSpPr>
              <a:spLocks/>
            </p:cNvSpPr>
            <p:nvPr/>
          </p:nvSpPr>
          <p:spPr bwMode="auto">
            <a:xfrm>
              <a:off x="3015845" y="5001218"/>
              <a:ext cx="58907" cy="137491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1" name="Freeform 382"/>
            <p:cNvSpPr>
              <a:spLocks/>
            </p:cNvSpPr>
            <p:nvPr/>
          </p:nvSpPr>
          <p:spPr bwMode="auto">
            <a:xfrm>
              <a:off x="3015845" y="5001218"/>
              <a:ext cx="58907" cy="137491"/>
            </a:xfrm>
            <a:custGeom>
              <a:avLst/>
              <a:gdLst>
                <a:gd name="T0" fmla="*/ 2147483647 w 75"/>
                <a:gd name="T1" fmla="*/ 2147483647 h 157"/>
                <a:gd name="T2" fmla="*/ 2147483647 w 75"/>
                <a:gd name="T3" fmla="*/ 2147483647 h 157"/>
                <a:gd name="T4" fmla="*/ 2147483647 w 75"/>
                <a:gd name="T5" fmla="*/ 2147483647 h 157"/>
                <a:gd name="T6" fmla="*/ 2147483647 w 75"/>
                <a:gd name="T7" fmla="*/ 2147483647 h 157"/>
                <a:gd name="T8" fmla="*/ 2147483647 w 75"/>
                <a:gd name="T9" fmla="*/ 2147483647 h 157"/>
                <a:gd name="T10" fmla="*/ 2147483647 w 75"/>
                <a:gd name="T11" fmla="*/ 2147483647 h 157"/>
                <a:gd name="T12" fmla="*/ 2147483647 w 75"/>
                <a:gd name="T13" fmla="*/ 2147483647 h 157"/>
                <a:gd name="T14" fmla="*/ 2147483647 w 75"/>
                <a:gd name="T15" fmla="*/ 2147483647 h 157"/>
                <a:gd name="T16" fmla="*/ 2147483647 w 75"/>
                <a:gd name="T17" fmla="*/ 2147483647 h 157"/>
                <a:gd name="T18" fmla="*/ 2147483647 w 75"/>
                <a:gd name="T19" fmla="*/ 2147483647 h 157"/>
                <a:gd name="T20" fmla="*/ 2147483647 w 75"/>
                <a:gd name="T21" fmla="*/ 2147483647 h 157"/>
                <a:gd name="T22" fmla="*/ 2147483647 w 75"/>
                <a:gd name="T23" fmla="*/ 2147483647 h 157"/>
                <a:gd name="T24" fmla="*/ 2147483647 w 75"/>
                <a:gd name="T25" fmla="*/ 2147483647 h 157"/>
                <a:gd name="T26" fmla="*/ 2147483647 w 75"/>
                <a:gd name="T27" fmla="*/ 2147483647 h 157"/>
                <a:gd name="T28" fmla="*/ 2147483647 w 75"/>
                <a:gd name="T29" fmla="*/ 2147483647 h 157"/>
                <a:gd name="T30" fmla="*/ 2147483647 w 75"/>
                <a:gd name="T31" fmla="*/ 2147483647 h 157"/>
                <a:gd name="T32" fmla="*/ 2147483647 w 75"/>
                <a:gd name="T33" fmla="*/ 0 h 157"/>
                <a:gd name="T34" fmla="*/ 2147483647 w 75"/>
                <a:gd name="T35" fmla="*/ 2147483647 h 157"/>
                <a:gd name="T36" fmla="*/ 2147483647 w 75"/>
                <a:gd name="T37" fmla="*/ 2147483647 h 157"/>
                <a:gd name="T38" fmla="*/ 2147483647 w 75"/>
                <a:gd name="T39" fmla="*/ 2147483647 h 157"/>
                <a:gd name="T40" fmla="*/ 2147483647 w 75"/>
                <a:gd name="T41" fmla="*/ 2147483647 h 157"/>
                <a:gd name="T42" fmla="*/ 0 w 75"/>
                <a:gd name="T43" fmla="*/ 2147483647 h 157"/>
                <a:gd name="T44" fmla="*/ 2147483647 w 75"/>
                <a:gd name="T45" fmla="*/ 2147483647 h 157"/>
                <a:gd name="T46" fmla="*/ 2147483647 w 75"/>
                <a:gd name="T47" fmla="*/ 2147483647 h 157"/>
                <a:gd name="T48" fmla="*/ 2147483647 w 75"/>
                <a:gd name="T49" fmla="*/ 2147483647 h 157"/>
                <a:gd name="T50" fmla="*/ 2147483647 w 75"/>
                <a:gd name="T51" fmla="*/ 2147483647 h 157"/>
                <a:gd name="T52" fmla="*/ 2147483647 w 75"/>
                <a:gd name="T53" fmla="*/ 2147483647 h 157"/>
                <a:gd name="T54" fmla="*/ 2147483647 w 75"/>
                <a:gd name="T55" fmla="*/ 2147483647 h 157"/>
                <a:gd name="T56" fmla="*/ 2147483647 w 75"/>
                <a:gd name="T57" fmla="*/ 2147483647 h 157"/>
                <a:gd name="T58" fmla="*/ 2147483647 w 75"/>
                <a:gd name="T59" fmla="*/ 2147483647 h 157"/>
                <a:gd name="T60" fmla="*/ 2147483647 w 75"/>
                <a:gd name="T61" fmla="*/ 2147483647 h 157"/>
                <a:gd name="T62" fmla="*/ 2147483647 w 75"/>
                <a:gd name="T63" fmla="*/ 2147483647 h 157"/>
                <a:gd name="T64" fmla="*/ 2147483647 w 75"/>
                <a:gd name="T65" fmla="*/ 2147483647 h 1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5"/>
                <a:gd name="T100" fmla="*/ 0 h 157"/>
                <a:gd name="T101" fmla="*/ 75 w 75"/>
                <a:gd name="T102" fmla="*/ 157 h 15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5" h="157">
                  <a:moveTo>
                    <a:pt x="75" y="155"/>
                  </a:moveTo>
                  <a:lnTo>
                    <a:pt x="65" y="123"/>
                  </a:lnTo>
                  <a:lnTo>
                    <a:pt x="55" y="111"/>
                  </a:lnTo>
                  <a:lnTo>
                    <a:pt x="54" y="104"/>
                  </a:lnTo>
                  <a:lnTo>
                    <a:pt x="52" y="102"/>
                  </a:lnTo>
                  <a:lnTo>
                    <a:pt x="50" y="88"/>
                  </a:lnTo>
                  <a:lnTo>
                    <a:pt x="52" y="79"/>
                  </a:lnTo>
                  <a:lnTo>
                    <a:pt x="54" y="73"/>
                  </a:lnTo>
                  <a:lnTo>
                    <a:pt x="55" y="67"/>
                  </a:lnTo>
                  <a:lnTo>
                    <a:pt x="59" y="65"/>
                  </a:lnTo>
                  <a:lnTo>
                    <a:pt x="67" y="63"/>
                  </a:lnTo>
                  <a:lnTo>
                    <a:pt x="71" y="59"/>
                  </a:lnTo>
                  <a:lnTo>
                    <a:pt x="67" y="44"/>
                  </a:lnTo>
                  <a:lnTo>
                    <a:pt x="59" y="33"/>
                  </a:lnTo>
                  <a:lnTo>
                    <a:pt x="54" y="21"/>
                  </a:lnTo>
                  <a:lnTo>
                    <a:pt x="54" y="6"/>
                  </a:lnTo>
                  <a:lnTo>
                    <a:pt x="19" y="0"/>
                  </a:lnTo>
                  <a:lnTo>
                    <a:pt x="17" y="10"/>
                  </a:lnTo>
                  <a:lnTo>
                    <a:pt x="15" y="17"/>
                  </a:lnTo>
                  <a:lnTo>
                    <a:pt x="9" y="27"/>
                  </a:lnTo>
                  <a:lnTo>
                    <a:pt x="6" y="38"/>
                  </a:lnTo>
                  <a:lnTo>
                    <a:pt x="0" y="48"/>
                  </a:lnTo>
                  <a:lnTo>
                    <a:pt x="2" y="58"/>
                  </a:lnTo>
                  <a:lnTo>
                    <a:pt x="7" y="67"/>
                  </a:lnTo>
                  <a:lnTo>
                    <a:pt x="11" y="81"/>
                  </a:lnTo>
                  <a:lnTo>
                    <a:pt x="19" y="92"/>
                  </a:lnTo>
                  <a:lnTo>
                    <a:pt x="23" y="96"/>
                  </a:lnTo>
                  <a:lnTo>
                    <a:pt x="25" y="109"/>
                  </a:lnTo>
                  <a:lnTo>
                    <a:pt x="30" y="127"/>
                  </a:lnTo>
                  <a:lnTo>
                    <a:pt x="40" y="140"/>
                  </a:lnTo>
                  <a:lnTo>
                    <a:pt x="55" y="146"/>
                  </a:lnTo>
                  <a:lnTo>
                    <a:pt x="71" y="157"/>
                  </a:lnTo>
                  <a:lnTo>
                    <a:pt x="75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2" name="Freeform 383"/>
            <p:cNvSpPr>
              <a:spLocks/>
            </p:cNvSpPr>
            <p:nvPr/>
          </p:nvSpPr>
          <p:spPr bwMode="auto">
            <a:xfrm>
              <a:off x="3091457" y="4919617"/>
              <a:ext cx="100230" cy="78247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3" name="Freeform 384"/>
            <p:cNvSpPr>
              <a:spLocks/>
            </p:cNvSpPr>
            <p:nvPr/>
          </p:nvSpPr>
          <p:spPr bwMode="auto">
            <a:xfrm>
              <a:off x="3091457" y="4919617"/>
              <a:ext cx="100230" cy="78247"/>
            </a:xfrm>
            <a:custGeom>
              <a:avLst/>
              <a:gdLst>
                <a:gd name="T0" fmla="*/ 2147483647 w 134"/>
                <a:gd name="T1" fmla="*/ 2147483647 h 90"/>
                <a:gd name="T2" fmla="*/ 2147483647 w 134"/>
                <a:gd name="T3" fmla="*/ 2147483647 h 90"/>
                <a:gd name="T4" fmla="*/ 2147483647 w 134"/>
                <a:gd name="T5" fmla="*/ 2147483647 h 90"/>
                <a:gd name="T6" fmla="*/ 2147483647 w 134"/>
                <a:gd name="T7" fmla="*/ 0 h 90"/>
                <a:gd name="T8" fmla="*/ 2147483647 w 134"/>
                <a:gd name="T9" fmla="*/ 2147483647 h 90"/>
                <a:gd name="T10" fmla="*/ 2147483647 w 134"/>
                <a:gd name="T11" fmla="*/ 2147483647 h 90"/>
                <a:gd name="T12" fmla="*/ 2147483647 w 134"/>
                <a:gd name="T13" fmla="*/ 2147483647 h 90"/>
                <a:gd name="T14" fmla="*/ 2147483647 w 134"/>
                <a:gd name="T15" fmla="*/ 2147483647 h 90"/>
                <a:gd name="T16" fmla="*/ 2147483647 w 134"/>
                <a:gd name="T17" fmla="*/ 2147483647 h 90"/>
                <a:gd name="T18" fmla="*/ 0 w 134"/>
                <a:gd name="T19" fmla="*/ 2147483647 h 90"/>
                <a:gd name="T20" fmla="*/ 2147483647 w 134"/>
                <a:gd name="T21" fmla="*/ 2147483647 h 90"/>
                <a:gd name="T22" fmla="*/ 2147483647 w 134"/>
                <a:gd name="T23" fmla="*/ 2147483647 h 90"/>
                <a:gd name="T24" fmla="*/ 2147483647 w 134"/>
                <a:gd name="T25" fmla="*/ 2147483647 h 90"/>
                <a:gd name="T26" fmla="*/ 2147483647 w 134"/>
                <a:gd name="T27" fmla="*/ 2147483647 h 90"/>
                <a:gd name="T28" fmla="*/ 2147483647 w 134"/>
                <a:gd name="T29" fmla="*/ 2147483647 h 90"/>
                <a:gd name="T30" fmla="*/ 2147483647 w 134"/>
                <a:gd name="T31" fmla="*/ 2147483647 h 90"/>
                <a:gd name="T32" fmla="*/ 2147483647 w 134"/>
                <a:gd name="T33" fmla="*/ 2147483647 h 90"/>
                <a:gd name="T34" fmla="*/ 2147483647 w 134"/>
                <a:gd name="T35" fmla="*/ 2147483647 h 90"/>
                <a:gd name="T36" fmla="*/ 2147483647 w 134"/>
                <a:gd name="T37" fmla="*/ 2147483647 h 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4"/>
                <a:gd name="T58" fmla="*/ 0 h 90"/>
                <a:gd name="T59" fmla="*/ 134 w 134"/>
                <a:gd name="T60" fmla="*/ 90 h 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4" h="90">
                  <a:moveTo>
                    <a:pt x="128" y="25"/>
                  </a:moveTo>
                  <a:lnTo>
                    <a:pt x="122" y="13"/>
                  </a:lnTo>
                  <a:lnTo>
                    <a:pt x="90" y="23"/>
                  </a:lnTo>
                  <a:lnTo>
                    <a:pt x="74" y="0"/>
                  </a:lnTo>
                  <a:lnTo>
                    <a:pt x="55" y="8"/>
                  </a:lnTo>
                  <a:lnTo>
                    <a:pt x="59" y="23"/>
                  </a:lnTo>
                  <a:lnTo>
                    <a:pt x="11" y="36"/>
                  </a:lnTo>
                  <a:lnTo>
                    <a:pt x="11" y="38"/>
                  </a:lnTo>
                  <a:lnTo>
                    <a:pt x="5" y="59"/>
                  </a:lnTo>
                  <a:lnTo>
                    <a:pt x="0" y="69"/>
                  </a:lnTo>
                  <a:lnTo>
                    <a:pt x="21" y="90"/>
                  </a:lnTo>
                  <a:lnTo>
                    <a:pt x="74" y="67"/>
                  </a:lnTo>
                  <a:lnTo>
                    <a:pt x="90" y="71"/>
                  </a:lnTo>
                  <a:lnTo>
                    <a:pt x="99" y="65"/>
                  </a:lnTo>
                  <a:lnTo>
                    <a:pt x="90" y="52"/>
                  </a:lnTo>
                  <a:lnTo>
                    <a:pt x="115" y="38"/>
                  </a:lnTo>
                  <a:lnTo>
                    <a:pt x="121" y="42"/>
                  </a:lnTo>
                  <a:lnTo>
                    <a:pt x="134" y="36"/>
                  </a:lnTo>
                  <a:lnTo>
                    <a:pt x="128" y="2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4" name="Freeform 385"/>
            <p:cNvSpPr>
              <a:spLocks/>
            </p:cNvSpPr>
            <p:nvPr/>
          </p:nvSpPr>
          <p:spPr bwMode="auto">
            <a:xfrm>
              <a:off x="3058047" y="5022456"/>
              <a:ext cx="121331" cy="11178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5" name="Freeform 386"/>
            <p:cNvSpPr>
              <a:spLocks/>
            </p:cNvSpPr>
            <p:nvPr/>
          </p:nvSpPr>
          <p:spPr bwMode="auto">
            <a:xfrm>
              <a:off x="3058047" y="5022456"/>
              <a:ext cx="121331" cy="111782"/>
            </a:xfrm>
            <a:custGeom>
              <a:avLst/>
              <a:gdLst>
                <a:gd name="T0" fmla="*/ 2147483647 w 167"/>
                <a:gd name="T1" fmla="*/ 2147483647 h 134"/>
                <a:gd name="T2" fmla="*/ 2147483647 w 167"/>
                <a:gd name="T3" fmla="*/ 2147483647 h 134"/>
                <a:gd name="T4" fmla="*/ 2147483647 w 167"/>
                <a:gd name="T5" fmla="*/ 2147483647 h 134"/>
                <a:gd name="T6" fmla="*/ 2147483647 w 167"/>
                <a:gd name="T7" fmla="*/ 2147483647 h 134"/>
                <a:gd name="T8" fmla="*/ 2147483647 w 167"/>
                <a:gd name="T9" fmla="*/ 2147483647 h 134"/>
                <a:gd name="T10" fmla="*/ 0 w 167"/>
                <a:gd name="T11" fmla="*/ 2147483647 h 134"/>
                <a:gd name="T12" fmla="*/ 2147483647 w 167"/>
                <a:gd name="T13" fmla="*/ 2147483647 h 134"/>
                <a:gd name="T14" fmla="*/ 2147483647 w 167"/>
                <a:gd name="T15" fmla="*/ 2147483647 h 134"/>
                <a:gd name="T16" fmla="*/ 2147483647 w 167"/>
                <a:gd name="T17" fmla="*/ 2147483647 h 134"/>
                <a:gd name="T18" fmla="*/ 2147483647 w 167"/>
                <a:gd name="T19" fmla="*/ 2147483647 h 134"/>
                <a:gd name="T20" fmla="*/ 2147483647 w 167"/>
                <a:gd name="T21" fmla="*/ 2147483647 h 134"/>
                <a:gd name="T22" fmla="*/ 2147483647 w 167"/>
                <a:gd name="T23" fmla="*/ 2147483647 h 134"/>
                <a:gd name="T24" fmla="*/ 2147483647 w 167"/>
                <a:gd name="T25" fmla="*/ 2147483647 h 134"/>
                <a:gd name="T26" fmla="*/ 2147483647 w 167"/>
                <a:gd name="T27" fmla="*/ 2147483647 h 134"/>
                <a:gd name="T28" fmla="*/ 2147483647 w 167"/>
                <a:gd name="T29" fmla="*/ 0 h 134"/>
                <a:gd name="T30" fmla="*/ 2147483647 w 167"/>
                <a:gd name="T31" fmla="*/ 2147483647 h 134"/>
                <a:gd name="T32" fmla="*/ 2147483647 w 167"/>
                <a:gd name="T33" fmla="*/ 2147483647 h 134"/>
                <a:gd name="T34" fmla="*/ 2147483647 w 167"/>
                <a:gd name="T35" fmla="*/ 2147483647 h 134"/>
                <a:gd name="T36" fmla="*/ 2147483647 w 167"/>
                <a:gd name="T37" fmla="*/ 2147483647 h 134"/>
                <a:gd name="T38" fmla="*/ 2147483647 w 167"/>
                <a:gd name="T39" fmla="*/ 2147483647 h 134"/>
                <a:gd name="T40" fmla="*/ 2147483647 w 167"/>
                <a:gd name="T41" fmla="*/ 2147483647 h 1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7"/>
                <a:gd name="T64" fmla="*/ 0 h 134"/>
                <a:gd name="T65" fmla="*/ 167 w 167"/>
                <a:gd name="T66" fmla="*/ 134 h 1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7" h="134">
                  <a:moveTo>
                    <a:pt x="25" y="134"/>
                  </a:moveTo>
                  <a:lnTo>
                    <a:pt x="15" y="102"/>
                  </a:lnTo>
                  <a:lnTo>
                    <a:pt x="5" y="90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0" y="67"/>
                  </a:lnTo>
                  <a:lnTo>
                    <a:pt x="2" y="58"/>
                  </a:lnTo>
                  <a:lnTo>
                    <a:pt x="4" y="52"/>
                  </a:lnTo>
                  <a:lnTo>
                    <a:pt x="5" y="46"/>
                  </a:lnTo>
                  <a:lnTo>
                    <a:pt x="9" y="44"/>
                  </a:lnTo>
                  <a:lnTo>
                    <a:pt x="17" y="42"/>
                  </a:lnTo>
                  <a:lnTo>
                    <a:pt x="21" y="38"/>
                  </a:lnTo>
                  <a:lnTo>
                    <a:pt x="17" y="23"/>
                  </a:lnTo>
                  <a:lnTo>
                    <a:pt x="9" y="12"/>
                  </a:lnTo>
                  <a:lnTo>
                    <a:pt x="4" y="0"/>
                  </a:lnTo>
                  <a:lnTo>
                    <a:pt x="40" y="12"/>
                  </a:lnTo>
                  <a:lnTo>
                    <a:pt x="82" y="4"/>
                  </a:lnTo>
                  <a:lnTo>
                    <a:pt x="96" y="2"/>
                  </a:lnTo>
                  <a:lnTo>
                    <a:pt x="167" y="79"/>
                  </a:lnTo>
                  <a:lnTo>
                    <a:pt x="107" y="115"/>
                  </a:lnTo>
                  <a:lnTo>
                    <a:pt x="25" y="13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6" name="Freeform 387"/>
            <p:cNvSpPr>
              <a:spLocks/>
            </p:cNvSpPr>
            <p:nvPr/>
          </p:nvSpPr>
          <p:spPr bwMode="auto">
            <a:xfrm>
              <a:off x="3007053" y="4846959"/>
              <a:ext cx="150345" cy="182204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7" name="Freeform 388"/>
            <p:cNvSpPr>
              <a:spLocks/>
            </p:cNvSpPr>
            <p:nvPr/>
          </p:nvSpPr>
          <p:spPr bwMode="auto">
            <a:xfrm>
              <a:off x="3007053" y="4846959"/>
              <a:ext cx="150345" cy="182204"/>
            </a:xfrm>
            <a:custGeom>
              <a:avLst/>
              <a:gdLst>
                <a:gd name="T0" fmla="*/ 2147483647 w 204"/>
                <a:gd name="T1" fmla="*/ 2147483647 h 212"/>
                <a:gd name="T2" fmla="*/ 2147483647 w 204"/>
                <a:gd name="T3" fmla="*/ 2147483647 h 212"/>
                <a:gd name="T4" fmla="*/ 0 w 204"/>
                <a:gd name="T5" fmla="*/ 2147483647 h 212"/>
                <a:gd name="T6" fmla="*/ 0 w 204"/>
                <a:gd name="T7" fmla="*/ 2147483647 h 212"/>
                <a:gd name="T8" fmla="*/ 2147483647 w 204"/>
                <a:gd name="T9" fmla="*/ 2147483647 h 212"/>
                <a:gd name="T10" fmla="*/ 2147483647 w 204"/>
                <a:gd name="T11" fmla="*/ 2147483647 h 212"/>
                <a:gd name="T12" fmla="*/ 2147483647 w 204"/>
                <a:gd name="T13" fmla="*/ 2147483647 h 212"/>
                <a:gd name="T14" fmla="*/ 2147483647 w 204"/>
                <a:gd name="T15" fmla="*/ 2147483647 h 212"/>
                <a:gd name="T16" fmla="*/ 2147483647 w 204"/>
                <a:gd name="T17" fmla="*/ 2147483647 h 212"/>
                <a:gd name="T18" fmla="*/ 2147483647 w 204"/>
                <a:gd name="T19" fmla="*/ 2147483647 h 212"/>
                <a:gd name="T20" fmla="*/ 2147483647 w 204"/>
                <a:gd name="T21" fmla="*/ 2147483647 h 212"/>
                <a:gd name="T22" fmla="*/ 2147483647 w 204"/>
                <a:gd name="T23" fmla="*/ 2147483647 h 212"/>
                <a:gd name="T24" fmla="*/ 2147483647 w 204"/>
                <a:gd name="T25" fmla="*/ 2147483647 h 212"/>
                <a:gd name="T26" fmla="*/ 2147483647 w 204"/>
                <a:gd name="T27" fmla="*/ 2147483647 h 212"/>
                <a:gd name="T28" fmla="*/ 2147483647 w 204"/>
                <a:gd name="T29" fmla="*/ 2147483647 h 212"/>
                <a:gd name="T30" fmla="*/ 2147483647 w 204"/>
                <a:gd name="T31" fmla="*/ 2147483647 h 212"/>
                <a:gd name="T32" fmla="*/ 2147483647 w 204"/>
                <a:gd name="T33" fmla="*/ 2147483647 h 212"/>
                <a:gd name="T34" fmla="*/ 2147483647 w 204"/>
                <a:gd name="T35" fmla="*/ 2147483647 h 212"/>
                <a:gd name="T36" fmla="*/ 2147483647 w 204"/>
                <a:gd name="T37" fmla="*/ 2147483647 h 212"/>
                <a:gd name="T38" fmla="*/ 2147483647 w 204"/>
                <a:gd name="T39" fmla="*/ 2147483647 h 212"/>
                <a:gd name="T40" fmla="*/ 2147483647 w 204"/>
                <a:gd name="T41" fmla="*/ 2147483647 h 212"/>
                <a:gd name="T42" fmla="*/ 2147483647 w 204"/>
                <a:gd name="T43" fmla="*/ 2147483647 h 212"/>
                <a:gd name="T44" fmla="*/ 2147483647 w 204"/>
                <a:gd name="T45" fmla="*/ 2147483647 h 212"/>
                <a:gd name="T46" fmla="*/ 2147483647 w 204"/>
                <a:gd name="T47" fmla="*/ 2147483647 h 212"/>
                <a:gd name="T48" fmla="*/ 2147483647 w 204"/>
                <a:gd name="T49" fmla="*/ 2147483647 h 212"/>
                <a:gd name="T50" fmla="*/ 2147483647 w 204"/>
                <a:gd name="T51" fmla="*/ 2147483647 h 212"/>
                <a:gd name="T52" fmla="*/ 2147483647 w 204"/>
                <a:gd name="T53" fmla="*/ 2147483647 h 212"/>
                <a:gd name="T54" fmla="*/ 2147483647 w 204"/>
                <a:gd name="T55" fmla="*/ 2147483647 h 212"/>
                <a:gd name="T56" fmla="*/ 2147483647 w 204"/>
                <a:gd name="T57" fmla="*/ 2147483647 h 212"/>
                <a:gd name="T58" fmla="*/ 2147483647 w 204"/>
                <a:gd name="T59" fmla="*/ 2147483647 h 212"/>
                <a:gd name="T60" fmla="*/ 2147483647 w 204"/>
                <a:gd name="T61" fmla="*/ 2147483647 h 212"/>
                <a:gd name="T62" fmla="*/ 2147483647 w 204"/>
                <a:gd name="T63" fmla="*/ 2147483647 h 212"/>
                <a:gd name="T64" fmla="*/ 2147483647 w 204"/>
                <a:gd name="T65" fmla="*/ 2147483647 h 212"/>
                <a:gd name="T66" fmla="*/ 2147483647 w 204"/>
                <a:gd name="T67" fmla="*/ 2147483647 h 212"/>
                <a:gd name="T68" fmla="*/ 2147483647 w 204"/>
                <a:gd name="T69" fmla="*/ 2147483647 h 212"/>
                <a:gd name="T70" fmla="*/ 2147483647 w 204"/>
                <a:gd name="T71" fmla="*/ 2147483647 h 212"/>
                <a:gd name="T72" fmla="*/ 2147483647 w 204"/>
                <a:gd name="T73" fmla="*/ 2147483647 h 212"/>
                <a:gd name="T74" fmla="*/ 2147483647 w 204"/>
                <a:gd name="T75" fmla="*/ 2147483647 h 212"/>
                <a:gd name="T76" fmla="*/ 2147483647 w 204"/>
                <a:gd name="T77" fmla="*/ 2147483647 h 212"/>
                <a:gd name="T78" fmla="*/ 2147483647 w 204"/>
                <a:gd name="T79" fmla="*/ 2147483647 h 212"/>
                <a:gd name="T80" fmla="*/ 2147483647 w 204"/>
                <a:gd name="T81" fmla="*/ 2147483647 h 212"/>
                <a:gd name="T82" fmla="*/ 2147483647 w 204"/>
                <a:gd name="T83" fmla="*/ 2147483647 h 212"/>
                <a:gd name="T84" fmla="*/ 2147483647 w 204"/>
                <a:gd name="T85" fmla="*/ 0 h 212"/>
                <a:gd name="T86" fmla="*/ 2147483647 w 204"/>
                <a:gd name="T87" fmla="*/ 2147483647 h 212"/>
                <a:gd name="T88" fmla="*/ 2147483647 w 204"/>
                <a:gd name="T89" fmla="*/ 2147483647 h 212"/>
                <a:gd name="T90" fmla="*/ 2147483647 w 204"/>
                <a:gd name="T91" fmla="*/ 2147483647 h 212"/>
                <a:gd name="T92" fmla="*/ 2147483647 w 204"/>
                <a:gd name="T93" fmla="*/ 2147483647 h 21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4"/>
                <a:gd name="T142" fmla="*/ 0 h 212"/>
                <a:gd name="T143" fmla="*/ 204 w 204"/>
                <a:gd name="T144" fmla="*/ 212 h 21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4" h="212">
                  <a:moveTo>
                    <a:pt x="14" y="29"/>
                  </a:moveTo>
                  <a:lnTo>
                    <a:pt x="8" y="39"/>
                  </a:lnTo>
                  <a:lnTo>
                    <a:pt x="0" y="48"/>
                  </a:lnTo>
                  <a:lnTo>
                    <a:pt x="0" y="58"/>
                  </a:lnTo>
                  <a:lnTo>
                    <a:pt x="4" y="66"/>
                  </a:lnTo>
                  <a:lnTo>
                    <a:pt x="4" y="73"/>
                  </a:lnTo>
                  <a:lnTo>
                    <a:pt x="8" y="77"/>
                  </a:lnTo>
                  <a:lnTo>
                    <a:pt x="16" y="91"/>
                  </a:lnTo>
                  <a:lnTo>
                    <a:pt x="29" y="102"/>
                  </a:lnTo>
                  <a:lnTo>
                    <a:pt x="35" y="114"/>
                  </a:lnTo>
                  <a:lnTo>
                    <a:pt x="39" y="125"/>
                  </a:lnTo>
                  <a:lnTo>
                    <a:pt x="35" y="137"/>
                  </a:lnTo>
                  <a:lnTo>
                    <a:pt x="37" y="146"/>
                  </a:lnTo>
                  <a:lnTo>
                    <a:pt x="39" y="156"/>
                  </a:lnTo>
                  <a:lnTo>
                    <a:pt x="33" y="164"/>
                  </a:lnTo>
                  <a:lnTo>
                    <a:pt x="33" y="171"/>
                  </a:lnTo>
                  <a:lnTo>
                    <a:pt x="35" y="179"/>
                  </a:lnTo>
                  <a:lnTo>
                    <a:pt x="70" y="185"/>
                  </a:lnTo>
                  <a:lnTo>
                    <a:pt x="70" y="200"/>
                  </a:lnTo>
                  <a:lnTo>
                    <a:pt x="106" y="212"/>
                  </a:lnTo>
                  <a:lnTo>
                    <a:pt x="148" y="204"/>
                  </a:lnTo>
                  <a:lnTo>
                    <a:pt x="156" y="192"/>
                  </a:lnTo>
                  <a:lnTo>
                    <a:pt x="167" y="194"/>
                  </a:lnTo>
                  <a:lnTo>
                    <a:pt x="169" y="185"/>
                  </a:lnTo>
                  <a:lnTo>
                    <a:pt x="204" y="173"/>
                  </a:lnTo>
                  <a:lnTo>
                    <a:pt x="204" y="156"/>
                  </a:lnTo>
                  <a:lnTo>
                    <a:pt x="188" y="152"/>
                  </a:lnTo>
                  <a:lnTo>
                    <a:pt x="135" y="175"/>
                  </a:lnTo>
                  <a:lnTo>
                    <a:pt x="114" y="154"/>
                  </a:lnTo>
                  <a:lnTo>
                    <a:pt x="119" y="144"/>
                  </a:lnTo>
                  <a:lnTo>
                    <a:pt x="125" y="123"/>
                  </a:lnTo>
                  <a:lnTo>
                    <a:pt x="125" y="121"/>
                  </a:lnTo>
                  <a:lnTo>
                    <a:pt x="123" y="118"/>
                  </a:lnTo>
                  <a:lnTo>
                    <a:pt x="114" y="112"/>
                  </a:lnTo>
                  <a:lnTo>
                    <a:pt x="110" y="106"/>
                  </a:lnTo>
                  <a:lnTo>
                    <a:pt x="114" y="102"/>
                  </a:lnTo>
                  <a:lnTo>
                    <a:pt x="121" y="100"/>
                  </a:lnTo>
                  <a:lnTo>
                    <a:pt x="131" y="89"/>
                  </a:lnTo>
                  <a:lnTo>
                    <a:pt x="133" y="83"/>
                  </a:lnTo>
                  <a:lnTo>
                    <a:pt x="133" y="81"/>
                  </a:lnTo>
                  <a:lnTo>
                    <a:pt x="93" y="68"/>
                  </a:lnTo>
                  <a:lnTo>
                    <a:pt x="93" y="27"/>
                  </a:lnTo>
                  <a:lnTo>
                    <a:pt x="39" y="0"/>
                  </a:lnTo>
                  <a:lnTo>
                    <a:pt x="33" y="10"/>
                  </a:lnTo>
                  <a:lnTo>
                    <a:pt x="25" y="12"/>
                  </a:lnTo>
                  <a:lnTo>
                    <a:pt x="22" y="18"/>
                  </a:lnTo>
                  <a:lnTo>
                    <a:pt x="14" y="2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8" name="Freeform 389"/>
            <p:cNvSpPr>
              <a:spLocks/>
            </p:cNvSpPr>
            <p:nvPr/>
          </p:nvSpPr>
          <p:spPr bwMode="auto">
            <a:xfrm>
              <a:off x="3114317" y="4919617"/>
              <a:ext cx="207494" cy="220211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79" name="Freeform 390"/>
            <p:cNvSpPr>
              <a:spLocks/>
            </p:cNvSpPr>
            <p:nvPr/>
          </p:nvSpPr>
          <p:spPr bwMode="auto">
            <a:xfrm>
              <a:off x="3114317" y="4919617"/>
              <a:ext cx="207494" cy="220211"/>
            </a:xfrm>
            <a:custGeom>
              <a:avLst/>
              <a:gdLst>
                <a:gd name="T0" fmla="*/ 2147483647 w 273"/>
                <a:gd name="T1" fmla="*/ 2147483647 h 253"/>
                <a:gd name="T2" fmla="*/ 2147483647 w 273"/>
                <a:gd name="T3" fmla="*/ 2147483647 h 253"/>
                <a:gd name="T4" fmla="*/ 2147483647 w 273"/>
                <a:gd name="T5" fmla="*/ 2147483647 h 253"/>
                <a:gd name="T6" fmla="*/ 2147483647 w 273"/>
                <a:gd name="T7" fmla="*/ 2147483647 h 253"/>
                <a:gd name="T8" fmla="*/ 2147483647 w 273"/>
                <a:gd name="T9" fmla="*/ 2147483647 h 253"/>
                <a:gd name="T10" fmla="*/ 2147483647 w 273"/>
                <a:gd name="T11" fmla="*/ 2147483647 h 253"/>
                <a:gd name="T12" fmla="*/ 2147483647 w 273"/>
                <a:gd name="T13" fmla="*/ 2147483647 h 253"/>
                <a:gd name="T14" fmla="*/ 2147483647 w 273"/>
                <a:gd name="T15" fmla="*/ 0 h 253"/>
                <a:gd name="T16" fmla="*/ 2147483647 w 273"/>
                <a:gd name="T17" fmla="*/ 2147483647 h 253"/>
                <a:gd name="T18" fmla="*/ 2147483647 w 273"/>
                <a:gd name="T19" fmla="*/ 2147483647 h 253"/>
                <a:gd name="T20" fmla="*/ 2147483647 w 273"/>
                <a:gd name="T21" fmla="*/ 2147483647 h 253"/>
                <a:gd name="T22" fmla="*/ 2147483647 w 273"/>
                <a:gd name="T23" fmla="*/ 2147483647 h 253"/>
                <a:gd name="T24" fmla="*/ 2147483647 w 273"/>
                <a:gd name="T25" fmla="*/ 2147483647 h 253"/>
                <a:gd name="T26" fmla="*/ 2147483647 w 273"/>
                <a:gd name="T27" fmla="*/ 2147483647 h 253"/>
                <a:gd name="T28" fmla="*/ 2147483647 w 273"/>
                <a:gd name="T29" fmla="*/ 2147483647 h 253"/>
                <a:gd name="T30" fmla="*/ 2147483647 w 273"/>
                <a:gd name="T31" fmla="*/ 2147483647 h 253"/>
                <a:gd name="T32" fmla="*/ 2147483647 w 273"/>
                <a:gd name="T33" fmla="*/ 2147483647 h 253"/>
                <a:gd name="T34" fmla="*/ 2147483647 w 273"/>
                <a:gd name="T35" fmla="*/ 2147483647 h 253"/>
                <a:gd name="T36" fmla="*/ 2147483647 w 273"/>
                <a:gd name="T37" fmla="*/ 2147483647 h 253"/>
                <a:gd name="T38" fmla="*/ 0 w 273"/>
                <a:gd name="T39" fmla="*/ 2147483647 h 253"/>
                <a:gd name="T40" fmla="*/ 2147483647 w 273"/>
                <a:gd name="T41" fmla="*/ 2147483647 h 253"/>
                <a:gd name="T42" fmla="*/ 2147483647 w 273"/>
                <a:gd name="T43" fmla="*/ 2147483647 h 253"/>
                <a:gd name="T44" fmla="*/ 2147483647 w 273"/>
                <a:gd name="T45" fmla="*/ 2147483647 h 253"/>
                <a:gd name="T46" fmla="*/ 2147483647 w 273"/>
                <a:gd name="T47" fmla="*/ 2147483647 h 253"/>
                <a:gd name="T48" fmla="*/ 2147483647 w 273"/>
                <a:gd name="T49" fmla="*/ 2147483647 h 253"/>
                <a:gd name="T50" fmla="*/ 2147483647 w 273"/>
                <a:gd name="T51" fmla="*/ 2147483647 h 253"/>
                <a:gd name="T52" fmla="*/ 2147483647 w 273"/>
                <a:gd name="T53" fmla="*/ 2147483647 h 253"/>
                <a:gd name="T54" fmla="*/ 2147483647 w 273"/>
                <a:gd name="T55" fmla="*/ 2147483647 h 253"/>
                <a:gd name="T56" fmla="*/ 2147483647 w 273"/>
                <a:gd name="T57" fmla="*/ 2147483647 h 253"/>
                <a:gd name="T58" fmla="*/ 2147483647 w 273"/>
                <a:gd name="T59" fmla="*/ 2147483647 h 253"/>
                <a:gd name="T60" fmla="*/ 2147483647 w 273"/>
                <a:gd name="T61" fmla="*/ 2147483647 h 253"/>
                <a:gd name="T62" fmla="*/ 2147483647 w 273"/>
                <a:gd name="T63" fmla="*/ 2147483647 h 253"/>
                <a:gd name="T64" fmla="*/ 2147483647 w 273"/>
                <a:gd name="T65" fmla="*/ 2147483647 h 2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73"/>
                <a:gd name="T100" fmla="*/ 0 h 253"/>
                <a:gd name="T101" fmla="*/ 273 w 273"/>
                <a:gd name="T102" fmla="*/ 253 h 2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73" h="253">
                  <a:moveTo>
                    <a:pt x="252" y="174"/>
                  </a:moveTo>
                  <a:lnTo>
                    <a:pt x="252" y="94"/>
                  </a:lnTo>
                  <a:lnTo>
                    <a:pt x="215" y="94"/>
                  </a:lnTo>
                  <a:lnTo>
                    <a:pt x="215" y="75"/>
                  </a:lnTo>
                  <a:lnTo>
                    <a:pt x="200" y="71"/>
                  </a:lnTo>
                  <a:lnTo>
                    <a:pt x="192" y="63"/>
                  </a:lnTo>
                  <a:lnTo>
                    <a:pt x="192" y="44"/>
                  </a:lnTo>
                  <a:lnTo>
                    <a:pt x="156" y="0"/>
                  </a:lnTo>
                  <a:lnTo>
                    <a:pt x="94" y="23"/>
                  </a:lnTo>
                  <a:lnTo>
                    <a:pt x="100" y="34"/>
                  </a:lnTo>
                  <a:lnTo>
                    <a:pt x="87" y="40"/>
                  </a:lnTo>
                  <a:lnTo>
                    <a:pt x="81" y="36"/>
                  </a:lnTo>
                  <a:lnTo>
                    <a:pt x="56" y="50"/>
                  </a:lnTo>
                  <a:lnTo>
                    <a:pt x="65" y="63"/>
                  </a:lnTo>
                  <a:lnTo>
                    <a:pt x="56" y="69"/>
                  </a:lnTo>
                  <a:lnTo>
                    <a:pt x="56" y="86"/>
                  </a:lnTo>
                  <a:lnTo>
                    <a:pt x="21" y="98"/>
                  </a:lnTo>
                  <a:lnTo>
                    <a:pt x="19" y="107"/>
                  </a:lnTo>
                  <a:lnTo>
                    <a:pt x="8" y="105"/>
                  </a:lnTo>
                  <a:lnTo>
                    <a:pt x="0" y="117"/>
                  </a:lnTo>
                  <a:lnTo>
                    <a:pt x="14" y="115"/>
                  </a:lnTo>
                  <a:lnTo>
                    <a:pt x="85" y="192"/>
                  </a:lnTo>
                  <a:lnTo>
                    <a:pt x="104" y="213"/>
                  </a:lnTo>
                  <a:lnTo>
                    <a:pt x="110" y="215"/>
                  </a:lnTo>
                  <a:lnTo>
                    <a:pt x="115" y="215"/>
                  </a:lnTo>
                  <a:lnTo>
                    <a:pt x="119" y="215"/>
                  </a:lnTo>
                  <a:lnTo>
                    <a:pt x="125" y="207"/>
                  </a:lnTo>
                  <a:lnTo>
                    <a:pt x="133" y="201"/>
                  </a:lnTo>
                  <a:lnTo>
                    <a:pt x="217" y="201"/>
                  </a:lnTo>
                  <a:lnTo>
                    <a:pt x="217" y="253"/>
                  </a:lnTo>
                  <a:lnTo>
                    <a:pt x="273" y="247"/>
                  </a:lnTo>
                  <a:lnTo>
                    <a:pt x="252" y="201"/>
                  </a:lnTo>
                  <a:lnTo>
                    <a:pt x="252" y="17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0" name="Freeform 391"/>
            <p:cNvSpPr>
              <a:spLocks/>
            </p:cNvSpPr>
            <p:nvPr/>
          </p:nvSpPr>
          <p:spPr bwMode="auto">
            <a:xfrm>
              <a:off x="3232131" y="4884964"/>
              <a:ext cx="186393" cy="184440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1" name="Freeform 392"/>
            <p:cNvSpPr>
              <a:spLocks/>
            </p:cNvSpPr>
            <p:nvPr/>
          </p:nvSpPr>
          <p:spPr bwMode="auto">
            <a:xfrm>
              <a:off x="3232131" y="4884964"/>
              <a:ext cx="186393" cy="184440"/>
            </a:xfrm>
            <a:custGeom>
              <a:avLst/>
              <a:gdLst>
                <a:gd name="T0" fmla="*/ 2147483647 w 243"/>
                <a:gd name="T1" fmla="*/ 2147483647 h 216"/>
                <a:gd name="T2" fmla="*/ 2147483647 w 243"/>
                <a:gd name="T3" fmla="*/ 2147483647 h 216"/>
                <a:gd name="T4" fmla="*/ 2147483647 w 243"/>
                <a:gd name="T5" fmla="*/ 2147483647 h 216"/>
                <a:gd name="T6" fmla="*/ 2147483647 w 243"/>
                <a:gd name="T7" fmla="*/ 2147483647 h 216"/>
                <a:gd name="T8" fmla="*/ 2147483647 w 243"/>
                <a:gd name="T9" fmla="*/ 2147483647 h 216"/>
                <a:gd name="T10" fmla="*/ 2147483647 w 243"/>
                <a:gd name="T11" fmla="*/ 2147483647 h 216"/>
                <a:gd name="T12" fmla="*/ 2147483647 w 243"/>
                <a:gd name="T13" fmla="*/ 2147483647 h 216"/>
                <a:gd name="T14" fmla="*/ 2147483647 w 243"/>
                <a:gd name="T15" fmla="*/ 2147483647 h 216"/>
                <a:gd name="T16" fmla="*/ 2147483647 w 243"/>
                <a:gd name="T17" fmla="*/ 2147483647 h 216"/>
                <a:gd name="T18" fmla="*/ 2147483647 w 243"/>
                <a:gd name="T19" fmla="*/ 2147483647 h 216"/>
                <a:gd name="T20" fmla="*/ 0 w 243"/>
                <a:gd name="T21" fmla="*/ 2147483647 h 216"/>
                <a:gd name="T22" fmla="*/ 2147483647 w 243"/>
                <a:gd name="T23" fmla="*/ 2147483647 h 216"/>
                <a:gd name="T24" fmla="*/ 2147483647 w 243"/>
                <a:gd name="T25" fmla="*/ 0 h 216"/>
                <a:gd name="T26" fmla="*/ 2147483647 w 243"/>
                <a:gd name="T27" fmla="*/ 2147483647 h 216"/>
                <a:gd name="T28" fmla="*/ 2147483647 w 243"/>
                <a:gd name="T29" fmla="*/ 2147483647 h 216"/>
                <a:gd name="T30" fmla="*/ 2147483647 w 243"/>
                <a:gd name="T31" fmla="*/ 2147483647 h 216"/>
                <a:gd name="T32" fmla="*/ 2147483647 w 243"/>
                <a:gd name="T33" fmla="*/ 2147483647 h 216"/>
                <a:gd name="T34" fmla="*/ 2147483647 w 243"/>
                <a:gd name="T35" fmla="*/ 2147483647 h 216"/>
                <a:gd name="T36" fmla="*/ 2147483647 w 243"/>
                <a:gd name="T37" fmla="*/ 2147483647 h 216"/>
                <a:gd name="T38" fmla="*/ 2147483647 w 243"/>
                <a:gd name="T39" fmla="*/ 2147483647 h 216"/>
                <a:gd name="T40" fmla="*/ 2147483647 w 243"/>
                <a:gd name="T41" fmla="*/ 2147483647 h 216"/>
                <a:gd name="T42" fmla="*/ 2147483647 w 243"/>
                <a:gd name="T43" fmla="*/ 2147483647 h 216"/>
                <a:gd name="T44" fmla="*/ 2147483647 w 243"/>
                <a:gd name="T45" fmla="*/ 2147483647 h 216"/>
                <a:gd name="T46" fmla="*/ 2147483647 w 243"/>
                <a:gd name="T47" fmla="*/ 2147483647 h 216"/>
                <a:gd name="T48" fmla="*/ 2147483647 w 243"/>
                <a:gd name="T49" fmla="*/ 2147483647 h 21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3"/>
                <a:gd name="T76" fmla="*/ 0 h 216"/>
                <a:gd name="T77" fmla="*/ 243 w 243"/>
                <a:gd name="T78" fmla="*/ 216 h 21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3" h="216">
                  <a:moveTo>
                    <a:pt x="243" y="190"/>
                  </a:moveTo>
                  <a:lnTo>
                    <a:pt x="193" y="203"/>
                  </a:lnTo>
                  <a:lnTo>
                    <a:pt x="161" y="190"/>
                  </a:lnTo>
                  <a:lnTo>
                    <a:pt x="96" y="216"/>
                  </a:lnTo>
                  <a:lnTo>
                    <a:pt x="96" y="136"/>
                  </a:lnTo>
                  <a:lnTo>
                    <a:pt x="59" y="136"/>
                  </a:lnTo>
                  <a:lnTo>
                    <a:pt x="59" y="117"/>
                  </a:lnTo>
                  <a:lnTo>
                    <a:pt x="44" y="113"/>
                  </a:lnTo>
                  <a:lnTo>
                    <a:pt x="36" y="105"/>
                  </a:lnTo>
                  <a:lnTo>
                    <a:pt x="36" y="86"/>
                  </a:lnTo>
                  <a:lnTo>
                    <a:pt x="0" y="42"/>
                  </a:lnTo>
                  <a:lnTo>
                    <a:pt x="101" y="36"/>
                  </a:lnTo>
                  <a:lnTo>
                    <a:pt x="122" y="0"/>
                  </a:lnTo>
                  <a:lnTo>
                    <a:pt x="186" y="34"/>
                  </a:lnTo>
                  <a:lnTo>
                    <a:pt x="178" y="36"/>
                  </a:lnTo>
                  <a:lnTo>
                    <a:pt x="169" y="53"/>
                  </a:lnTo>
                  <a:lnTo>
                    <a:pt x="161" y="65"/>
                  </a:lnTo>
                  <a:lnTo>
                    <a:pt x="161" y="71"/>
                  </a:lnTo>
                  <a:lnTo>
                    <a:pt x="169" y="74"/>
                  </a:lnTo>
                  <a:lnTo>
                    <a:pt x="172" y="86"/>
                  </a:lnTo>
                  <a:lnTo>
                    <a:pt x="174" y="99"/>
                  </a:lnTo>
                  <a:lnTo>
                    <a:pt x="169" y="115"/>
                  </a:lnTo>
                  <a:lnTo>
                    <a:pt x="169" y="122"/>
                  </a:lnTo>
                  <a:lnTo>
                    <a:pt x="201" y="161"/>
                  </a:lnTo>
                  <a:lnTo>
                    <a:pt x="243" y="19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2" name="Freeform 393"/>
            <p:cNvSpPr>
              <a:spLocks/>
            </p:cNvSpPr>
            <p:nvPr/>
          </p:nvSpPr>
          <p:spPr bwMode="auto">
            <a:xfrm>
              <a:off x="3007053" y="4719527"/>
              <a:ext cx="318274" cy="232506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3" name="Freeform 394"/>
            <p:cNvSpPr>
              <a:spLocks/>
            </p:cNvSpPr>
            <p:nvPr/>
          </p:nvSpPr>
          <p:spPr bwMode="auto">
            <a:xfrm>
              <a:off x="3007053" y="4719527"/>
              <a:ext cx="318274" cy="232506"/>
            </a:xfrm>
            <a:custGeom>
              <a:avLst/>
              <a:gdLst>
                <a:gd name="T0" fmla="*/ 2147483647 w 426"/>
                <a:gd name="T1" fmla="*/ 2147483647 h 268"/>
                <a:gd name="T2" fmla="*/ 2147483647 w 426"/>
                <a:gd name="T3" fmla="*/ 2147483647 h 268"/>
                <a:gd name="T4" fmla="*/ 2147483647 w 426"/>
                <a:gd name="T5" fmla="*/ 2147483647 h 268"/>
                <a:gd name="T6" fmla="*/ 2147483647 w 426"/>
                <a:gd name="T7" fmla="*/ 2147483647 h 268"/>
                <a:gd name="T8" fmla="*/ 2147483647 w 426"/>
                <a:gd name="T9" fmla="*/ 2147483647 h 268"/>
                <a:gd name="T10" fmla="*/ 2147483647 w 426"/>
                <a:gd name="T11" fmla="*/ 2147483647 h 268"/>
                <a:gd name="T12" fmla="*/ 2147483647 w 426"/>
                <a:gd name="T13" fmla="*/ 2147483647 h 268"/>
                <a:gd name="T14" fmla="*/ 2147483647 w 426"/>
                <a:gd name="T15" fmla="*/ 2147483647 h 268"/>
                <a:gd name="T16" fmla="*/ 2147483647 w 426"/>
                <a:gd name="T17" fmla="*/ 2147483647 h 268"/>
                <a:gd name="T18" fmla="*/ 2147483647 w 426"/>
                <a:gd name="T19" fmla="*/ 2147483647 h 268"/>
                <a:gd name="T20" fmla="*/ 2147483647 w 426"/>
                <a:gd name="T21" fmla="*/ 2147483647 h 268"/>
                <a:gd name="T22" fmla="*/ 2147483647 w 426"/>
                <a:gd name="T23" fmla="*/ 2147483647 h 268"/>
                <a:gd name="T24" fmla="*/ 2147483647 w 426"/>
                <a:gd name="T25" fmla="*/ 2147483647 h 268"/>
                <a:gd name="T26" fmla="*/ 2147483647 w 426"/>
                <a:gd name="T27" fmla="*/ 2147483647 h 268"/>
                <a:gd name="T28" fmla="*/ 2147483647 w 426"/>
                <a:gd name="T29" fmla="*/ 2147483647 h 268"/>
                <a:gd name="T30" fmla="*/ 2147483647 w 426"/>
                <a:gd name="T31" fmla="*/ 2147483647 h 268"/>
                <a:gd name="T32" fmla="*/ 2147483647 w 426"/>
                <a:gd name="T33" fmla="*/ 2147483647 h 268"/>
                <a:gd name="T34" fmla="*/ 2147483647 w 426"/>
                <a:gd name="T35" fmla="*/ 2147483647 h 268"/>
                <a:gd name="T36" fmla="*/ 2147483647 w 426"/>
                <a:gd name="T37" fmla="*/ 2147483647 h 268"/>
                <a:gd name="T38" fmla="*/ 2147483647 w 426"/>
                <a:gd name="T39" fmla="*/ 2147483647 h 268"/>
                <a:gd name="T40" fmla="*/ 2147483647 w 426"/>
                <a:gd name="T41" fmla="*/ 2147483647 h 268"/>
                <a:gd name="T42" fmla="*/ 2147483647 w 426"/>
                <a:gd name="T43" fmla="*/ 2147483647 h 268"/>
                <a:gd name="T44" fmla="*/ 2147483647 w 426"/>
                <a:gd name="T45" fmla="*/ 2147483647 h 268"/>
                <a:gd name="T46" fmla="*/ 2147483647 w 426"/>
                <a:gd name="T47" fmla="*/ 2147483647 h 268"/>
                <a:gd name="T48" fmla="*/ 2147483647 w 426"/>
                <a:gd name="T49" fmla="*/ 2147483647 h 268"/>
                <a:gd name="T50" fmla="*/ 2147483647 w 426"/>
                <a:gd name="T51" fmla="*/ 2147483647 h 268"/>
                <a:gd name="T52" fmla="*/ 2147483647 w 426"/>
                <a:gd name="T53" fmla="*/ 0 h 268"/>
                <a:gd name="T54" fmla="*/ 2147483647 w 426"/>
                <a:gd name="T55" fmla="*/ 2147483647 h 268"/>
                <a:gd name="T56" fmla="*/ 2147483647 w 426"/>
                <a:gd name="T57" fmla="*/ 2147483647 h 268"/>
                <a:gd name="T58" fmla="*/ 2147483647 w 426"/>
                <a:gd name="T59" fmla="*/ 2147483647 h 268"/>
                <a:gd name="T60" fmla="*/ 2147483647 w 426"/>
                <a:gd name="T61" fmla="*/ 2147483647 h 268"/>
                <a:gd name="T62" fmla="*/ 2147483647 w 426"/>
                <a:gd name="T63" fmla="*/ 2147483647 h 268"/>
                <a:gd name="T64" fmla="*/ 2147483647 w 426"/>
                <a:gd name="T65" fmla="*/ 2147483647 h 268"/>
                <a:gd name="T66" fmla="*/ 2147483647 w 426"/>
                <a:gd name="T67" fmla="*/ 2147483647 h 268"/>
                <a:gd name="T68" fmla="*/ 2147483647 w 426"/>
                <a:gd name="T69" fmla="*/ 2147483647 h 268"/>
                <a:gd name="T70" fmla="*/ 2147483647 w 426"/>
                <a:gd name="T71" fmla="*/ 2147483647 h 268"/>
                <a:gd name="T72" fmla="*/ 2147483647 w 426"/>
                <a:gd name="T73" fmla="*/ 2147483647 h 268"/>
                <a:gd name="T74" fmla="*/ 2147483647 w 426"/>
                <a:gd name="T75" fmla="*/ 2147483647 h 268"/>
                <a:gd name="T76" fmla="*/ 2147483647 w 426"/>
                <a:gd name="T77" fmla="*/ 2147483647 h 268"/>
                <a:gd name="T78" fmla="*/ 2147483647 w 426"/>
                <a:gd name="T79" fmla="*/ 2147483647 h 268"/>
                <a:gd name="T80" fmla="*/ 2147483647 w 426"/>
                <a:gd name="T81" fmla="*/ 2147483647 h 268"/>
                <a:gd name="T82" fmla="*/ 2147483647 w 426"/>
                <a:gd name="T83" fmla="*/ 2147483647 h 268"/>
                <a:gd name="T84" fmla="*/ 2147483647 w 426"/>
                <a:gd name="T85" fmla="*/ 2147483647 h 268"/>
                <a:gd name="T86" fmla="*/ 2147483647 w 426"/>
                <a:gd name="T87" fmla="*/ 2147483647 h 268"/>
                <a:gd name="T88" fmla="*/ 2147483647 w 426"/>
                <a:gd name="T89" fmla="*/ 2147483647 h 268"/>
                <a:gd name="T90" fmla="*/ 2147483647 w 426"/>
                <a:gd name="T91" fmla="*/ 2147483647 h 268"/>
                <a:gd name="T92" fmla="*/ 2147483647 w 426"/>
                <a:gd name="T93" fmla="*/ 2147483647 h 268"/>
                <a:gd name="T94" fmla="*/ 2147483647 w 426"/>
                <a:gd name="T95" fmla="*/ 2147483647 h 268"/>
                <a:gd name="T96" fmla="*/ 2147483647 w 426"/>
                <a:gd name="T97" fmla="*/ 2147483647 h 268"/>
                <a:gd name="T98" fmla="*/ 2147483647 w 426"/>
                <a:gd name="T99" fmla="*/ 2147483647 h 268"/>
                <a:gd name="T100" fmla="*/ 2147483647 w 426"/>
                <a:gd name="T101" fmla="*/ 2147483647 h 268"/>
                <a:gd name="T102" fmla="*/ 0 w 426"/>
                <a:gd name="T103" fmla="*/ 2147483647 h 268"/>
                <a:gd name="T104" fmla="*/ 2147483647 w 426"/>
                <a:gd name="T105" fmla="*/ 2147483647 h 26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26"/>
                <a:gd name="T160" fmla="*/ 0 h 268"/>
                <a:gd name="T161" fmla="*/ 426 w 426"/>
                <a:gd name="T162" fmla="*/ 268 h 26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26" h="268">
                  <a:moveTo>
                    <a:pt x="14" y="119"/>
                  </a:moveTo>
                  <a:lnTo>
                    <a:pt x="73" y="119"/>
                  </a:lnTo>
                  <a:lnTo>
                    <a:pt x="81" y="119"/>
                  </a:lnTo>
                  <a:lnTo>
                    <a:pt x="94" y="123"/>
                  </a:lnTo>
                  <a:lnTo>
                    <a:pt x="106" y="119"/>
                  </a:lnTo>
                  <a:lnTo>
                    <a:pt x="123" y="119"/>
                  </a:lnTo>
                  <a:lnTo>
                    <a:pt x="127" y="111"/>
                  </a:lnTo>
                  <a:lnTo>
                    <a:pt x="127" y="101"/>
                  </a:lnTo>
                  <a:lnTo>
                    <a:pt x="127" y="96"/>
                  </a:lnTo>
                  <a:lnTo>
                    <a:pt x="135" y="90"/>
                  </a:lnTo>
                  <a:lnTo>
                    <a:pt x="142" y="90"/>
                  </a:lnTo>
                  <a:lnTo>
                    <a:pt x="146" y="88"/>
                  </a:lnTo>
                  <a:lnTo>
                    <a:pt x="146" y="82"/>
                  </a:lnTo>
                  <a:lnTo>
                    <a:pt x="150" y="78"/>
                  </a:lnTo>
                  <a:lnTo>
                    <a:pt x="160" y="80"/>
                  </a:lnTo>
                  <a:lnTo>
                    <a:pt x="165" y="78"/>
                  </a:lnTo>
                  <a:lnTo>
                    <a:pt x="171" y="69"/>
                  </a:lnTo>
                  <a:lnTo>
                    <a:pt x="179" y="65"/>
                  </a:lnTo>
                  <a:lnTo>
                    <a:pt x="179" y="57"/>
                  </a:lnTo>
                  <a:lnTo>
                    <a:pt x="188" y="53"/>
                  </a:lnTo>
                  <a:lnTo>
                    <a:pt x="196" y="46"/>
                  </a:lnTo>
                  <a:lnTo>
                    <a:pt x="206" y="36"/>
                  </a:lnTo>
                  <a:lnTo>
                    <a:pt x="196" y="30"/>
                  </a:lnTo>
                  <a:lnTo>
                    <a:pt x="206" y="23"/>
                  </a:lnTo>
                  <a:lnTo>
                    <a:pt x="213" y="17"/>
                  </a:lnTo>
                  <a:lnTo>
                    <a:pt x="221" y="13"/>
                  </a:lnTo>
                  <a:lnTo>
                    <a:pt x="229" y="0"/>
                  </a:lnTo>
                  <a:lnTo>
                    <a:pt x="365" y="78"/>
                  </a:lnTo>
                  <a:lnTo>
                    <a:pt x="342" y="142"/>
                  </a:lnTo>
                  <a:lnTo>
                    <a:pt x="426" y="192"/>
                  </a:lnTo>
                  <a:lnTo>
                    <a:pt x="405" y="228"/>
                  </a:lnTo>
                  <a:lnTo>
                    <a:pt x="304" y="234"/>
                  </a:lnTo>
                  <a:lnTo>
                    <a:pt x="242" y="257"/>
                  </a:lnTo>
                  <a:lnTo>
                    <a:pt x="236" y="245"/>
                  </a:lnTo>
                  <a:lnTo>
                    <a:pt x="204" y="255"/>
                  </a:lnTo>
                  <a:lnTo>
                    <a:pt x="188" y="232"/>
                  </a:lnTo>
                  <a:lnTo>
                    <a:pt x="169" y="240"/>
                  </a:lnTo>
                  <a:lnTo>
                    <a:pt x="173" y="255"/>
                  </a:lnTo>
                  <a:lnTo>
                    <a:pt x="125" y="268"/>
                  </a:lnTo>
                  <a:lnTo>
                    <a:pt x="123" y="265"/>
                  </a:lnTo>
                  <a:lnTo>
                    <a:pt x="114" y="259"/>
                  </a:lnTo>
                  <a:lnTo>
                    <a:pt x="110" y="253"/>
                  </a:lnTo>
                  <a:lnTo>
                    <a:pt x="114" y="249"/>
                  </a:lnTo>
                  <a:lnTo>
                    <a:pt x="121" y="247"/>
                  </a:lnTo>
                  <a:lnTo>
                    <a:pt x="131" y="236"/>
                  </a:lnTo>
                  <a:lnTo>
                    <a:pt x="133" y="230"/>
                  </a:lnTo>
                  <a:lnTo>
                    <a:pt x="133" y="228"/>
                  </a:lnTo>
                  <a:lnTo>
                    <a:pt x="93" y="215"/>
                  </a:lnTo>
                  <a:lnTo>
                    <a:pt x="93" y="174"/>
                  </a:lnTo>
                  <a:lnTo>
                    <a:pt x="39" y="147"/>
                  </a:lnTo>
                  <a:lnTo>
                    <a:pt x="22" y="140"/>
                  </a:lnTo>
                  <a:lnTo>
                    <a:pt x="0" y="119"/>
                  </a:lnTo>
                  <a:lnTo>
                    <a:pt x="14" y="119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4" name="Freeform 395"/>
            <p:cNvSpPr>
              <a:spLocks/>
            </p:cNvSpPr>
            <p:nvPr/>
          </p:nvSpPr>
          <p:spPr bwMode="auto">
            <a:xfrm>
              <a:off x="3255870" y="5048166"/>
              <a:ext cx="214527" cy="421417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5" name="Freeform 396"/>
            <p:cNvSpPr>
              <a:spLocks/>
            </p:cNvSpPr>
            <p:nvPr/>
          </p:nvSpPr>
          <p:spPr bwMode="auto">
            <a:xfrm>
              <a:off x="3255870" y="5048166"/>
              <a:ext cx="214527" cy="421417"/>
            </a:xfrm>
            <a:custGeom>
              <a:avLst/>
              <a:gdLst>
                <a:gd name="T0" fmla="*/ 2147483647 w 282"/>
                <a:gd name="T1" fmla="*/ 2147483647 h 485"/>
                <a:gd name="T2" fmla="*/ 2147483647 w 282"/>
                <a:gd name="T3" fmla="*/ 2147483647 h 485"/>
                <a:gd name="T4" fmla="*/ 2147483647 w 282"/>
                <a:gd name="T5" fmla="*/ 2147483647 h 485"/>
                <a:gd name="T6" fmla="*/ 2147483647 w 282"/>
                <a:gd name="T7" fmla="*/ 2147483647 h 485"/>
                <a:gd name="T8" fmla="*/ 2147483647 w 282"/>
                <a:gd name="T9" fmla="*/ 2147483647 h 485"/>
                <a:gd name="T10" fmla="*/ 2147483647 w 282"/>
                <a:gd name="T11" fmla="*/ 2147483647 h 485"/>
                <a:gd name="T12" fmla="*/ 2147483647 w 282"/>
                <a:gd name="T13" fmla="*/ 2147483647 h 485"/>
                <a:gd name="T14" fmla="*/ 2147483647 w 282"/>
                <a:gd name="T15" fmla="*/ 2147483647 h 485"/>
                <a:gd name="T16" fmla="*/ 0 w 282"/>
                <a:gd name="T17" fmla="*/ 2147483647 h 485"/>
                <a:gd name="T18" fmla="*/ 2147483647 w 282"/>
                <a:gd name="T19" fmla="*/ 2147483647 h 485"/>
                <a:gd name="T20" fmla="*/ 2147483647 w 282"/>
                <a:gd name="T21" fmla="*/ 2147483647 h 485"/>
                <a:gd name="T22" fmla="*/ 2147483647 w 282"/>
                <a:gd name="T23" fmla="*/ 2147483647 h 485"/>
                <a:gd name="T24" fmla="*/ 2147483647 w 282"/>
                <a:gd name="T25" fmla="*/ 2147483647 h 485"/>
                <a:gd name="T26" fmla="*/ 2147483647 w 282"/>
                <a:gd name="T27" fmla="*/ 2147483647 h 485"/>
                <a:gd name="T28" fmla="*/ 2147483647 w 282"/>
                <a:gd name="T29" fmla="*/ 0 h 485"/>
                <a:gd name="T30" fmla="*/ 2147483647 w 282"/>
                <a:gd name="T31" fmla="*/ 2147483647 h 485"/>
                <a:gd name="T32" fmla="*/ 2147483647 w 282"/>
                <a:gd name="T33" fmla="*/ 0 h 485"/>
                <a:gd name="T34" fmla="*/ 2147483647 w 282"/>
                <a:gd name="T35" fmla="*/ 2147483647 h 485"/>
                <a:gd name="T36" fmla="*/ 2147483647 w 282"/>
                <a:gd name="T37" fmla="*/ 2147483647 h 485"/>
                <a:gd name="T38" fmla="*/ 2147483647 w 282"/>
                <a:gd name="T39" fmla="*/ 2147483647 h 485"/>
                <a:gd name="T40" fmla="*/ 2147483647 w 282"/>
                <a:gd name="T41" fmla="*/ 2147483647 h 485"/>
                <a:gd name="T42" fmla="*/ 2147483647 w 282"/>
                <a:gd name="T43" fmla="*/ 2147483647 h 485"/>
                <a:gd name="T44" fmla="*/ 2147483647 w 282"/>
                <a:gd name="T45" fmla="*/ 2147483647 h 485"/>
                <a:gd name="T46" fmla="*/ 2147483647 w 282"/>
                <a:gd name="T47" fmla="*/ 2147483647 h 485"/>
                <a:gd name="T48" fmla="*/ 2147483647 w 282"/>
                <a:gd name="T49" fmla="*/ 2147483647 h 485"/>
                <a:gd name="T50" fmla="*/ 2147483647 w 282"/>
                <a:gd name="T51" fmla="*/ 2147483647 h 485"/>
                <a:gd name="T52" fmla="*/ 2147483647 w 282"/>
                <a:gd name="T53" fmla="*/ 2147483647 h 485"/>
                <a:gd name="T54" fmla="*/ 2147483647 w 282"/>
                <a:gd name="T55" fmla="*/ 2147483647 h 485"/>
                <a:gd name="T56" fmla="*/ 2147483647 w 282"/>
                <a:gd name="T57" fmla="*/ 2147483647 h 485"/>
                <a:gd name="T58" fmla="*/ 2147483647 w 282"/>
                <a:gd name="T59" fmla="*/ 2147483647 h 485"/>
                <a:gd name="T60" fmla="*/ 2147483647 w 282"/>
                <a:gd name="T61" fmla="*/ 2147483647 h 485"/>
                <a:gd name="T62" fmla="*/ 2147483647 w 282"/>
                <a:gd name="T63" fmla="*/ 2147483647 h 485"/>
                <a:gd name="T64" fmla="*/ 2147483647 w 282"/>
                <a:gd name="T65" fmla="*/ 2147483647 h 485"/>
                <a:gd name="T66" fmla="*/ 2147483647 w 282"/>
                <a:gd name="T67" fmla="*/ 2147483647 h 485"/>
                <a:gd name="T68" fmla="*/ 2147483647 w 282"/>
                <a:gd name="T69" fmla="*/ 2147483647 h 485"/>
                <a:gd name="T70" fmla="*/ 2147483647 w 282"/>
                <a:gd name="T71" fmla="*/ 2147483647 h 485"/>
                <a:gd name="T72" fmla="*/ 2147483647 w 282"/>
                <a:gd name="T73" fmla="*/ 2147483647 h 485"/>
                <a:gd name="T74" fmla="*/ 2147483647 w 282"/>
                <a:gd name="T75" fmla="*/ 2147483647 h 485"/>
                <a:gd name="T76" fmla="*/ 2147483647 w 282"/>
                <a:gd name="T77" fmla="*/ 2147483647 h 485"/>
                <a:gd name="T78" fmla="*/ 2147483647 w 282"/>
                <a:gd name="T79" fmla="*/ 2147483647 h 485"/>
                <a:gd name="T80" fmla="*/ 2147483647 w 282"/>
                <a:gd name="T81" fmla="*/ 2147483647 h 485"/>
                <a:gd name="T82" fmla="*/ 2147483647 w 282"/>
                <a:gd name="T83" fmla="*/ 2147483647 h 485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82"/>
                <a:gd name="T127" fmla="*/ 0 h 485"/>
                <a:gd name="T128" fmla="*/ 282 w 282"/>
                <a:gd name="T129" fmla="*/ 485 h 48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82" h="485">
                  <a:moveTo>
                    <a:pt x="188" y="485"/>
                  </a:moveTo>
                  <a:lnTo>
                    <a:pt x="171" y="429"/>
                  </a:lnTo>
                  <a:lnTo>
                    <a:pt x="167" y="414"/>
                  </a:lnTo>
                  <a:lnTo>
                    <a:pt x="35" y="357"/>
                  </a:lnTo>
                  <a:lnTo>
                    <a:pt x="35" y="284"/>
                  </a:lnTo>
                  <a:lnTo>
                    <a:pt x="27" y="278"/>
                  </a:lnTo>
                  <a:lnTo>
                    <a:pt x="23" y="276"/>
                  </a:lnTo>
                  <a:lnTo>
                    <a:pt x="14" y="268"/>
                  </a:lnTo>
                  <a:lnTo>
                    <a:pt x="0" y="264"/>
                  </a:lnTo>
                  <a:lnTo>
                    <a:pt x="52" y="209"/>
                  </a:lnTo>
                  <a:lnTo>
                    <a:pt x="77" y="168"/>
                  </a:lnTo>
                  <a:lnTo>
                    <a:pt x="85" y="99"/>
                  </a:lnTo>
                  <a:lnTo>
                    <a:pt x="64" y="53"/>
                  </a:lnTo>
                  <a:lnTo>
                    <a:pt x="64" y="26"/>
                  </a:lnTo>
                  <a:lnTo>
                    <a:pt x="129" y="0"/>
                  </a:lnTo>
                  <a:lnTo>
                    <a:pt x="161" y="13"/>
                  </a:lnTo>
                  <a:lnTo>
                    <a:pt x="211" y="0"/>
                  </a:lnTo>
                  <a:lnTo>
                    <a:pt x="236" y="19"/>
                  </a:lnTo>
                  <a:lnTo>
                    <a:pt x="277" y="46"/>
                  </a:lnTo>
                  <a:lnTo>
                    <a:pt x="267" y="67"/>
                  </a:lnTo>
                  <a:lnTo>
                    <a:pt x="261" y="101"/>
                  </a:lnTo>
                  <a:lnTo>
                    <a:pt x="279" y="180"/>
                  </a:lnTo>
                  <a:lnTo>
                    <a:pt x="263" y="203"/>
                  </a:lnTo>
                  <a:lnTo>
                    <a:pt x="234" y="218"/>
                  </a:lnTo>
                  <a:lnTo>
                    <a:pt x="202" y="224"/>
                  </a:lnTo>
                  <a:lnTo>
                    <a:pt x="173" y="211"/>
                  </a:lnTo>
                  <a:lnTo>
                    <a:pt x="146" y="201"/>
                  </a:lnTo>
                  <a:lnTo>
                    <a:pt x="129" y="209"/>
                  </a:lnTo>
                  <a:lnTo>
                    <a:pt x="117" y="222"/>
                  </a:lnTo>
                  <a:lnTo>
                    <a:pt x="112" y="241"/>
                  </a:lnTo>
                  <a:lnTo>
                    <a:pt x="114" y="257"/>
                  </a:lnTo>
                  <a:lnTo>
                    <a:pt x="150" y="268"/>
                  </a:lnTo>
                  <a:lnTo>
                    <a:pt x="179" y="286"/>
                  </a:lnTo>
                  <a:lnTo>
                    <a:pt x="206" y="305"/>
                  </a:lnTo>
                  <a:lnTo>
                    <a:pt x="231" y="330"/>
                  </a:lnTo>
                  <a:lnTo>
                    <a:pt x="263" y="358"/>
                  </a:lnTo>
                  <a:lnTo>
                    <a:pt x="263" y="376"/>
                  </a:lnTo>
                  <a:lnTo>
                    <a:pt x="279" y="406"/>
                  </a:lnTo>
                  <a:lnTo>
                    <a:pt x="282" y="447"/>
                  </a:lnTo>
                  <a:lnTo>
                    <a:pt x="257" y="477"/>
                  </a:lnTo>
                  <a:lnTo>
                    <a:pt x="215" y="485"/>
                  </a:lnTo>
                  <a:lnTo>
                    <a:pt x="188" y="485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6" name="Freeform 398"/>
            <p:cNvSpPr>
              <a:spLocks/>
            </p:cNvSpPr>
            <p:nvPr/>
          </p:nvSpPr>
          <p:spPr bwMode="auto">
            <a:xfrm>
              <a:off x="3182016" y="5083936"/>
              <a:ext cx="135398" cy="184440"/>
            </a:xfrm>
            <a:custGeom>
              <a:avLst/>
              <a:gdLst>
                <a:gd name="T0" fmla="*/ 2147483647 w 183"/>
                <a:gd name="T1" fmla="*/ 2147483647 h 211"/>
                <a:gd name="T2" fmla="*/ 2147483647 w 183"/>
                <a:gd name="T3" fmla="*/ 2147483647 h 211"/>
                <a:gd name="T4" fmla="*/ 2147483647 w 183"/>
                <a:gd name="T5" fmla="*/ 2147483647 h 211"/>
                <a:gd name="T6" fmla="*/ 2147483647 w 183"/>
                <a:gd name="T7" fmla="*/ 2147483647 h 211"/>
                <a:gd name="T8" fmla="*/ 2147483647 w 183"/>
                <a:gd name="T9" fmla="*/ 2147483647 h 211"/>
                <a:gd name="T10" fmla="*/ 2147483647 w 183"/>
                <a:gd name="T11" fmla="*/ 2147483647 h 211"/>
                <a:gd name="T12" fmla="*/ 2147483647 w 183"/>
                <a:gd name="T13" fmla="*/ 2147483647 h 211"/>
                <a:gd name="T14" fmla="*/ 2147483647 w 183"/>
                <a:gd name="T15" fmla="*/ 2147483647 h 211"/>
                <a:gd name="T16" fmla="*/ 2147483647 w 183"/>
                <a:gd name="T17" fmla="*/ 2147483647 h 211"/>
                <a:gd name="T18" fmla="*/ 2147483647 w 183"/>
                <a:gd name="T19" fmla="*/ 2147483647 h 211"/>
                <a:gd name="T20" fmla="*/ 2147483647 w 183"/>
                <a:gd name="T21" fmla="*/ 2147483647 h 211"/>
                <a:gd name="T22" fmla="*/ 2147483647 w 183"/>
                <a:gd name="T23" fmla="*/ 2147483647 h 211"/>
                <a:gd name="T24" fmla="*/ 2147483647 w 183"/>
                <a:gd name="T25" fmla="*/ 2147483647 h 211"/>
                <a:gd name="T26" fmla="*/ 0 w 183"/>
                <a:gd name="T27" fmla="*/ 2147483647 h 211"/>
                <a:gd name="T28" fmla="*/ 2147483647 w 183"/>
                <a:gd name="T29" fmla="*/ 2147483647 h 211"/>
                <a:gd name="T30" fmla="*/ 2147483647 w 183"/>
                <a:gd name="T31" fmla="*/ 2147483647 h 211"/>
                <a:gd name="T32" fmla="*/ 2147483647 w 183"/>
                <a:gd name="T33" fmla="*/ 2147483647 h 211"/>
                <a:gd name="T34" fmla="*/ 2147483647 w 183"/>
                <a:gd name="T35" fmla="*/ 2147483647 h 211"/>
                <a:gd name="T36" fmla="*/ 2147483647 w 183"/>
                <a:gd name="T37" fmla="*/ 2147483647 h 211"/>
                <a:gd name="T38" fmla="*/ 2147483647 w 183"/>
                <a:gd name="T39" fmla="*/ 0 h 211"/>
                <a:gd name="T40" fmla="*/ 2147483647 w 183"/>
                <a:gd name="T41" fmla="*/ 0 h 211"/>
                <a:gd name="T42" fmla="*/ 2147483647 w 183"/>
                <a:gd name="T43" fmla="*/ 2147483647 h 211"/>
                <a:gd name="T44" fmla="*/ 2147483647 w 183"/>
                <a:gd name="T45" fmla="*/ 2147483647 h 211"/>
                <a:gd name="T46" fmla="*/ 2147483647 w 183"/>
                <a:gd name="T47" fmla="*/ 2147483647 h 211"/>
                <a:gd name="T48" fmla="*/ 2147483647 w 183"/>
                <a:gd name="T49" fmla="*/ 2147483647 h 211"/>
                <a:gd name="T50" fmla="*/ 2147483647 w 183"/>
                <a:gd name="T51" fmla="*/ 2147483647 h 211"/>
                <a:gd name="T52" fmla="*/ 2147483647 w 183"/>
                <a:gd name="T53" fmla="*/ 2147483647 h 211"/>
                <a:gd name="T54" fmla="*/ 2147483647 w 183"/>
                <a:gd name="T55" fmla="*/ 2147483647 h 211"/>
                <a:gd name="T56" fmla="*/ 2147483647 w 183"/>
                <a:gd name="T57" fmla="*/ 2147483647 h 21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83"/>
                <a:gd name="T88" fmla="*/ 0 h 211"/>
                <a:gd name="T89" fmla="*/ 183 w 183"/>
                <a:gd name="T90" fmla="*/ 211 h 21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83" h="211">
                  <a:moveTo>
                    <a:pt x="73" y="185"/>
                  </a:moveTo>
                  <a:lnTo>
                    <a:pt x="68" y="175"/>
                  </a:lnTo>
                  <a:lnTo>
                    <a:pt x="68" y="163"/>
                  </a:lnTo>
                  <a:lnTo>
                    <a:pt x="64" y="158"/>
                  </a:lnTo>
                  <a:lnTo>
                    <a:pt x="58" y="144"/>
                  </a:lnTo>
                  <a:lnTo>
                    <a:pt x="54" y="131"/>
                  </a:lnTo>
                  <a:lnTo>
                    <a:pt x="50" y="125"/>
                  </a:lnTo>
                  <a:lnTo>
                    <a:pt x="43" y="123"/>
                  </a:lnTo>
                  <a:lnTo>
                    <a:pt x="35" y="127"/>
                  </a:lnTo>
                  <a:lnTo>
                    <a:pt x="27" y="123"/>
                  </a:lnTo>
                  <a:lnTo>
                    <a:pt x="22" y="112"/>
                  </a:lnTo>
                  <a:lnTo>
                    <a:pt x="14" y="98"/>
                  </a:lnTo>
                  <a:lnTo>
                    <a:pt x="8" y="87"/>
                  </a:lnTo>
                  <a:lnTo>
                    <a:pt x="0" y="60"/>
                  </a:lnTo>
                  <a:lnTo>
                    <a:pt x="6" y="41"/>
                  </a:lnTo>
                  <a:lnTo>
                    <a:pt x="18" y="21"/>
                  </a:lnTo>
                  <a:lnTo>
                    <a:pt x="25" y="14"/>
                  </a:lnTo>
                  <a:lnTo>
                    <a:pt x="29" y="14"/>
                  </a:lnTo>
                  <a:lnTo>
                    <a:pt x="35" y="6"/>
                  </a:lnTo>
                  <a:lnTo>
                    <a:pt x="43" y="0"/>
                  </a:lnTo>
                  <a:lnTo>
                    <a:pt x="127" y="0"/>
                  </a:lnTo>
                  <a:lnTo>
                    <a:pt x="127" y="52"/>
                  </a:lnTo>
                  <a:lnTo>
                    <a:pt x="183" y="46"/>
                  </a:lnTo>
                  <a:lnTo>
                    <a:pt x="175" y="115"/>
                  </a:lnTo>
                  <a:lnTo>
                    <a:pt x="150" y="156"/>
                  </a:lnTo>
                  <a:lnTo>
                    <a:pt x="98" y="211"/>
                  </a:lnTo>
                  <a:lnTo>
                    <a:pt x="79" y="202"/>
                  </a:lnTo>
                  <a:lnTo>
                    <a:pt x="77" y="192"/>
                  </a:lnTo>
                  <a:lnTo>
                    <a:pt x="73" y="18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7" name="Freeform 399"/>
            <p:cNvSpPr>
              <a:spLocks/>
            </p:cNvSpPr>
            <p:nvPr/>
          </p:nvSpPr>
          <p:spPr bwMode="auto">
            <a:xfrm>
              <a:off x="3069478" y="5089525"/>
              <a:ext cx="153862" cy="17438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8" name="Freeform 400"/>
            <p:cNvSpPr>
              <a:spLocks/>
            </p:cNvSpPr>
            <p:nvPr/>
          </p:nvSpPr>
          <p:spPr bwMode="auto">
            <a:xfrm>
              <a:off x="3069478" y="5089525"/>
              <a:ext cx="153862" cy="174380"/>
            </a:xfrm>
            <a:custGeom>
              <a:avLst/>
              <a:gdLst>
                <a:gd name="T0" fmla="*/ 2147483647 w 207"/>
                <a:gd name="T1" fmla="*/ 2147483647 h 203"/>
                <a:gd name="T2" fmla="*/ 2147483647 w 207"/>
                <a:gd name="T3" fmla="*/ 2147483647 h 203"/>
                <a:gd name="T4" fmla="*/ 2147483647 w 207"/>
                <a:gd name="T5" fmla="*/ 0 h 203"/>
                <a:gd name="T6" fmla="*/ 2147483647 w 207"/>
                <a:gd name="T7" fmla="*/ 2147483647 h 203"/>
                <a:gd name="T8" fmla="*/ 2147483647 w 207"/>
                <a:gd name="T9" fmla="*/ 2147483647 h 203"/>
                <a:gd name="T10" fmla="*/ 2147483647 w 207"/>
                <a:gd name="T11" fmla="*/ 2147483647 h 203"/>
                <a:gd name="T12" fmla="*/ 2147483647 w 207"/>
                <a:gd name="T13" fmla="*/ 2147483647 h 203"/>
                <a:gd name="T14" fmla="*/ 2147483647 w 207"/>
                <a:gd name="T15" fmla="*/ 2147483647 h 203"/>
                <a:gd name="T16" fmla="*/ 2147483647 w 207"/>
                <a:gd name="T17" fmla="*/ 2147483647 h 203"/>
                <a:gd name="T18" fmla="*/ 2147483647 w 207"/>
                <a:gd name="T19" fmla="*/ 2147483647 h 203"/>
                <a:gd name="T20" fmla="*/ 2147483647 w 207"/>
                <a:gd name="T21" fmla="*/ 2147483647 h 203"/>
                <a:gd name="T22" fmla="*/ 2147483647 w 207"/>
                <a:gd name="T23" fmla="*/ 2147483647 h 203"/>
                <a:gd name="T24" fmla="*/ 2147483647 w 207"/>
                <a:gd name="T25" fmla="*/ 2147483647 h 203"/>
                <a:gd name="T26" fmla="*/ 2147483647 w 207"/>
                <a:gd name="T27" fmla="*/ 2147483647 h 203"/>
                <a:gd name="T28" fmla="*/ 2147483647 w 207"/>
                <a:gd name="T29" fmla="*/ 2147483647 h 203"/>
                <a:gd name="T30" fmla="*/ 2147483647 w 207"/>
                <a:gd name="T31" fmla="*/ 2147483647 h 203"/>
                <a:gd name="T32" fmla="*/ 2147483647 w 207"/>
                <a:gd name="T33" fmla="*/ 2147483647 h 203"/>
                <a:gd name="T34" fmla="*/ 2147483647 w 207"/>
                <a:gd name="T35" fmla="*/ 2147483647 h 203"/>
                <a:gd name="T36" fmla="*/ 2147483647 w 207"/>
                <a:gd name="T37" fmla="*/ 2147483647 h 203"/>
                <a:gd name="T38" fmla="*/ 2147483647 w 207"/>
                <a:gd name="T39" fmla="*/ 2147483647 h 203"/>
                <a:gd name="T40" fmla="*/ 2147483647 w 207"/>
                <a:gd name="T41" fmla="*/ 2147483647 h 203"/>
                <a:gd name="T42" fmla="*/ 2147483647 w 207"/>
                <a:gd name="T43" fmla="*/ 2147483647 h 203"/>
                <a:gd name="T44" fmla="*/ 2147483647 w 207"/>
                <a:gd name="T45" fmla="*/ 2147483647 h 203"/>
                <a:gd name="T46" fmla="*/ 2147483647 w 207"/>
                <a:gd name="T47" fmla="*/ 2147483647 h 203"/>
                <a:gd name="T48" fmla="*/ 2147483647 w 207"/>
                <a:gd name="T49" fmla="*/ 2147483647 h 203"/>
                <a:gd name="T50" fmla="*/ 0 w 207"/>
                <a:gd name="T51" fmla="*/ 2147483647 h 203"/>
                <a:gd name="T52" fmla="*/ 2147483647 w 207"/>
                <a:gd name="T53" fmla="*/ 2147483647 h 20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07"/>
                <a:gd name="T82" fmla="*/ 0 h 203"/>
                <a:gd name="T83" fmla="*/ 207 w 207"/>
                <a:gd name="T84" fmla="*/ 203 h 20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07" h="203">
                  <a:moveTo>
                    <a:pt x="6" y="55"/>
                  </a:moveTo>
                  <a:lnTo>
                    <a:pt x="88" y="36"/>
                  </a:lnTo>
                  <a:lnTo>
                    <a:pt x="148" y="0"/>
                  </a:lnTo>
                  <a:lnTo>
                    <a:pt x="167" y="21"/>
                  </a:lnTo>
                  <a:lnTo>
                    <a:pt x="173" y="23"/>
                  </a:lnTo>
                  <a:lnTo>
                    <a:pt x="178" y="23"/>
                  </a:lnTo>
                  <a:lnTo>
                    <a:pt x="171" y="30"/>
                  </a:lnTo>
                  <a:lnTo>
                    <a:pt x="159" y="50"/>
                  </a:lnTo>
                  <a:lnTo>
                    <a:pt x="153" y="69"/>
                  </a:lnTo>
                  <a:lnTo>
                    <a:pt x="161" y="96"/>
                  </a:lnTo>
                  <a:lnTo>
                    <a:pt x="167" y="107"/>
                  </a:lnTo>
                  <a:lnTo>
                    <a:pt x="175" y="121"/>
                  </a:lnTo>
                  <a:lnTo>
                    <a:pt x="180" y="132"/>
                  </a:lnTo>
                  <a:lnTo>
                    <a:pt x="188" y="136"/>
                  </a:lnTo>
                  <a:lnTo>
                    <a:pt x="196" y="132"/>
                  </a:lnTo>
                  <a:lnTo>
                    <a:pt x="203" y="134"/>
                  </a:lnTo>
                  <a:lnTo>
                    <a:pt x="207" y="140"/>
                  </a:lnTo>
                  <a:lnTo>
                    <a:pt x="163" y="157"/>
                  </a:lnTo>
                  <a:lnTo>
                    <a:pt x="92" y="157"/>
                  </a:lnTo>
                  <a:lnTo>
                    <a:pt x="100" y="180"/>
                  </a:lnTo>
                  <a:lnTo>
                    <a:pt x="103" y="192"/>
                  </a:lnTo>
                  <a:lnTo>
                    <a:pt x="100" y="197"/>
                  </a:lnTo>
                  <a:lnTo>
                    <a:pt x="94" y="199"/>
                  </a:lnTo>
                  <a:lnTo>
                    <a:pt x="80" y="203"/>
                  </a:lnTo>
                  <a:lnTo>
                    <a:pt x="38" y="128"/>
                  </a:lnTo>
                  <a:lnTo>
                    <a:pt x="0" y="86"/>
                  </a:lnTo>
                  <a:lnTo>
                    <a:pt x="6" y="55"/>
                  </a:lnTo>
                </a:path>
              </a:pathLst>
            </a:custGeom>
            <a:noFill/>
            <a:ln w="0">
              <a:solidFill>
                <a:schemeClr val="accent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89" name="Freeform 401"/>
            <p:cNvSpPr>
              <a:spLocks/>
            </p:cNvSpPr>
            <p:nvPr/>
          </p:nvSpPr>
          <p:spPr bwMode="auto">
            <a:xfrm>
              <a:off x="3114317" y="5208014"/>
              <a:ext cx="124848" cy="120724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0" name="Freeform 402"/>
            <p:cNvSpPr>
              <a:spLocks/>
            </p:cNvSpPr>
            <p:nvPr/>
          </p:nvSpPr>
          <p:spPr bwMode="auto">
            <a:xfrm>
              <a:off x="3114317" y="5208014"/>
              <a:ext cx="124848" cy="120724"/>
            </a:xfrm>
            <a:custGeom>
              <a:avLst/>
              <a:gdLst>
                <a:gd name="T0" fmla="*/ 2147483647 w 163"/>
                <a:gd name="T1" fmla="*/ 2147483647 h 142"/>
                <a:gd name="T2" fmla="*/ 2147483647 w 163"/>
                <a:gd name="T3" fmla="*/ 2147483647 h 142"/>
                <a:gd name="T4" fmla="*/ 2147483647 w 163"/>
                <a:gd name="T5" fmla="*/ 2147483647 h 142"/>
                <a:gd name="T6" fmla="*/ 2147483647 w 163"/>
                <a:gd name="T7" fmla="*/ 2147483647 h 142"/>
                <a:gd name="T8" fmla="*/ 2147483647 w 163"/>
                <a:gd name="T9" fmla="*/ 2147483647 h 142"/>
                <a:gd name="T10" fmla="*/ 2147483647 w 163"/>
                <a:gd name="T11" fmla="*/ 2147483647 h 142"/>
                <a:gd name="T12" fmla="*/ 2147483647 w 163"/>
                <a:gd name="T13" fmla="*/ 2147483647 h 142"/>
                <a:gd name="T14" fmla="*/ 2147483647 w 163"/>
                <a:gd name="T15" fmla="*/ 2147483647 h 142"/>
                <a:gd name="T16" fmla="*/ 2147483647 w 163"/>
                <a:gd name="T17" fmla="*/ 2147483647 h 142"/>
                <a:gd name="T18" fmla="*/ 2147483647 w 163"/>
                <a:gd name="T19" fmla="*/ 2147483647 h 142"/>
                <a:gd name="T20" fmla="*/ 2147483647 w 163"/>
                <a:gd name="T21" fmla="*/ 2147483647 h 142"/>
                <a:gd name="T22" fmla="*/ 2147483647 w 163"/>
                <a:gd name="T23" fmla="*/ 2147483647 h 142"/>
                <a:gd name="T24" fmla="*/ 2147483647 w 163"/>
                <a:gd name="T25" fmla="*/ 2147483647 h 142"/>
                <a:gd name="T26" fmla="*/ 2147483647 w 163"/>
                <a:gd name="T27" fmla="*/ 2147483647 h 142"/>
                <a:gd name="T28" fmla="*/ 2147483647 w 163"/>
                <a:gd name="T29" fmla="*/ 2147483647 h 142"/>
                <a:gd name="T30" fmla="*/ 0 w 163"/>
                <a:gd name="T31" fmla="*/ 2147483647 h 142"/>
                <a:gd name="T32" fmla="*/ 2147483647 w 163"/>
                <a:gd name="T33" fmla="*/ 2147483647 h 142"/>
                <a:gd name="T34" fmla="*/ 2147483647 w 163"/>
                <a:gd name="T35" fmla="*/ 2147483647 h 142"/>
                <a:gd name="T36" fmla="*/ 2147483647 w 163"/>
                <a:gd name="T37" fmla="*/ 2147483647 h 142"/>
                <a:gd name="T38" fmla="*/ 2147483647 w 163"/>
                <a:gd name="T39" fmla="*/ 2147483647 h 142"/>
                <a:gd name="T40" fmla="*/ 2147483647 w 163"/>
                <a:gd name="T41" fmla="*/ 2147483647 h 142"/>
                <a:gd name="T42" fmla="*/ 2147483647 w 163"/>
                <a:gd name="T43" fmla="*/ 2147483647 h 142"/>
                <a:gd name="T44" fmla="*/ 2147483647 w 163"/>
                <a:gd name="T45" fmla="*/ 2147483647 h 142"/>
                <a:gd name="T46" fmla="*/ 2147483647 w 163"/>
                <a:gd name="T47" fmla="*/ 2147483647 h 142"/>
                <a:gd name="T48" fmla="*/ 2147483647 w 163"/>
                <a:gd name="T49" fmla="*/ 2147483647 h 142"/>
                <a:gd name="T50" fmla="*/ 2147483647 w 163"/>
                <a:gd name="T51" fmla="*/ 0 h 142"/>
                <a:gd name="T52" fmla="*/ 2147483647 w 163"/>
                <a:gd name="T53" fmla="*/ 2147483647 h 142"/>
                <a:gd name="T54" fmla="*/ 2147483647 w 163"/>
                <a:gd name="T55" fmla="*/ 2147483647 h 142"/>
                <a:gd name="T56" fmla="*/ 2147483647 w 163"/>
                <a:gd name="T57" fmla="*/ 2147483647 h 142"/>
                <a:gd name="T58" fmla="*/ 2147483647 w 163"/>
                <a:gd name="T59" fmla="*/ 2147483647 h 142"/>
                <a:gd name="T60" fmla="*/ 2147483647 w 163"/>
                <a:gd name="T61" fmla="*/ 2147483647 h 14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63"/>
                <a:gd name="T94" fmla="*/ 0 h 142"/>
                <a:gd name="T95" fmla="*/ 163 w 163"/>
                <a:gd name="T96" fmla="*/ 142 h 14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63" h="142">
                  <a:moveTo>
                    <a:pt x="163" y="54"/>
                  </a:moveTo>
                  <a:lnTo>
                    <a:pt x="163" y="107"/>
                  </a:lnTo>
                  <a:lnTo>
                    <a:pt x="154" y="125"/>
                  </a:lnTo>
                  <a:lnTo>
                    <a:pt x="138" y="126"/>
                  </a:lnTo>
                  <a:lnTo>
                    <a:pt x="112" y="128"/>
                  </a:lnTo>
                  <a:lnTo>
                    <a:pt x="92" y="140"/>
                  </a:lnTo>
                  <a:lnTo>
                    <a:pt x="48" y="142"/>
                  </a:lnTo>
                  <a:lnTo>
                    <a:pt x="52" y="138"/>
                  </a:lnTo>
                  <a:lnTo>
                    <a:pt x="19" y="138"/>
                  </a:lnTo>
                  <a:lnTo>
                    <a:pt x="31" y="92"/>
                  </a:lnTo>
                  <a:lnTo>
                    <a:pt x="27" y="84"/>
                  </a:lnTo>
                  <a:lnTo>
                    <a:pt x="21" y="86"/>
                  </a:lnTo>
                  <a:lnTo>
                    <a:pt x="17" y="94"/>
                  </a:lnTo>
                  <a:lnTo>
                    <a:pt x="8" y="96"/>
                  </a:lnTo>
                  <a:lnTo>
                    <a:pt x="4" y="92"/>
                  </a:lnTo>
                  <a:lnTo>
                    <a:pt x="0" y="65"/>
                  </a:lnTo>
                  <a:lnTo>
                    <a:pt x="4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31" y="59"/>
                  </a:lnTo>
                  <a:lnTo>
                    <a:pt x="37" y="57"/>
                  </a:lnTo>
                  <a:lnTo>
                    <a:pt x="40" y="52"/>
                  </a:lnTo>
                  <a:lnTo>
                    <a:pt x="37" y="40"/>
                  </a:lnTo>
                  <a:lnTo>
                    <a:pt x="29" y="17"/>
                  </a:lnTo>
                  <a:lnTo>
                    <a:pt x="100" y="17"/>
                  </a:lnTo>
                  <a:lnTo>
                    <a:pt x="144" y="0"/>
                  </a:lnTo>
                  <a:lnTo>
                    <a:pt x="148" y="13"/>
                  </a:lnTo>
                  <a:lnTo>
                    <a:pt x="154" y="27"/>
                  </a:lnTo>
                  <a:lnTo>
                    <a:pt x="158" y="32"/>
                  </a:lnTo>
                  <a:lnTo>
                    <a:pt x="158" y="44"/>
                  </a:lnTo>
                  <a:lnTo>
                    <a:pt x="163" y="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1" name="Freeform 403"/>
            <p:cNvSpPr>
              <a:spLocks/>
            </p:cNvSpPr>
            <p:nvPr/>
          </p:nvSpPr>
          <p:spPr bwMode="auto">
            <a:xfrm>
              <a:off x="2905065" y="5068287"/>
              <a:ext cx="191668" cy="240331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2" name="Freeform 404"/>
            <p:cNvSpPr>
              <a:spLocks/>
            </p:cNvSpPr>
            <p:nvPr/>
          </p:nvSpPr>
          <p:spPr bwMode="auto">
            <a:xfrm>
              <a:off x="2901548" y="5079465"/>
              <a:ext cx="228595" cy="236978"/>
            </a:xfrm>
            <a:custGeom>
              <a:avLst/>
              <a:gdLst>
                <a:gd name="T0" fmla="*/ 2147483647 w 305"/>
                <a:gd name="T1" fmla="*/ 0 h 278"/>
                <a:gd name="T2" fmla="*/ 0 w 305"/>
                <a:gd name="T3" fmla="*/ 2147483647 h 278"/>
                <a:gd name="T4" fmla="*/ 2147483647 w 305"/>
                <a:gd name="T5" fmla="*/ 2147483647 h 278"/>
                <a:gd name="T6" fmla="*/ 2147483647 w 305"/>
                <a:gd name="T7" fmla="*/ 2147483647 h 278"/>
                <a:gd name="T8" fmla="*/ 2147483647 w 305"/>
                <a:gd name="T9" fmla="*/ 2147483647 h 278"/>
                <a:gd name="T10" fmla="*/ 2147483647 w 305"/>
                <a:gd name="T11" fmla="*/ 2147483647 h 278"/>
                <a:gd name="T12" fmla="*/ 2147483647 w 305"/>
                <a:gd name="T13" fmla="*/ 2147483647 h 278"/>
                <a:gd name="T14" fmla="*/ 2147483647 w 305"/>
                <a:gd name="T15" fmla="*/ 2147483647 h 278"/>
                <a:gd name="T16" fmla="*/ 2147483647 w 305"/>
                <a:gd name="T17" fmla="*/ 2147483647 h 278"/>
                <a:gd name="T18" fmla="*/ 2147483647 w 305"/>
                <a:gd name="T19" fmla="*/ 2147483647 h 278"/>
                <a:gd name="T20" fmla="*/ 2147483647 w 305"/>
                <a:gd name="T21" fmla="*/ 2147483647 h 278"/>
                <a:gd name="T22" fmla="*/ 2147483647 w 305"/>
                <a:gd name="T23" fmla="*/ 2147483647 h 278"/>
                <a:gd name="T24" fmla="*/ 2147483647 w 305"/>
                <a:gd name="T25" fmla="*/ 2147483647 h 278"/>
                <a:gd name="T26" fmla="*/ 2147483647 w 305"/>
                <a:gd name="T27" fmla="*/ 2147483647 h 278"/>
                <a:gd name="T28" fmla="*/ 2147483647 w 305"/>
                <a:gd name="T29" fmla="*/ 2147483647 h 278"/>
                <a:gd name="T30" fmla="*/ 2147483647 w 305"/>
                <a:gd name="T31" fmla="*/ 2147483647 h 278"/>
                <a:gd name="T32" fmla="*/ 2147483647 w 305"/>
                <a:gd name="T33" fmla="*/ 2147483647 h 278"/>
                <a:gd name="T34" fmla="*/ 2147483647 w 305"/>
                <a:gd name="T35" fmla="*/ 2147483647 h 278"/>
                <a:gd name="T36" fmla="*/ 2147483647 w 305"/>
                <a:gd name="T37" fmla="*/ 2147483647 h 278"/>
                <a:gd name="T38" fmla="*/ 2147483647 w 305"/>
                <a:gd name="T39" fmla="*/ 2147483647 h 278"/>
                <a:gd name="T40" fmla="*/ 2147483647 w 305"/>
                <a:gd name="T41" fmla="*/ 2147483647 h 278"/>
                <a:gd name="T42" fmla="*/ 2147483647 w 305"/>
                <a:gd name="T43" fmla="*/ 2147483647 h 278"/>
                <a:gd name="T44" fmla="*/ 2147483647 w 305"/>
                <a:gd name="T45" fmla="*/ 2147483647 h 278"/>
                <a:gd name="T46" fmla="*/ 2147483647 w 305"/>
                <a:gd name="T47" fmla="*/ 2147483647 h 278"/>
                <a:gd name="T48" fmla="*/ 2147483647 w 305"/>
                <a:gd name="T49" fmla="*/ 2147483647 h 278"/>
                <a:gd name="T50" fmla="*/ 2147483647 w 305"/>
                <a:gd name="T51" fmla="*/ 2147483647 h 278"/>
                <a:gd name="T52" fmla="*/ 2147483647 w 305"/>
                <a:gd name="T53" fmla="*/ 2147483647 h 278"/>
                <a:gd name="T54" fmla="*/ 2147483647 w 305"/>
                <a:gd name="T55" fmla="*/ 2147483647 h 278"/>
                <a:gd name="T56" fmla="*/ 2147483647 w 305"/>
                <a:gd name="T57" fmla="*/ 0 h 27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05"/>
                <a:gd name="T88" fmla="*/ 0 h 278"/>
                <a:gd name="T89" fmla="*/ 305 w 305"/>
                <a:gd name="T90" fmla="*/ 278 h 27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05" h="278">
                  <a:moveTo>
                    <a:pt x="173" y="0"/>
                  </a:moveTo>
                  <a:lnTo>
                    <a:pt x="0" y="60"/>
                  </a:lnTo>
                  <a:lnTo>
                    <a:pt x="108" y="278"/>
                  </a:lnTo>
                  <a:lnTo>
                    <a:pt x="136" y="275"/>
                  </a:lnTo>
                  <a:lnTo>
                    <a:pt x="221" y="263"/>
                  </a:lnTo>
                  <a:lnTo>
                    <a:pt x="223" y="265"/>
                  </a:lnTo>
                  <a:lnTo>
                    <a:pt x="236" y="252"/>
                  </a:lnTo>
                  <a:lnTo>
                    <a:pt x="238" y="246"/>
                  </a:lnTo>
                  <a:lnTo>
                    <a:pt x="236" y="230"/>
                  </a:lnTo>
                  <a:lnTo>
                    <a:pt x="236" y="225"/>
                  </a:lnTo>
                  <a:lnTo>
                    <a:pt x="242" y="223"/>
                  </a:lnTo>
                  <a:lnTo>
                    <a:pt x="250" y="223"/>
                  </a:lnTo>
                  <a:lnTo>
                    <a:pt x="261" y="223"/>
                  </a:lnTo>
                  <a:lnTo>
                    <a:pt x="273" y="215"/>
                  </a:lnTo>
                  <a:lnTo>
                    <a:pt x="282" y="213"/>
                  </a:lnTo>
                  <a:lnTo>
                    <a:pt x="288" y="213"/>
                  </a:lnTo>
                  <a:lnTo>
                    <a:pt x="292" y="215"/>
                  </a:lnTo>
                  <a:lnTo>
                    <a:pt x="303" y="213"/>
                  </a:lnTo>
                  <a:lnTo>
                    <a:pt x="305" y="213"/>
                  </a:lnTo>
                  <a:lnTo>
                    <a:pt x="261" y="138"/>
                  </a:lnTo>
                  <a:lnTo>
                    <a:pt x="225" y="96"/>
                  </a:lnTo>
                  <a:lnTo>
                    <a:pt x="229" y="65"/>
                  </a:lnTo>
                  <a:lnTo>
                    <a:pt x="225" y="67"/>
                  </a:lnTo>
                  <a:lnTo>
                    <a:pt x="209" y="56"/>
                  </a:lnTo>
                  <a:lnTo>
                    <a:pt x="194" y="48"/>
                  </a:lnTo>
                  <a:lnTo>
                    <a:pt x="184" y="37"/>
                  </a:lnTo>
                  <a:lnTo>
                    <a:pt x="179" y="19"/>
                  </a:lnTo>
                  <a:lnTo>
                    <a:pt x="177" y="6"/>
                  </a:lnTo>
                  <a:lnTo>
                    <a:pt x="173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3" name="Freeform 405"/>
            <p:cNvSpPr>
              <a:spLocks/>
            </p:cNvSpPr>
            <p:nvPr/>
          </p:nvSpPr>
          <p:spPr bwMode="auto">
            <a:xfrm>
              <a:off x="3069478" y="5251609"/>
              <a:ext cx="328825" cy="215739"/>
            </a:xfrm>
            <a:custGeom>
              <a:avLst/>
              <a:gdLst>
                <a:gd name="T0" fmla="*/ 2147483647 w 439"/>
                <a:gd name="T1" fmla="*/ 2147483647 h 247"/>
                <a:gd name="T2" fmla="*/ 2147483647 w 439"/>
                <a:gd name="T3" fmla="*/ 2147483647 h 247"/>
                <a:gd name="T4" fmla="*/ 2147483647 w 439"/>
                <a:gd name="T5" fmla="*/ 2147483647 h 247"/>
                <a:gd name="T6" fmla="*/ 2147483647 w 439"/>
                <a:gd name="T7" fmla="*/ 0 h 247"/>
                <a:gd name="T8" fmla="*/ 2147483647 w 439"/>
                <a:gd name="T9" fmla="*/ 2147483647 h 247"/>
                <a:gd name="T10" fmla="*/ 2147483647 w 439"/>
                <a:gd name="T11" fmla="*/ 2147483647 h 247"/>
                <a:gd name="T12" fmla="*/ 2147483647 w 439"/>
                <a:gd name="T13" fmla="*/ 2147483647 h 247"/>
                <a:gd name="T14" fmla="*/ 2147483647 w 439"/>
                <a:gd name="T15" fmla="*/ 2147483647 h 247"/>
                <a:gd name="T16" fmla="*/ 2147483647 w 439"/>
                <a:gd name="T17" fmla="*/ 2147483647 h 247"/>
                <a:gd name="T18" fmla="*/ 2147483647 w 439"/>
                <a:gd name="T19" fmla="*/ 2147483647 h 247"/>
                <a:gd name="T20" fmla="*/ 2147483647 w 439"/>
                <a:gd name="T21" fmla="*/ 2147483647 h 247"/>
                <a:gd name="T22" fmla="*/ 2147483647 w 439"/>
                <a:gd name="T23" fmla="*/ 2147483647 h 247"/>
                <a:gd name="T24" fmla="*/ 2147483647 w 439"/>
                <a:gd name="T25" fmla="*/ 2147483647 h 247"/>
                <a:gd name="T26" fmla="*/ 2147483647 w 439"/>
                <a:gd name="T27" fmla="*/ 2147483647 h 247"/>
                <a:gd name="T28" fmla="*/ 2147483647 w 439"/>
                <a:gd name="T29" fmla="*/ 2147483647 h 247"/>
                <a:gd name="T30" fmla="*/ 2147483647 w 439"/>
                <a:gd name="T31" fmla="*/ 2147483647 h 247"/>
                <a:gd name="T32" fmla="*/ 2147483647 w 439"/>
                <a:gd name="T33" fmla="*/ 2147483647 h 247"/>
                <a:gd name="T34" fmla="*/ 2147483647 w 439"/>
                <a:gd name="T35" fmla="*/ 2147483647 h 247"/>
                <a:gd name="T36" fmla="*/ 2147483647 w 439"/>
                <a:gd name="T37" fmla="*/ 2147483647 h 247"/>
                <a:gd name="T38" fmla="*/ 2147483647 w 439"/>
                <a:gd name="T39" fmla="*/ 2147483647 h 247"/>
                <a:gd name="T40" fmla="*/ 2147483647 w 439"/>
                <a:gd name="T41" fmla="*/ 2147483647 h 247"/>
                <a:gd name="T42" fmla="*/ 2147483647 w 439"/>
                <a:gd name="T43" fmla="*/ 2147483647 h 247"/>
                <a:gd name="T44" fmla="*/ 2147483647 w 439"/>
                <a:gd name="T45" fmla="*/ 2147483647 h 247"/>
                <a:gd name="T46" fmla="*/ 2147483647 w 439"/>
                <a:gd name="T47" fmla="*/ 2147483647 h 247"/>
                <a:gd name="T48" fmla="*/ 2147483647 w 439"/>
                <a:gd name="T49" fmla="*/ 2147483647 h 247"/>
                <a:gd name="T50" fmla="*/ 2147483647 w 439"/>
                <a:gd name="T51" fmla="*/ 2147483647 h 247"/>
                <a:gd name="T52" fmla="*/ 2147483647 w 439"/>
                <a:gd name="T53" fmla="*/ 2147483647 h 247"/>
                <a:gd name="T54" fmla="*/ 2147483647 w 439"/>
                <a:gd name="T55" fmla="*/ 2147483647 h 247"/>
                <a:gd name="T56" fmla="*/ 0 w 439"/>
                <a:gd name="T57" fmla="*/ 2147483647 h 247"/>
                <a:gd name="T58" fmla="*/ 2147483647 w 439"/>
                <a:gd name="T59" fmla="*/ 2147483647 h 247"/>
                <a:gd name="T60" fmla="*/ 2147483647 w 439"/>
                <a:gd name="T61" fmla="*/ 2147483647 h 247"/>
                <a:gd name="T62" fmla="*/ 2147483647 w 439"/>
                <a:gd name="T63" fmla="*/ 2147483647 h 247"/>
                <a:gd name="T64" fmla="*/ 2147483647 w 439"/>
                <a:gd name="T65" fmla="*/ 2147483647 h 247"/>
                <a:gd name="T66" fmla="*/ 2147483647 w 439"/>
                <a:gd name="T67" fmla="*/ 2147483647 h 247"/>
                <a:gd name="T68" fmla="*/ 2147483647 w 439"/>
                <a:gd name="T69" fmla="*/ 2147483647 h 247"/>
                <a:gd name="T70" fmla="*/ 2147483647 w 439"/>
                <a:gd name="T71" fmla="*/ 2147483647 h 247"/>
                <a:gd name="T72" fmla="*/ 2147483647 w 439"/>
                <a:gd name="T73" fmla="*/ 2147483647 h 247"/>
                <a:gd name="T74" fmla="*/ 2147483647 w 439"/>
                <a:gd name="T75" fmla="*/ 2147483647 h 247"/>
                <a:gd name="T76" fmla="*/ 2147483647 w 439"/>
                <a:gd name="T77" fmla="*/ 2147483647 h 247"/>
                <a:gd name="T78" fmla="*/ 2147483647 w 439"/>
                <a:gd name="T79" fmla="*/ 2147483647 h 247"/>
                <a:gd name="T80" fmla="*/ 2147483647 w 439"/>
                <a:gd name="T81" fmla="*/ 2147483647 h 247"/>
                <a:gd name="T82" fmla="*/ 2147483647 w 439"/>
                <a:gd name="T83" fmla="*/ 2147483647 h 247"/>
                <a:gd name="T84" fmla="*/ 2147483647 w 439"/>
                <a:gd name="T85" fmla="*/ 2147483647 h 247"/>
                <a:gd name="T86" fmla="*/ 2147483647 w 439"/>
                <a:gd name="T87" fmla="*/ 2147483647 h 247"/>
                <a:gd name="T88" fmla="*/ 2147483647 w 439"/>
                <a:gd name="T89" fmla="*/ 2147483647 h 247"/>
                <a:gd name="T90" fmla="*/ 2147483647 w 439"/>
                <a:gd name="T91" fmla="*/ 2147483647 h 247"/>
                <a:gd name="T92" fmla="*/ 2147483647 w 439"/>
                <a:gd name="T93" fmla="*/ 2147483647 h 247"/>
                <a:gd name="T94" fmla="*/ 2147483647 w 439"/>
                <a:gd name="T95" fmla="*/ 2147483647 h 247"/>
                <a:gd name="T96" fmla="*/ 2147483647 w 439"/>
                <a:gd name="T97" fmla="*/ 2147483647 h 247"/>
                <a:gd name="T98" fmla="*/ 2147483647 w 439"/>
                <a:gd name="T99" fmla="*/ 2147483647 h 247"/>
                <a:gd name="T100" fmla="*/ 2147483647 w 439"/>
                <a:gd name="T101" fmla="*/ 2147483647 h 247"/>
                <a:gd name="T102" fmla="*/ 2147483647 w 439"/>
                <a:gd name="T103" fmla="*/ 2147483647 h 247"/>
                <a:gd name="T104" fmla="*/ 2147483647 w 439"/>
                <a:gd name="T105" fmla="*/ 2147483647 h 247"/>
                <a:gd name="T106" fmla="*/ 2147483647 w 439"/>
                <a:gd name="T107" fmla="*/ 2147483647 h 247"/>
                <a:gd name="T108" fmla="*/ 2147483647 w 439"/>
                <a:gd name="T109" fmla="*/ 2147483647 h 247"/>
                <a:gd name="T110" fmla="*/ 2147483647 w 439"/>
                <a:gd name="T111" fmla="*/ 2147483647 h 247"/>
                <a:gd name="T112" fmla="*/ 2147483647 w 439"/>
                <a:gd name="T113" fmla="*/ 2147483647 h 247"/>
                <a:gd name="T114" fmla="*/ 2147483647 w 439"/>
                <a:gd name="T115" fmla="*/ 2147483647 h 247"/>
                <a:gd name="T116" fmla="*/ 2147483647 w 439"/>
                <a:gd name="T117" fmla="*/ 2147483647 h 247"/>
                <a:gd name="T118" fmla="*/ 2147483647 w 439"/>
                <a:gd name="T119" fmla="*/ 2147483647 h 24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39"/>
                <a:gd name="T181" fmla="*/ 0 h 247"/>
                <a:gd name="T182" fmla="*/ 439 w 439"/>
                <a:gd name="T183" fmla="*/ 247 h 24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39" h="247">
                  <a:moveTo>
                    <a:pt x="249" y="27"/>
                  </a:moveTo>
                  <a:lnTo>
                    <a:pt x="232" y="17"/>
                  </a:lnTo>
                  <a:lnTo>
                    <a:pt x="230" y="7"/>
                  </a:lnTo>
                  <a:lnTo>
                    <a:pt x="226" y="0"/>
                  </a:lnTo>
                  <a:lnTo>
                    <a:pt x="224" y="53"/>
                  </a:lnTo>
                  <a:lnTo>
                    <a:pt x="217" y="71"/>
                  </a:lnTo>
                  <a:lnTo>
                    <a:pt x="199" y="73"/>
                  </a:lnTo>
                  <a:lnTo>
                    <a:pt x="175" y="74"/>
                  </a:lnTo>
                  <a:lnTo>
                    <a:pt x="155" y="86"/>
                  </a:lnTo>
                  <a:lnTo>
                    <a:pt x="111" y="88"/>
                  </a:lnTo>
                  <a:lnTo>
                    <a:pt x="113" y="84"/>
                  </a:lnTo>
                  <a:lnTo>
                    <a:pt x="82" y="86"/>
                  </a:lnTo>
                  <a:lnTo>
                    <a:pt x="94" y="40"/>
                  </a:lnTo>
                  <a:lnTo>
                    <a:pt x="90" y="3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71" y="42"/>
                  </a:lnTo>
                  <a:lnTo>
                    <a:pt x="65" y="38"/>
                  </a:lnTo>
                  <a:lnTo>
                    <a:pt x="63" y="11"/>
                  </a:lnTo>
                  <a:lnTo>
                    <a:pt x="59" y="9"/>
                  </a:lnTo>
                  <a:lnTo>
                    <a:pt x="48" y="13"/>
                  </a:lnTo>
                  <a:lnTo>
                    <a:pt x="38" y="19"/>
                  </a:lnTo>
                  <a:lnTo>
                    <a:pt x="25" y="19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3" y="28"/>
                  </a:lnTo>
                  <a:lnTo>
                    <a:pt x="15" y="42"/>
                  </a:lnTo>
                  <a:lnTo>
                    <a:pt x="11" y="50"/>
                  </a:lnTo>
                  <a:lnTo>
                    <a:pt x="0" y="63"/>
                  </a:lnTo>
                  <a:lnTo>
                    <a:pt x="8" y="73"/>
                  </a:lnTo>
                  <a:lnTo>
                    <a:pt x="2" y="94"/>
                  </a:lnTo>
                  <a:lnTo>
                    <a:pt x="4" y="117"/>
                  </a:lnTo>
                  <a:lnTo>
                    <a:pt x="25" y="169"/>
                  </a:lnTo>
                  <a:lnTo>
                    <a:pt x="46" y="167"/>
                  </a:lnTo>
                  <a:lnTo>
                    <a:pt x="77" y="195"/>
                  </a:lnTo>
                  <a:lnTo>
                    <a:pt x="94" y="195"/>
                  </a:lnTo>
                  <a:lnTo>
                    <a:pt x="109" y="215"/>
                  </a:lnTo>
                  <a:lnTo>
                    <a:pt x="138" y="232"/>
                  </a:lnTo>
                  <a:lnTo>
                    <a:pt x="196" y="236"/>
                  </a:lnTo>
                  <a:lnTo>
                    <a:pt x="211" y="222"/>
                  </a:lnTo>
                  <a:lnTo>
                    <a:pt x="221" y="236"/>
                  </a:lnTo>
                  <a:lnTo>
                    <a:pt x="228" y="224"/>
                  </a:lnTo>
                  <a:lnTo>
                    <a:pt x="236" y="220"/>
                  </a:lnTo>
                  <a:lnTo>
                    <a:pt x="253" y="226"/>
                  </a:lnTo>
                  <a:lnTo>
                    <a:pt x="269" y="209"/>
                  </a:lnTo>
                  <a:lnTo>
                    <a:pt x="278" y="236"/>
                  </a:lnTo>
                  <a:lnTo>
                    <a:pt x="295" y="230"/>
                  </a:lnTo>
                  <a:lnTo>
                    <a:pt x="338" y="224"/>
                  </a:lnTo>
                  <a:lnTo>
                    <a:pt x="366" y="224"/>
                  </a:lnTo>
                  <a:lnTo>
                    <a:pt x="376" y="224"/>
                  </a:lnTo>
                  <a:lnTo>
                    <a:pt x="405" y="220"/>
                  </a:lnTo>
                  <a:lnTo>
                    <a:pt x="439" y="247"/>
                  </a:lnTo>
                  <a:lnTo>
                    <a:pt x="422" y="192"/>
                  </a:lnTo>
                  <a:lnTo>
                    <a:pt x="416" y="176"/>
                  </a:lnTo>
                  <a:lnTo>
                    <a:pt x="284" y="119"/>
                  </a:lnTo>
                  <a:lnTo>
                    <a:pt x="284" y="46"/>
                  </a:lnTo>
                  <a:lnTo>
                    <a:pt x="278" y="40"/>
                  </a:lnTo>
                  <a:lnTo>
                    <a:pt x="272" y="38"/>
                  </a:lnTo>
                  <a:lnTo>
                    <a:pt x="263" y="32"/>
                  </a:lnTo>
                  <a:lnTo>
                    <a:pt x="249" y="27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4" name="Freeform 407"/>
            <p:cNvSpPr>
              <a:spLocks/>
            </p:cNvSpPr>
            <p:nvPr/>
          </p:nvSpPr>
          <p:spPr bwMode="auto">
            <a:xfrm>
              <a:off x="2802197" y="4674815"/>
              <a:ext cx="233870" cy="45607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5" name="Freeform 408"/>
            <p:cNvSpPr>
              <a:spLocks/>
            </p:cNvSpPr>
            <p:nvPr/>
          </p:nvSpPr>
          <p:spPr bwMode="auto">
            <a:xfrm>
              <a:off x="2802197" y="4674815"/>
              <a:ext cx="233870" cy="456070"/>
            </a:xfrm>
            <a:custGeom>
              <a:avLst/>
              <a:gdLst>
                <a:gd name="T0" fmla="*/ 2147483647 w 309"/>
                <a:gd name="T1" fmla="*/ 2147483647 h 530"/>
                <a:gd name="T2" fmla="*/ 2147483647 w 309"/>
                <a:gd name="T3" fmla="*/ 2147483647 h 530"/>
                <a:gd name="T4" fmla="*/ 2147483647 w 309"/>
                <a:gd name="T5" fmla="*/ 2147483647 h 530"/>
                <a:gd name="T6" fmla="*/ 2147483647 w 309"/>
                <a:gd name="T7" fmla="*/ 2147483647 h 530"/>
                <a:gd name="T8" fmla="*/ 2147483647 w 309"/>
                <a:gd name="T9" fmla="*/ 2147483647 h 530"/>
                <a:gd name="T10" fmla="*/ 2147483647 w 309"/>
                <a:gd name="T11" fmla="*/ 2147483647 h 530"/>
                <a:gd name="T12" fmla="*/ 2147483647 w 309"/>
                <a:gd name="T13" fmla="*/ 2147483647 h 530"/>
                <a:gd name="T14" fmla="*/ 2147483647 w 309"/>
                <a:gd name="T15" fmla="*/ 2147483647 h 530"/>
                <a:gd name="T16" fmla="*/ 2147483647 w 309"/>
                <a:gd name="T17" fmla="*/ 2147483647 h 530"/>
                <a:gd name="T18" fmla="*/ 2147483647 w 309"/>
                <a:gd name="T19" fmla="*/ 2147483647 h 530"/>
                <a:gd name="T20" fmla="*/ 2147483647 w 309"/>
                <a:gd name="T21" fmla="*/ 2147483647 h 530"/>
                <a:gd name="T22" fmla="*/ 2147483647 w 309"/>
                <a:gd name="T23" fmla="*/ 2147483647 h 530"/>
                <a:gd name="T24" fmla="*/ 2147483647 w 309"/>
                <a:gd name="T25" fmla="*/ 2147483647 h 530"/>
                <a:gd name="T26" fmla="*/ 2147483647 w 309"/>
                <a:gd name="T27" fmla="*/ 2147483647 h 530"/>
                <a:gd name="T28" fmla="*/ 2147483647 w 309"/>
                <a:gd name="T29" fmla="*/ 2147483647 h 530"/>
                <a:gd name="T30" fmla="*/ 2147483647 w 309"/>
                <a:gd name="T31" fmla="*/ 2147483647 h 530"/>
                <a:gd name="T32" fmla="*/ 2147483647 w 309"/>
                <a:gd name="T33" fmla="*/ 2147483647 h 530"/>
                <a:gd name="T34" fmla="*/ 2147483647 w 309"/>
                <a:gd name="T35" fmla="*/ 2147483647 h 530"/>
                <a:gd name="T36" fmla="*/ 2147483647 w 309"/>
                <a:gd name="T37" fmla="*/ 2147483647 h 530"/>
                <a:gd name="T38" fmla="*/ 2147483647 w 309"/>
                <a:gd name="T39" fmla="*/ 2147483647 h 530"/>
                <a:gd name="T40" fmla="*/ 2147483647 w 309"/>
                <a:gd name="T41" fmla="*/ 2147483647 h 530"/>
                <a:gd name="T42" fmla="*/ 2147483647 w 309"/>
                <a:gd name="T43" fmla="*/ 2147483647 h 530"/>
                <a:gd name="T44" fmla="*/ 2147483647 w 309"/>
                <a:gd name="T45" fmla="*/ 2147483647 h 530"/>
                <a:gd name="T46" fmla="*/ 2147483647 w 309"/>
                <a:gd name="T47" fmla="*/ 2147483647 h 530"/>
                <a:gd name="T48" fmla="*/ 2147483647 w 309"/>
                <a:gd name="T49" fmla="*/ 2147483647 h 530"/>
                <a:gd name="T50" fmla="*/ 2147483647 w 309"/>
                <a:gd name="T51" fmla="*/ 2147483647 h 530"/>
                <a:gd name="T52" fmla="*/ 2147483647 w 309"/>
                <a:gd name="T53" fmla="*/ 2147483647 h 530"/>
                <a:gd name="T54" fmla="*/ 2147483647 w 309"/>
                <a:gd name="T55" fmla="*/ 2147483647 h 530"/>
                <a:gd name="T56" fmla="*/ 2147483647 w 309"/>
                <a:gd name="T57" fmla="*/ 2147483647 h 530"/>
                <a:gd name="T58" fmla="*/ 2147483647 w 309"/>
                <a:gd name="T59" fmla="*/ 2147483647 h 530"/>
                <a:gd name="T60" fmla="*/ 2147483647 w 309"/>
                <a:gd name="T61" fmla="*/ 2147483647 h 530"/>
                <a:gd name="T62" fmla="*/ 2147483647 w 309"/>
                <a:gd name="T63" fmla="*/ 2147483647 h 530"/>
                <a:gd name="T64" fmla="*/ 2147483647 w 309"/>
                <a:gd name="T65" fmla="*/ 2147483647 h 530"/>
                <a:gd name="T66" fmla="*/ 2147483647 w 309"/>
                <a:gd name="T67" fmla="*/ 2147483647 h 530"/>
                <a:gd name="T68" fmla="*/ 2147483647 w 309"/>
                <a:gd name="T69" fmla="*/ 2147483647 h 530"/>
                <a:gd name="T70" fmla="*/ 2147483647 w 309"/>
                <a:gd name="T71" fmla="*/ 2147483647 h 530"/>
                <a:gd name="T72" fmla="*/ 2147483647 w 309"/>
                <a:gd name="T73" fmla="*/ 0 h 530"/>
                <a:gd name="T74" fmla="*/ 0 w 309"/>
                <a:gd name="T75" fmla="*/ 2147483647 h 530"/>
                <a:gd name="T76" fmla="*/ 2147483647 w 309"/>
                <a:gd name="T77" fmla="*/ 2147483647 h 530"/>
                <a:gd name="T78" fmla="*/ 2147483647 w 309"/>
                <a:gd name="T79" fmla="*/ 2147483647 h 530"/>
                <a:gd name="T80" fmla="*/ 2147483647 w 309"/>
                <a:gd name="T81" fmla="*/ 2147483647 h 530"/>
                <a:gd name="T82" fmla="*/ 2147483647 w 309"/>
                <a:gd name="T83" fmla="*/ 2147483647 h 530"/>
                <a:gd name="T84" fmla="*/ 2147483647 w 309"/>
                <a:gd name="T85" fmla="*/ 2147483647 h 530"/>
                <a:gd name="T86" fmla="*/ 2147483647 w 309"/>
                <a:gd name="T87" fmla="*/ 2147483647 h 530"/>
                <a:gd name="T88" fmla="*/ 2147483647 w 309"/>
                <a:gd name="T89" fmla="*/ 2147483647 h 530"/>
                <a:gd name="T90" fmla="*/ 2147483647 w 309"/>
                <a:gd name="T91" fmla="*/ 2147483647 h 530"/>
                <a:gd name="T92" fmla="*/ 2147483647 w 309"/>
                <a:gd name="T93" fmla="*/ 2147483647 h 530"/>
                <a:gd name="T94" fmla="*/ 2147483647 w 309"/>
                <a:gd name="T95" fmla="*/ 2147483647 h 530"/>
                <a:gd name="T96" fmla="*/ 2147483647 w 309"/>
                <a:gd name="T97" fmla="*/ 2147483647 h 530"/>
                <a:gd name="T98" fmla="*/ 2147483647 w 309"/>
                <a:gd name="T99" fmla="*/ 2147483647 h 530"/>
                <a:gd name="T100" fmla="*/ 2147483647 w 309"/>
                <a:gd name="T101" fmla="*/ 2147483647 h 530"/>
                <a:gd name="T102" fmla="*/ 2147483647 w 309"/>
                <a:gd name="T103" fmla="*/ 2147483647 h 530"/>
                <a:gd name="T104" fmla="*/ 2147483647 w 309"/>
                <a:gd name="T105" fmla="*/ 2147483647 h 530"/>
                <a:gd name="T106" fmla="*/ 2147483647 w 309"/>
                <a:gd name="T107" fmla="*/ 2147483647 h 530"/>
                <a:gd name="T108" fmla="*/ 2147483647 w 309"/>
                <a:gd name="T109" fmla="*/ 2147483647 h 530"/>
                <a:gd name="T110" fmla="*/ 2147483647 w 309"/>
                <a:gd name="T111" fmla="*/ 2147483647 h 530"/>
                <a:gd name="T112" fmla="*/ 2147483647 w 309"/>
                <a:gd name="T113" fmla="*/ 2147483647 h 530"/>
                <a:gd name="T114" fmla="*/ 2147483647 w 309"/>
                <a:gd name="T115" fmla="*/ 2147483647 h 530"/>
                <a:gd name="T116" fmla="*/ 2147483647 w 309"/>
                <a:gd name="T117" fmla="*/ 2147483647 h 530"/>
                <a:gd name="T118" fmla="*/ 2147483647 w 309"/>
                <a:gd name="T119" fmla="*/ 2147483647 h 530"/>
                <a:gd name="T120" fmla="*/ 2147483647 w 309"/>
                <a:gd name="T121" fmla="*/ 2147483647 h 530"/>
                <a:gd name="T122" fmla="*/ 2147483647 w 309"/>
                <a:gd name="T123" fmla="*/ 2147483647 h 53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09"/>
                <a:gd name="T187" fmla="*/ 0 h 530"/>
                <a:gd name="T188" fmla="*/ 309 w 309"/>
                <a:gd name="T189" fmla="*/ 530 h 53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09" h="530">
                  <a:moveTo>
                    <a:pt x="132" y="530"/>
                  </a:moveTo>
                  <a:lnTo>
                    <a:pt x="305" y="472"/>
                  </a:lnTo>
                  <a:lnTo>
                    <a:pt x="297" y="461"/>
                  </a:lnTo>
                  <a:lnTo>
                    <a:pt x="293" y="447"/>
                  </a:lnTo>
                  <a:lnTo>
                    <a:pt x="288" y="438"/>
                  </a:lnTo>
                  <a:lnTo>
                    <a:pt x="286" y="428"/>
                  </a:lnTo>
                  <a:lnTo>
                    <a:pt x="292" y="418"/>
                  </a:lnTo>
                  <a:lnTo>
                    <a:pt x="295" y="407"/>
                  </a:lnTo>
                  <a:lnTo>
                    <a:pt x="301" y="397"/>
                  </a:lnTo>
                  <a:lnTo>
                    <a:pt x="303" y="390"/>
                  </a:lnTo>
                  <a:lnTo>
                    <a:pt x="305" y="380"/>
                  </a:lnTo>
                  <a:lnTo>
                    <a:pt x="303" y="372"/>
                  </a:lnTo>
                  <a:lnTo>
                    <a:pt x="303" y="365"/>
                  </a:lnTo>
                  <a:lnTo>
                    <a:pt x="309" y="357"/>
                  </a:lnTo>
                  <a:lnTo>
                    <a:pt x="307" y="347"/>
                  </a:lnTo>
                  <a:lnTo>
                    <a:pt x="305" y="338"/>
                  </a:lnTo>
                  <a:lnTo>
                    <a:pt x="309" y="326"/>
                  </a:lnTo>
                  <a:lnTo>
                    <a:pt x="305" y="315"/>
                  </a:lnTo>
                  <a:lnTo>
                    <a:pt x="299" y="303"/>
                  </a:lnTo>
                  <a:lnTo>
                    <a:pt x="286" y="292"/>
                  </a:lnTo>
                  <a:lnTo>
                    <a:pt x="278" y="278"/>
                  </a:lnTo>
                  <a:lnTo>
                    <a:pt x="274" y="274"/>
                  </a:lnTo>
                  <a:lnTo>
                    <a:pt x="274" y="267"/>
                  </a:lnTo>
                  <a:lnTo>
                    <a:pt x="270" y="259"/>
                  </a:lnTo>
                  <a:lnTo>
                    <a:pt x="270" y="249"/>
                  </a:lnTo>
                  <a:lnTo>
                    <a:pt x="278" y="240"/>
                  </a:lnTo>
                  <a:lnTo>
                    <a:pt x="284" y="230"/>
                  </a:lnTo>
                  <a:lnTo>
                    <a:pt x="292" y="219"/>
                  </a:lnTo>
                  <a:lnTo>
                    <a:pt x="295" y="213"/>
                  </a:lnTo>
                  <a:lnTo>
                    <a:pt x="303" y="211"/>
                  </a:lnTo>
                  <a:lnTo>
                    <a:pt x="309" y="201"/>
                  </a:lnTo>
                  <a:lnTo>
                    <a:pt x="292" y="194"/>
                  </a:lnTo>
                  <a:lnTo>
                    <a:pt x="270" y="173"/>
                  </a:lnTo>
                  <a:lnTo>
                    <a:pt x="284" y="173"/>
                  </a:lnTo>
                  <a:lnTo>
                    <a:pt x="247" y="86"/>
                  </a:lnTo>
                  <a:lnTo>
                    <a:pt x="184" y="67"/>
                  </a:lnTo>
                  <a:lnTo>
                    <a:pt x="148" y="0"/>
                  </a:lnTo>
                  <a:lnTo>
                    <a:pt x="0" y="38"/>
                  </a:lnTo>
                  <a:lnTo>
                    <a:pt x="6" y="50"/>
                  </a:lnTo>
                  <a:lnTo>
                    <a:pt x="7" y="63"/>
                  </a:lnTo>
                  <a:lnTo>
                    <a:pt x="11" y="75"/>
                  </a:lnTo>
                  <a:lnTo>
                    <a:pt x="23" y="79"/>
                  </a:lnTo>
                  <a:lnTo>
                    <a:pt x="31" y="84"/>
                  </a:lnTo>
                  <a:lnTo>
                    <a:pt x="36" y="98"/>
                  </a:lnTo>
                  <a:lnTo>
                    <a:pt x="50" y="107"/>
                  </a:lnTo>
                  <a:lnTo>
                    <a:pt x="57" y="117"/>
                  </a:lnTo>
                  <a:lnTo>
                    <a:pt x="67" y="121"/>
                  </a:lnTo>
                  <a:lnTo>
                    <a:pt x="71" y="117"/>
                  </a:lnTo>
                  <a:lnTo>
                    <a:pt x="78" y="125"/>
                  </a:lnTo>
                  <a:lnTo>
                    <a:pt x="78" y="132"/>
                  </a:lnTo>
                  <a:lnTo>
                    <a:pt x="75" y="138"/>
                  </a:lnTo>
                  <a:lnTo>
                    <a:pt x="71" y="150"/>
                  </a:lnTo>
                  <a:lnTo>
                    <a:pt x="71" y="165"/>
                  </a:lnTo>
                  <a:lnTo>
                    <a:pt x="59" y="253"/>
                  </a:lnTo>
                  <a:lnTo>
                    <a:pt x="80" y="271"/>
                  </a:lnTo>
                  <a:lnTo>
                    <a:pt x="82" y="282"/>
                  </a:lnTo>
                  <a:lnTo>
                    <a:pt x="78" y="292"/>
                  </a:lnTo>
                  <a:lnTo>
                    <a:pt x="57" y="297"/>
                  </a:lnTo>
                  <a:lnTo>
                    <a:pt x="50" y="317"/>
                  </a:lnTo>
                  <a:lnTo>
                    <a:pt x="40" y="334"/>
                  </a:lnTo>
                  <a:lnTo>
                    <a:pt x="34" y="345"/>
                  </a:lnTo>
                  <a:lnTo>
                    <a:pt x="132" y="5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6" name="Freeform 409"/>
            <p:cNvSpPr>
              <a:spLocks/>
            </p:cNvSpPr>
            <p:nvPr/>
          </p:nvSpPr>
          <p:spPr bwMode="auto">
            <a:xfrm>
              <a:off x="2720431" y="4131555"/>
              <a:ext cx="458948" cy="693048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7" name="Freeform 410"/>
            <p:cNvSpPr>
              <a:spLocks/>
            </p:cNvSpPr>
            <p:nvPr/>
          </p:nvSpPr>
          <p:spPr bwMode="auto">
            <a:xfrm>
              <a:off x="2720431" y="4131555"/>
              <a:ext cx="458948" cy="693048"/>
            </a:xfrm>
            <a:custGeom>
              <a:avLst/>
              <a:gdLst>
                <a:gd name="T0" fmla="*/ 2147483647 w 611"/>
                <a:gd name="T1" fmla="*/ 2147483647 h 805"/>
                <a:gd name="T2" fmla="*/ 2147483647 w 611"/>
                <a:gd name="T3" fmla="*/ 2147483647 h 805"/>
                <a:gd name="T4" fmla="*/ 2147483647 w 611"/>
                <a:gd name="T5" fmla="*/ 2147483647 h 805"/>
                <a:gd name="T6" fmla="*/ 2147483647 w 611"/>
                <a:gd name="T7" fmla="*/ 2147483647 h 805"/>
                <a:gd name="T8" fmla="*/ 2147483647 w 611"/>
                <a:gd name="T9" fmla="*/ 2147483647 h 805"/>
                <a:gd name="T10" fmla="*/ 2147483647 w 611"/>
                <a:gd name="T11" fmla="*/ 2147483647 h 805"/>
                <a:gd name="T12" fmla="*/ 2147483647 w 611"/>
                <a:gd name="T13" fmla="*/ 2147483647 h 805"/>
                <a:gd name="T14" fmla="*/ 2147483647 w 611"/>
                <a:gd name="T15" fmla="*/ 2147483647 h 805"/>
                <a:gd name="T16" fmla="*/ 2147483647 w 611"/>
                <a:gd name="T17" fmla="*/ 2147483647 h 805"/>
                <a:gd name="T18" fmla="*/ 2147483647 w 611"/>
                <a:gd name="T19" fmla="*/ 2147483647 h 805"/>
                <a:gd name="T20" fmla="*/ 2147483647 w 611"/>
                <a:gd name="T21" fmla="*/ 2147483647 h 805"/>
                <a:gd name="T22" fmla="*/ 2147483647 w 611"/>
                <a:gd name="T23" fmla="*/ 2147483647 h 805"/>
                <a:gd name="T24" fmla="*/ 2147483647 w 611"/>
                <a:gd name="T25" fmla="*/ 2147483647 h 805"/>
                <a:gd name="T26" fmla="*/ 2147483647 w 611"/>
                <a:gd name="T27" fmla="*/ 2147483647 h 805"/>
                <a:gd name="T28" fmla="*/ 2147483647 w 611"/>
                <a:gd name="T29" fmla="*/ 2147483647 h 805"/>
                <a:gd name="T30" fmla="*/ 2147483647 w 611"/>
                <a:gd name="T31" fmla="*/ 2147483647 h 805"/>
                <a:gd name="T32" fmla="*/ 2147483647 w 611"/>
                <a:gd name="T33" fmla="*/ 2147483647 h 805"/>
                <a:gd name="T34" fmla="*/ 2147483647 w 611"/>
                <a:gd name="T35" fmla="*/ 2147483647 h 805"/>
                <a:gd name="T36" fmla="*/ 2147483647 w 611"/>
                <a:gd name="T37" fmla="*/ 2147483647 h 805"/>
                <a:gd name="T38" fmla="*/ 2147483647 w 611"/>
                <a:gd name="T39" fmla="*/ 2147483647 h 805"/>
                <a:gd name="T40" fmla="*/ 2147483647 w 611"/>
                <a:gd name="T41" fmla="*/ 2147483647 h 805"/>
                <a:gd name="T42" fmla="*/ 2147483647 w 611"/>
                <a:gd name="T43" fmla="*/ 2147483647 h 805"/>
                <a:gd name="T44" fmla="*/ 2147483647 w 611"/>
                <a:gd name="T45" fmla="*/ 2147483647 h 805"/>
                <a:gd name="T46" fmla="*/ 2147483647 w 611"/>
                <a:gd name="T47" fmla="*/ 2147483647 h 805"/>
                <a:gd name="T48" fmla="*/ 2147483647 w 611"/>
                <a:gd name="T49" fmla="*/ 2147483647 h 805"/>
                <a:gd name="T50" fmla="*/ 2147483647 w 611"/>
                <a:gd name="T51" fmla="*/ 2147483647 h 805"/>
                <a:gd name="T52" fmla="*/ 2147483647 w 611"/>
                <a:gd name="T53" fmla="*/ 2147483647 h 805"/>
                <a:gd name="T54" fmla="*/ 2147483647 w 611"/>
                <a:gd name="T55" fmla="*/ 2147483647 h 805"/>
                <a:gd name="T56" fmla="*/ 2147483647 w 611"/>
                <a:gd name="T57" fmla="*/ 2147483647 h 805"/>
                <a:gd name="T58" fmla="*/ 2147483647 w 611"/>
                <a:gd name="T59" fmla="*/ 2147483647 h 805"/>
                <a:gd name="T60" fmla="*/ 2147483647 w 611"/>
                <a:gd name="T61" fmla="*/ 2147483647 h 805"/>
                <a:gd name="T62" fmla="*/ 2147483647 w 611"/>
                <a:gd name="T63" fmla="*/ 2147483647 h 805"/>
                <a:gd name="T64" fmla="*/ 2147483647 w 611"/>
                <a:gd name="T65" fmla="*/ 2147483647 h 805"/>
                <a:gd name="T66" fmla="*/ 2147483647 w 611"/>
                <a:gd name="T67" fmla="*/ 2147483647 h 805"/>
                <a:gd name="T68" fmla="*/ 2147483647 w 611"/>
                <a:gd name="T69" fmla="*/ 2147483647 h 805"/>
                <a:gd name="T70" fmla="*/ 2147483647 w 611"/>
                <a:gd name="T71" fmla="*/ 2147483647 h 805"/>
                <a:gd name="T72" fmla="*/ 2147483647 w 611"/>
                <a:gd name="T73" fmla="*/ 2147483647 h 805"/>
                <a:gd name="T74" fmla="*/ 2147483647 w 611"/>
                <a:gd name="T75" fmla="*/ 2147483647 h 805"/>
                <a:gd name="T76" fmla="*/ 2147483647 w 611"/>
                <a:gd name="T77" fmla="*/ 2147483647 h 805"/>
                <a:gd name="T78" fmla="*/ 2147483647 w 611"/>
                <a:gd name="T79" fmla="*/ 2147483647 h 805"/>
                <a:gd name="T80" fmla="*/ 2147483647 w 611"/>
                <a:gd name="T81" fmla="*/ 2147483647 h 80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11"/>
                <a:gd name="T124" fmla="*/ 0 h 805"/>
                <a:gd name="T125" fmla="*/ 611 w 611"/>
                <a:gd name="T126" fmla="*/ 805 h 80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11" h="805">
                  <a:moveTo>
                    <a:pt x="394" y="801"/>
                  </a:moveTo>
                  <a:lnTo>
                    <a:pt x="357" y="714"/>
                  </a:lnTo>
                  <a:lnTo>
                    <a:pt x="294" y="695"/>
                  </a:lnTo>
                  <a:lnTo>
                    <a:pt x="258" y="628"/>
                  </a:lnTo>
                  <a:lnTo>
                    <a:pt x="110" y="666"/>
                  </a:lnTo>
                  <a:lnTo>
                    <a:pt x="108" y="655"/>
                  </a:lnTo>
                  <a:lnTo>
                    <a:pt x="108" y="643"/>
                  </a:lnTo>
                  <a:lnTo>
                    <a:pt x="114" y="638"/>
                  </a:lnTo>
                  <a:lnTo>
                    <a:pt x="110" y="632"/>
                  </a:lnTo>
                  <a:lnTo>
                    <a:pt x="102" y="626"/>
                  </a:lnTo>
                  <a:lnTo>
                    <a:pt x="102" y="601"/>
                  </a:lnTo>
                  <a:lnTo>
                    <a:pt x="102" y="580"/>
                  </a:lnTo>
                  <a:lnTo>
                    <a:pt x="108" y="572"/>
                  </a:lnTo>
                  <a:lnTo>
                    <a:pt x="110" y="563"/>
                  </a:lnTo>
                  <a:lnTo>
                    <a:pt x="106" y="549"/>
                  </a:lnTo>
                  <a:lnTo>
                    <a:pt x="96" y="544"/>
                  </a:lnTo>
                  <a:lnTo>
                    <a:pt x="89" y="536"/>
                  </a:lnTo>
                  <a:lnTo>
                    <a:pt x="77" y="528"/>
                  </a:lnTo>
                  <a:lnTo>
                    <a:pt x="73" y="524"/>
                  </a:lnTo>
                  <a:lnTo>
                    <a:pt x="116" y="503"/>
                  </a:lnTo>
                  <a:lnTo>
                    <a:pt x="64" y="363"/>
                  </a:lnTo>
                  <a:lnTo>
                    <a:pt x="50" y="357"/>
                  </a:lnTo>
                  <a:lnTo>
                    <a:pt x="45" y="342"/>
                  </a:lnTo>
                  <a:lnTo>
                    <a:pt x="4" y="365"/>
                  </a:lnTo>
                  <a:lnTo>
                    <a:pt x="0" y="350"/>
                  </a:lnTo>
                  <a:lnTo>
                    <a:pt x="45" y="290"/>
                  </a:lnTo>
                  <a:lnTo>
                    <a:pt x="71" y="225"/>
                  </a:lnTo>
                  <a:lnTo>
                    <a:pt x="137" y="206"/>
                  </a:lnTo>
                  <a:lnTo>
                    <a:pt x="116" y="100"/>
                  </a:lnTo>
                  <a:lnTo>
                    <a:pt x="137" y="85"/>
                  </a:lnTo>
                  <a:lnTo>
                    <a:pt x="119" y="48"/>
                  </a:lnTo>
                  <a:lnTo>
                    <a:pt x="160" y="2"/>
                  </a:lnTo>
                  <a:lnTo>
                    <a:pt x="202" y="0"/>
                  </a:lnTo>
                  <a:lnTo>
                    <a:pt x="250" y="6"/>
                  </a:lnTo>
                  <a:lnTo>
                    <a:pt x="307" y="16"/>
                  </a:lnTo>
                  <a:lnTo>
                    <a:pt x="367" y="31"/>
                  </a:lnTo>
                  <a:lnTo>
                    <a:pt x="400" y="48"/>
                  </a:lnTo>
                  <a:lnTo>
                    <a:pt x="400" y="156"/>
                  </a:lnTo>
                  <a:lnTo>
                    <a:pt x="446" y="292"/>
                  </a:lnTo>
                  <a:lnTo>
                    <a:pt x="547" y="331"/>
                  </a:lnTo>
                  <a:lnTo>
                    <a:pt x="544" y="373"/>
                  </a:lnTo>
                  <a:lnTo>
                    <a:pt x="519" y="380"/>
                  </a:lnTo>
                  <a:lnTo>
                    <a:pt x="488" y="544"/>
                  </a:lnTo>
                  <a:lnTo>
                    <a:pt x="544" y="572"/>
                  </a:lnTo>
                  <a:lnTo>
                    <a:pt x="590" y="572"/>
                  </a:lnTo>
                  <a:lnTo>
                    <a:pt x="588" y="580"/>
                  </a:lnTo>
                  <a:lnTo>
                    <a:pt x="584" y="590"/>
                  </a:lnTo>
                  <a:lnTo>
                    <a:pt x="588" y="597"/>
                  </a:lnTo>
                  <a:lnTo>
                    <a:pt x="597" y="597"/>
                  </a:lnTo>
                  <a:lnTo>
                    <a:pt x="603" y="605"/>
                  </a:lnTo>
                  <a:lnTo>
                    <a:pt x="603" y="616"/>
                  </a:lnTo>
                  <a:lnTo>
                    <a:pt x="592" y="620"/>
                  </a:lnTo>
                  <a:lnTo>
                    <a:pt x="592" y="630"/>
                  </a:lnTo>
                  <a:lnTo>
                    <a:pt x="586" y="663"/>
                  </a:lnTo>
                  <a:lnTo>
                    <a:pt x="611" y="672"/>
                  </a:lnTo>
                  <a:lnTo>
                    <a:pt x="609" y="682"/>
                  </a:lnTo>
                  <a:lnTo>
                    <a:pt x="601" y="695"/>
                  </a:lnTo>
                  <a:lnTo>
                    <a:pt x="593" y="699"/>
                  </a:lnTo>
                  <a:lnTo>
                    <a:pt x="586" y="705"/>
                  </a:lnTo>
                  <a:lnTo>
                    <a:pt x="576" y="712"/>
                  </a:lnTo>
                  <a:lnTo>
                    <a:pt x="586" y="718"/>
                  </a:lnTo>
                  <a:lnTo>
                    <a:pt x="576" y="728"/>
                  </a:lnTo>
                  <a:lnTo>
                    <a:pt x="568" y="735"/>
                  </a:lnTo>
                  <a:lnTo>
                    <a:pt x="559" y="739"/>
                  </a:lnTo>
                  <a:lnTo>
                    <a:pt x="559" y="747"/>
                  </a:lnTo>
                  <a:lnTo>
                    <a:pt x="551" y="751"/>
                  </a:lnTo>
                  <a:lnTo>
                    <a:pt x="545" y="760"/>
                  </a:lnTo>
                  <a:lnTo>
                    <a:pt x="540" y="762"/>
                  </a:lnTo>
                  <a:lnTo>
                    <a:pt x="530" y="760"/>
                  </a:lnTo>
                  <a:lnTo>
                    <a:pt x="526" y="764"/>
                  </a:lnTo>
                  <a:lnTo>
                    <a:pt x="526" y="770"/>
                  </a:lnTo>
                  <a:lnTo>
                    <a:pt x="522" y="772"/>
                  </a:lnTo>
                  <a:lnTo>
                    <a:pt x="515" y="772"/>
                  </a:lnTo>
                  <a:lnTo>
                    <a:pt x="507" y="778"/>
                  </a:lnTo>
                  <a:lnTo>
                    <a:pt x="507" y="783"/>
                  </a:lnTo>
                  <a:lnTo>
                    <a:pt x="507" y="793"/>
                  </a:lnTo>
                  <a:lnTo>
                    <a:pt x="503" y="801"/>
                  </a:lnTo>
                  <a:lnTo>
                    <a:pt x="486" y="801"/>
                  </a:lnTo>
                  <a:lnTo>
                    <a:pt x="474" y="805"/>
                  </a:lnTo>
                  <a:lnTo>
                    <a:pt x="461" y="801"/>
                  </a:lnTo>
                  <a:lnTo>
                    <a:pt x="453" y="801"/>
                  </a:lnTo>
                  <a:lnTo>
                    <a:pt x="394" y="80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8" name="Freeform 411"/>
            <p:cNvSpPr>
              <a:spLocks/>
            </p:cNvSpPr>
            <p:nvPr/>
          </p:nvSpPr>
          <p:spPr bwMode="auto">
            <a:xfrm>
              <a:off x="3022000" y="4147204"/>
              <a:ext cx="407954" cy="641628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399" name="Freeform 412"/>
            <p:cNvSpPr>
              <a:spLocks/>
            </p:cNvSpPr>
            <p:nvPr/>
          </p:nvSpPr>
          <p:spPr bwMode="auto">
            <a:xfrm>
              <a:off x="3022000" y="4147204"/>
              <a:ext cx="407954" cy="641628"/>
            </a:xfrm>
            <a:custGeom>
              <a:avLst/>
              <a:gdLst>
                <a:gd name="T0" fmla="*/ 2147483647 w 548"/>
                <a:gd name="T1" fmla="*/ 2147483647 h 740"/>
                <a:gd name="T2" fmla="*/ 2147483647 w 548"/>
                <a:gd name="T3" fmla="*/ 2147483647 h 740"/>
                <a:gd name="T4" fmla="*/ 2147483647 w 548"/>
                <a:gd name="T5" fmla="*/ 2147483647 h 740"/>
                <a:gd name="T6" fmla="*/ 2147483647 w 548"/>
                <a:gd name="T7" fmla="*/ 2147483647 h 740"/>
                <a:gd name="T8" fmla="*/ 2147483647 w 548"/>
                <a:gd name="T9" fmla="*/ 2147483647 h 740"/>
                <a:gd name="T10" fmla="*/ 2147483647 w 548"/>
                <a:gd name="T11" fmla="*/ 2147483647 h 740"/>
                <a:gd name="T12" fmla="*/ 2147483647 w 548"/>
                <a:gd name="T13" fmla="*/ 2147483647 h 740"/>
                <a:gd name="T14" fmla="*/ 2147483647 w 548"/>
                <a:gd name="T15" fmla="*/ 2147483647 h 740"/>
                <a:gd name="T16" fmla="*/ 2147483647 w 548"/>
                <a:gd name="T17" fmla="*/ 2147483647 h 740"/>
                <a:gd name="T18" fmla="*/ 0 w 548"/>
                <a:gd name="T19" fmla="*/ 2147483647 h 740"/>
                <a:gd name="T20" fmla="*/ 2147483647 w 548"/>
                <a:gd name="T21" fmla="*/ 2147483647 h 740"/>
                <a:gd name="T22" fmla="*/ 2147483647 w 548"/>
                <a:gd name="T23" fmla="*/ 2147483647 h 740"/>
                <a:gd name="T24" fmla="*/ 2147483647 w 548"/>
                <a:gd name="T25" fmla="*/ 2147483647 h 740"/>
                <a:gd name="T26" fmla="*/ 2147483647 w 548"/>
                <a:gd name="T27" fmla="*/ 2147483647 h 740"/>
                <a:gd name="T28" fmla="*/ 2147483647 w 548"/>
                <a:gd name="T29" fmla="*/ 0 h 740"/>
                <a:gd name="T30" fmla="*/ 2147483647 w 548"/>
                <a:gd name="T31" fmla="*/ 2147483647 h 740"/>
                <a:gd name="T32" fmla="*/ 2147483647 w 548"/>
                <a:gd name="T33" fmla="*/ 2147483647 h 740"/>
                <a:gd name="T34" fmla="*/ 2147483647 w 548"/>
                <a:gd name="T35" fmla="*/ 2147483647 h 740"/>
                <a:gd name="T36" fmla="*/ 2147483647 w 548"/>
                <a:gd name="T37" fmla="*/ 2147483647 h 740"/>
                <a:gd name="T38" fmla="*/ 2147483647 w 548"/>
                <a:gd name="T39" fmla="*/ 2147483647 h 740"/>
                <a:gd name="T40" fmla="*/ 2147483647 w 548"/>
                <a:gd name="T41" fmla="*/ 2147483647 h 740"/>
                <a:gd name="T42" fmla="*/ 2147483647 w 548"/>
                <a:gd name="T43" fmla="*/ 2147483647 h 740"/>
                <a:gd name="T44" fmla="*/ 2147483647 w 548"/>
                <a:gd name="T45" fmla="*/ 2147483647 h 740"/>
                <a:gd name="T46" fmla="*/ 2147483647 w 548"/>
                <a:gd name="T47" fmla="*/ 2147483647 h 740"/>
                <a:gd name="T48" fmla="*/ 2147483647 w 548"/>
                <a:gd name="T49" fmla="*/ 2147483647 h 740"/>
                <a:gd name="T50" fmla="*/ 2147483647 w 548"/>
                <a:gd name="T51" fmla="*/ 2147483647 h 740"/>
                <a:gd name="T52" fmla="*/ 2147483647 w 548"/>
                <a:gd name="T53" fmla="*/ 2147483647 h 740"/>
                <a:gd name="T54" fmla="*/ 2147483647 w 548"/>
                <a:gd name="T55" fmla="*/ 2147483647 h 740"/>
                <a:gd name="T56" fmla="*/ 2147483647 w 548"/>
                <a:gd name="T57" fmla="*/ 2147483647 h 740"/>
                <a:gd name="T58" fmla="*/ 2147483647 w 548"/>
                <a:gd name="T59" fmla="*/ 2147483647 h 740"/>
                <a:gd name="T60" fmla="*/ 2147483647 w 548"/>
                <a:gd name="T61" fmla="*/ 2147483647 h 740"/>
                <a:gd name="T62" fmla="*/ 2147483647 w 548"/>
                <a:gd name="T63" fmla="*/ 2147483647 h 740"/>
                <a:gd name="T64" fmla="*/ 2147483647 w 548"/>
                <a:gd name="T65" fmla="*/ 2147483647 h 74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48"/>
                <a:gd name="T100" fmla="*/ 0 h 740"/>
                <a:gd name="T101" fmla="*/ 548 w 548"/>
                <a:gd name="T102" fmla="*/ 740 h 74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48" h="740">
                  <a:moveTo>
                    <a:pt x="345" y="740"/>
                  </a:moveTo>
                  <a:lnTo>
                    <a:pt x="209" y="662"/>
                  </a:lnTo>
                  <a:lnTo>
                    <a:pt x="211" y="652"/>
                  </a:lnTo>
                  <a:lnTo>
                    <a:pt x="186" y="643"/>
                  </a:lnTo>
                  <a:lnTo>
                    <a:pt x="192" y="610"/>
                  </a:lnTo>
                  <a:lnTo>
                    <a:pt x="192" y="600"/>
                  </a:lnTo>
                  <a:lnTo>
                    <a:pt x="203" y="596"/>
                  </a:lnTo>
                  <a:lnTo>
                    <a:pt x="203" y="585"/>
                  </a:lnTo>
                  <a:lnTo>
                    <a:pt x="197" y="577"/>
                  </a:lnTo>
                  <a:lnTo>
                    <a:pt x="188" y="577"/>
                  </a:lnTo>
                  <a:lnTo>
                    <a:pt x="184" y="570"/>
                  </a:lnTo>
                  <a:lnTo>
                    <a:pt x="188" y="560"/>
                  </a:lnTo>
                  <a:lnTo>
                    <a:pt x="190" y="552"/>
                  </a:lnTo>
                  <a:lnTo>
                    <a:pt x="144" y="552"/>
                  </a:lnTo>
                  <a:lnTo>
                    <a:pt x="88" y="524"/>
                  </a:lnTo>
                  <a:lnTo>
                    <a:pt x="119" y="360"/>
                  </a:lnTo>
                  <a:lnTo>
                    <a:pt x="144" y="353"/>
                  </a:lnTo>
                  <a:lnTo>
                    <a:pt x="147" y="311"/>
                  </a:lnTo>
                  <a:lnTo>
                    <a:pt x="46" y="272"/>
                  </a:lnTo>
                  <a:lnTo>
                    <a:pt x="0" y="136"/>
                  </a:lnTo>
                  <a:lnTo>
                    <a:pt x="0" y="28"/>
                  </a:lnTo>
                  <a:lnTo>
                    <a:pt x="25" y="40"/>
                  </a:lnTo>
                  <a:lnTo>
                    <a:pt x="115" y="69"/>
                  </a:lnTo>
                  <a:lnTo>
                    <a:pt x="138" y="65"/>
                  </a:lnTo>
                  <a:lnTo>
                    <a:pt x="186" y="51"/>
                  </a:lnTo>
                  <a:lnTo>
                    <a:pt x="266" y="28"/>
                  </a:lnTo>
                  <a:lnTo>
                    <a:pt x="299" y="7"/>
                  </a:lnTo>
                  <a:lnTo>
                    <a:pt x="341" y="7"/>
                  </a:lnTo>
                  <a:lnTo>
                    <a:pt x="376" y="7"/>
                  </a:lnTo>
                  <a:lnTo>
                    <a:pt x="399" y="0"/>
                  </a:lnTo>
                  <a:lnTo>
                    <a:pt x="406" y="3"/>
                  </a:lnTo>
                  <a:lnTo>
                    <a:pt x="408" y="103"/>
                  </a:lnTo>
                  <a:lnTo>
                    <a:pt x="422" y="130"/>
                  </a:lnTo>
                  <a:lnTo>
                    <a:pt x="428" y="132"/>
                  </a:lnTo>
                  <a:lnTo>
                    <a:pt x="437" y="142"/>
                  </a:lnTo>
                  <a:lnTo>
                    <a:pt x="445" y="149"/>
                  </a:lnTo>
                  <a:lnTo>
                    <a:pt x="451" y="163"/>
                  </a:lnTo>
                  <a:lnTo>
                    <a:pt x="458" y="172"/>
                  </a:lnTo>
                  <a:lnTo>
                    <a:pt x="460" y="193"/>
                  </a:lnTo>
                  <a:lnTo>
                    <a:pt x="462" y="216"/>
                  </a:lnTo>
                  <a:lnTo>
                    <a:pt x="462" y="228"/>
                  </a:lnTo>
                  <a:lnTo>
                    <a:pt x="458" y="240"/>
                  </a:lnTo>
                  <a:lnTo>
                    <a:pt x="456" y="251"/>
                  </a:lnTo>
                  <a:lnTo>
                    <a:pt x="458" y="259"/>
                  </a:lnTo>
                  <a:lnTo>
                    <a:pt x="462" y="274"/>
                  </a:lnTo>
                  <a:lnTo>
                    <a:pt x="462" y="280"/>
                  </a:lnTo>
                  <a:lnTo>
                    <a:pt x="454" y="286"/>
                  </a:lnTo>
                  <a:lnTo>
                    <a:pt x="453" y="289"/>
                  </a:lnTo>
                  <a:lnTo>
                    <a:pt x="458" y="312"/>
                  </a:lnTo>
                  <a:lnTo>
                    <a:pt x="464" y="318"/>
                  </a:lnTo>
                  <a:lnTo>
                    <a:pt x="468" y="335"/>
                  </a:lnTo>
                  <a:lnTo>
                    <a:pt x="462" y="351"/>
                  </a:lnTo>
                  <a:lnTo>
                    <a:pt x="456" y="372"/>
                  </a:lnTo>
                  <a:lnTo>
                    <a:pt x="458" y="391"/>
                  </a:lnTo>
                  <a:lnTo>
                    <a:pt x="466" y="406"/>
                  </a:lnTo>
                  <a:lnTo>
                    <a:pt x="466" y="418"/>
                  </a:lnTo>
                  <a:lnTo>
                    <a:pt x="466" y="433"/>
                  </a:lnTo>
                  <a:lnTo>
                    <a:pt x="493" y="445"/>
                  </a:lnTo>
                  <a:lnTo>
                    <a:pt x="537" y="483"/>
                  </a:lnTo>
                  <a:lnTo>
                    <a:pt x="548" y="522"/>
                  </a:lnTo>
                  <a:lnTo>
                    <a:pt x="529" y="533"/>
                  </a:lnTo>
                  <a:lnTo>
                    <a:pt x="512" y="533"/>
                  </a:lnTo>
                  <a:lnTo>
                    <a:pt x="451" y="570"/>
                  </a:lnTo>
                  <a:lnTo>
                    <a:pt x="343" y="631"/>
                  </a:lnTo>
                  <a:lnTo>
                    <a:pt x="387" y="710"/>
                  </a:lnTo>
                  <a:lnTo>
                    <a:pt x="345" y="74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0" name="Freeform 413"/>
            <p:cNvSpPr>
              <a:spLocks/>
            </p:cNvSpPr>
            <p:nvPr/>
          </p:nvSpPr>
          <p:spPr bwMode="auto">
            <a:xfrm>
              <a:off x="3261145" y="4599920"/>
              <a:ext cx="244421" cy="318579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1" name="Freeform 414"/>
            <p:cNvSpPr>
              <a:spLocks/>
            </p:cNvSpPr>
            <p:nvPr/>
          </p:nvSpPr>
          <p:spPr bwMode="auto">
            <a:xfrm>
              <a:off x="3261145" y="4599920"/>
              <a:ext cx="244421" cy="318579"/>
            </a:xfrm>
            <a:custGeom>
              <a:avLst/>
              <a:gdLst>
                <a:gd name="T0" fmla="*/ 2147483647 w 326"/>
                <a:gd name="T1" fmla="*/ 2147483647 h 363"/>
                <a:gd name="T2" fmla="*/ 2147483647 w 326"/>
                <a:gd name="T3" fmla="*/ 2147483647 h 363"/>
                <a:gd name="T4" fmla="*/ 0 w 326"/>
                <a:gd name="T5" fmla="*/ 2147483647 h 363"/>
                <a:gd name="T6" fmla="*/ 2147483647 w 326"/>
                <a:gd name="T7" fmla="*/ 2147483647 h 363"/>
                <a:gd name="T8" fmla="*/ 2147483647 w 326"/>
                <a:gd name="T9" fmla="*/ 2147483647 h 363"/>
                <a:gd name="T10" fmla="*/ 2147483647 w 326"/>
                <a:gd name="T11" fmla="*/ 2147483647 h 363"/>
                <a:gd name="T12" fmla="*/ 2147483647 w 326"/>
                <a:gd name="T13" fmla="*/ 2147483647 h 363"/>
                <a:gd name="T14" fmla="*/ 2147483647 w 326"/>
                <a:gd name="T15" fmla="*/ 2147483647 h 363"/>
                <a:gd name="T16" fmla="*/ 2147483647 w 326"/>
                <a:gd name="T17" fmla="*/ 2147483647 h 363"/>
                <a:gd name="T18" fmla="*/ 2147483647 w 326"/>
                <a:gd name="T19" fmla="*/ 0 h 363"/>
                <a:gd name="T20" fmla="*/ 2147483647 w 326"/>
                <a:gd name="T21" fmla="*/ 0 h 363"/>
                <a:gd name="T22" fmla="*/ 2147483647 w 326"/>
                <a:gd name="T23" fmla="*/ 2147483647 h 363"/>
                <a:gd name="T24" fmla="*/ 2147483647 w 326"/>
                <a:gd name="T25" fmla="*/ 2147483647 h 363"/>
                <a:gd name="T26" fmla="*/ 2147483647 w 326"/>
                <a:gd name="T27" fmla="*/ 2147483647 h 363"/>
                <a:gd name="T28" fmla="*/ 2147483647 w 326"/>
                <a:gd name="T29" fmla="*/ 2147483647 h 363"/>
                <a:gd name="T30" fmla="*/ 2147483647 w 326"/>
                <a:gd name="T31" fmla="*/ 2147483647 h 363"/>
                <a:gd name="T32" fmla="*/ 2147483647 w 326"/>
                <a:gd name="T33" fmla="*/ 2147483647 h 363"/>
                <a:gd name="T34" fmla="*/ 2147483647 w 326"/>
                <a:gd name="T35" fmla="*/ 2147483647 h 363"/>
                <a:gd name="T36" fmla="*/ 2147483647 w 326"/>
                <a:gd name="T37" fmla="*/ 2147483647 h 363"/>
                <a:gd name="T38" fmla="*/ 2147483647 w 326"/>
                <a:gd name="T39" fmla="*/ 2147483647 h 363"/>
                <a:gd name="T40" fmla="*/ 2147483647 w 326"/>
                <a:gd name="T41" fmla="*/ 2147483647 h 363"/>
                <a:gd name="T42" fmla="*/ 2147483647 w 326"/>
                <a:gd name="T43" fmla="*/ 2147483647 h 363"/>
                <a:gd name="T44" fmla="*/ 2147483647 w 326"/>
                <a:gd name="T45" fmla="*/ 2147483647 h 363"/>
                <a:gd name="T46" fmla="*/ 2147483647 w 326"/>
                <a:gd name="T47" fmla="*/ 2147483647 h 363"/>
                <a:gd name="T48" fmla="*/ 2147483647 w 326"/>
                <a:gd name="T49" fmla="*/ 2147483647 h 363"/>
                <a:gd name="T50" fmla="*/ 2147483647 w 326"/>
                <a:gd name="T51" fmla="*/ 2147483647 h 363"/>
                <a:gd name="T52" fmla="*/ 2147483647 w 326"/>
                <a:gd name="T53" fmla="*/ 2147483647 h 363"/>
                <a:gd name="T54" fmla="*/ 2147483647 w 326"/>
                <a:gd name="T55" fmla="*/ 2147483647 h 363"/>
                <a:gd name="T56" fmla="*/ 2147483647 w 326"/>
                <a:gd name="T57" fmla="*/ 2147483647 h 363"/>
                <a:gd name="T58" fmla="*/ 2147483647 w 326"/>
                <a:gd name="T59" fmla="*/ 2147483647 h 363"/>
                <a:gd name="T60" fmla="*/ 2147483647 w 326"/>
                <a:gd name="T61" fmla="*/ 2147483647 h 363"/>
                <a:gd name="T62" fmla="*/ 2147483647 w 326"/>
                <a:gd name="T63" fmla="*/ 2147483647 h 363"/>
                <a:gd name="T64" fmla="*/ 2147483647 w 326"/>
                <a:gd name="T65" fmla="*/ 2147483647 h 363"/>
                <a:gd name="T66" fmla="*/ 2147483647 w 326"/>
                <a:gd name="T67" fmla="*/ 2147483647 h 363"/>
                <a:gd name="T68" fmla="*/ 2147483647 w 326"/>
                <a:gd name="T69" fmla="*/ 2147483647 h 363"/>
                <a:gd name="T70" fmla="*/ 2147483647 w 326"/>
                <a:gd name="T71" fmla="*/ 2147483647 h 363"/>
                <a:gd name="T72" fmla="*/ 2147483647 w 326"/>
                <a:gd name="T73" fmla="*/ 2147483647 h 363"/>
                <a:gd name="T74" fmla="*/ 2147483647 w 326"/>
                <a:gd name="T75" fmla="*/ 2147483647 h 363"/>
                <a:gd name="T76" fmla="*/ 2147483647 w 326"/>
                <a:gd name="T77" fmla="*/ 2147483647 h 363"/>
                <a:gd name="T78" fmla="*/ 2147483647 w 326"/>
                <a:gd name="T79" fmla="*/ 2147483647 h 363"/>
                <a:gd name="T80" fmla="*/ 2147483647 w 326"/>
                <a:gd name="T81" fmla="*/ 2147483647 h 363"/>
                <a:gd name="T82" fmla="*/ 2147483647 w 326"/>
                <a:gd name="T83" fmla="*/ 2147483647 h 36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26"/>
                <a:gd name="T127" fmla="*/ 0 h 363"/>
                <a:gd name="T128" fmla="*/ 326 w 326"/>
                <a:gd name="T129" fmla="*/ 363 h 36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26" h="363">
                  <a:moveTo>
                    <a:pt x="148" y="361"/>
                  </a:moveTo>
                  <a:lnTo>
                    <a:pt x="84" y="327"/>
                  </a:lnTo>
                  <a:lnTo>
                    <a:pt x="0" y="277"/>
                  </a:lnTo>
                  <a:lnTo>
                    <a:pt x="23" y="213"/>
                  </a:lnTo>
                  <a:lnTo>
                    <a:pt x="65" y="183"/>
                  </a:lnTo>
                  <a:lnTo>
                    <a:pt x="21" y="104"/>
                  </a:lnTo>
                  <a:lnTo>
                    <a:pt x="129" y="43"/>
                  </a:lnTo>
                  <a:lnTo>
                    <a:pt x="190" y="6"/>
                  </a:lnTo>
                  <a:lnTo>
                    <a:pt x="196" y="14"/>
                  </a:lnTo>
                  <a:lnTo>
                    <a:pt x="223" y="0"/>
                  </a:lnTo>
                  <a:lnTo>
                    <a:pt x="236" y="0"/>
                  </a:lnTo>
                  <a:lnTo>
                    <a:pt x="257" y="14"/>
                  </a:lnTo>
                  <a:lnTo>
                    <a:pt x="263" y="31"/>
                  </a:lnTo>
                  <a:lnTo>
                    <a:pt x="250" y="71"/>
                  </a:lnTo>
                  <a:lnTo>
                    <a:pt x="242" y="81"/>
                  </a:lnTo>
                  <a:lnTo>
                    <a:pt x="232" y="85"/>
                  </a:lnTo>
                  <a:lnTo>
                    <a:pt x="230" y="89"/>
                  </a:lnTo>
                  <a:lnTo>
                    <a:pt x="230" y="98"/>
                  </a:lnTo>
                  <a:lnTo>
                    <a:pt x="246" y="123"/>
                  </a:lnTo>
                  <a:lnTo>
                    <a:pt x="248" y="139"/>
                  </a:lnTo>
                  <a:lnTo>
                    <a:pt x="251" y="142"/>
                  </a:lnTo>
                  <a:lnTo>
                    <a:pt x="274" y="131"/>
                  </a:lnTo>
                  <a:lnTo>
                    <a:pt x="296" y="162"/>
                  </a:lnTo>
                  <a:lnTo>
                    <a:pt x="322" y="211"/>
                  </a:lnTo>
                  <a:lnTo>
                    <a:pt x="326" y="235"/>
                  </a:lnTo>
                  <a:lnTo>
                    <a:pt x="319" y="246"/>
                  </a:lnTo>
                  <a:lnTo>
                    <a:pt x="303" y="248"/>
                  </a:lnTo>
                  <a:lnTo>
                    <a:pt x="299" y="250"/>
                  </a:lnTo>
                  <a:lnTo>
                    <a:pt x="299" y="259"/>
                  </a:lnTo>
                  <a:lnTo>
                    <a:pt x="292" y="269"/>
                  </a:lnTo>
                  <a:lnTo>
                    <a:pt x="276" y="279"/>
                  </a:lnTo>
                  <a:lnTo>
                    <a:pt x="253" y="296"/>
                  </a:lnTo>
                  <a:lnTo>
                    <a:pt x="246" y="306"/>
                  </a:lnTo>
                  <a:lnTo>
                    <a:pt x="232" y="319"/>
                  </a:lnTo>
                  <a:lnTo>
                    <a:pt x="215" y="319"/>
                  </a:lnTo>
                  <a:lnTo>
                    <a:pt x="205" y="317"/>
                  </a:lnTo>
                  <a:lnTo>
                    <a:pt x="200" y="317"/>
                  </a:lnTo>
                  <a:lnTo>
                    <a:pt x="200" y="329"/>
                  </a:lnTo>
                  <a:lnTo>
                    <a:pt x="194" y="340"/>
                  </a:lnTo>
                  <a:lnTo>
                    <a:pt x="177" y="355"/>
                  </a:lnTo>
                  <a:lnTo>
                    <a:pt x="161" y="363"/>
                  </a:lnTo>
                  <a:lnTo>
                    <a:pt x="148" y="361"/>
                  </a:lnTo>
                </a:path>
              </a:pathLst>
            </a:custGeom>
            <a:solidFill>
              <a:srgbClr val="FFFF00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2" name="Freeform 415"/>
            <p:cNvSpPr>
              <a:spLocks/>
            </p:cNvSpPr>
            <p:nvPr/>
          </p:nvSpPr>
          <p:spPr bwMode="auto">
            <a:xfrm>
              <a:off x="2528763" y="3773852"/>
              <a:ext cx="312120" cy="608094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3" name="Freeform 416"/>
            <p:cNvSpPr>
              <a:spLocks/>
            </p:cNvSpPr>
            <p:nvPr/>
          </p:nvSpPr>
          <p:spPr bwMode="auto">
            <a:xfrm>
              <a:off x="2528763" y="3773852"/>
              <a:ext cx="312120" cy="608094"/>
            </a:xfrm>
            <a:custGeom>
              <a:avLst/>
              <a:gdLst>
                <a:gd name="T0" fmla="*/ 2147483647 w 415"/>
                <a:gd name="T1" fmla="*/ 2147483647 h 700"/>
                <a:gd name="T2" fmla="*/ 2147483647 w 415"/>
                <a:gd name="T3" fmla="*/ 2147483647 h 700"/>
                <a:gd name="T4" fmla="*/ 2147483647 w 415"/>
                <a:gd name="T5" fmla="*/ 2147483647 h 700"/>
                <a:gd name="T6" fmla="*/ 2147483647 w 415"/>
                <a:gd name="T7" fmla="*/ 2147483647 h 700"/>
                <a:gd name="T8" fmla="*/ 2147483647 w 415"/>
                <a:gd name="T9" fmla="*/ 2147483647 h 700"/>
                <a:gd name="T10" fmla="*/ 2147483647 w 415"/>
                <a:gd name="T11" fmla="*/ 2147483647 h 700"/>
                <a:gd name="T12" fmla="*/ 2147483647 w 415"/>
                <a:gd name="T13" fmla="*/ 2147483647 h 700"/>
                <a:gd name="T14" fmla="*/ 2147483647 w 415"/>
                <a:gd name="T15" fmla="*/ 2147483647 h 700"/>
                <a:gd name="T16" fmla="*/ 2147483647 w 415"/>
                <a:gd name="T17" fmla="*/ 2147483647 h 700"/>
                <a:gd name="T18" fmla="*/ 2147483647 w 415"/>
                <a:gd name="T19" fmla="*/ 2147483647 h 700"/>
                <a:gd name="T20" fmla="*/ 2147483647 w 415"/>
                <a:gd name="T21" fmla="*/ 2147483647 h 700"/>
                <a:gd name="T22" fmla="*/ 2147483647 w 415"/>
                <a:gd name="T23" fmla="*/ 2147483647 h 700"/>
                <a:gd name="T24" fmla="*/ 2147483647 w 415"/>
                <a:gd name="T25" fmla="*/ 2147483647 h 700"/>
                <a:gd name="T26" fmla="*/ 2147483647 w 415"/>
                <a:gd name="T27" fmla="*/ 2147483647 h 700"/>
                <a:gd name="T28" fmla="*/ 2147483647 w 415"/>
                <a:gd name="T29" fmla="*/ 2147483647 h 700"/>
                <a:gd name="T30" fmla="*/ 2147483647 w 415"/>
                <a:gd name="T31" fmla="*/ 2147483647 h 700"/>
                <a:gd name="T32" fmla="*/ 2147483647 w 415"/>
                <a:gd name="T33" fmla="*/ 2147483647 h 700"/>
                <a:gd name="T34" fmla="*/ 2147483647 w 415"/>
                <a:gd name="T35" fmla="*/ 2147483647 h 700"/>
                <a:gd name="T36" fmla="*/ 2147483647 w 415"/>
                <a:gd name="T37" fmla="*/ 2147483647 h 700"/>
                <a:gd name="T38" fmla="*/ 2147483647 w 415"/>
                <a:gd name="T39" fmla="*/ 2147483647 h 700"/>
                <a:gd name="T40" fmla="*/ 2147483647 w 415"/>
                <a:gd name="T41" fmla="*/ 2147483647 h 700"/>
                <a:gd name="T42" fmla="*/ 2147483647 w 415"/>
                <a:gd name="T43" fmla="*/ 2147483647 h 700"/>
                <a:gd name="T44" fmla="*/ 2147483647 w 415"/>
                <a:gd name="T45" fmla="*/ 2147483647 h 700"/>
                <a:gd name="T46" fmla="*/ 2147483647 w 415"/>
                <a:gd name="T47" fmla="*/ 2147483647 h 700"/>
                <a:gd name="T48" fmla="*/ 2147483647 w 415"/>
                <a:gd name="T49" fmla="*/ 2147483647 h 700"/>
                <a:gd name="T50" fmla="*/ 2147483647 w 415"/>
                <a:gd name="T51" fmla="*/ 2147483647 h 700"/>
                <a:gd name="T52" fmla="*/ 2147483647 w 415"/>
                <a:gd name="T53" fmla="*/ 2147483647 h 700"/>
                <a:gd name="T54" fmla="*/ 2147483647 w 415"/>
                <a:gd name="T55" fmla="*/ 2147483647 h 700"/>
                <a:gd name="T56" fmla="*/ 2147483647 w 415"/>
                <a:gd name="T57" fmla="*/ 2147483647 h 700"/>
                <a:gd name="T58" fmla="*/ 2147483647 w 415"/>
                <a:gd name="T59" fmla="*/ 2147483647 h 700"/>
                <a:gd name="T60" fmla="*/ 2147483647 w 415"/>
                <a:gd name="T61" fmla="*/ 2147483647 h 700"/>
                <a:gd name="T62" fmla="*/ 2147483647 w 415"/>
                <a:gd name="T63" fmla="*/ 2147483647 h 700"/>
                <a:gd name="T64" fmla="*/ 2147483647 w 415"/>
                <a:gd name="T65" fmla="*/ 2147483647 h 700"/>
                <a:gd name="T66" fmla="*/ 2147483647 w 415"/>
                <a:gd name="T67" fmla="*/ 2147483647 h 700"/>
                <a:gd name="T68" fmla="*/ 2147483647 w 415"/>
                <a:gd name="T69" fmla="*/ 2147483647 h 700"/>
                <a:gd name="T70" fmla="*/ 2147483647 w 415"/>
                <a:gd name="T71" fmla="*/ 0 h 700"/>
                <a:gd name="T72" fmla="*/ 2147483647 w 415"/>
                <a:gd name="T73" fmla="*/ 2147483647 h 700"/>
                <a:gd name="T74" fmla="*/ 0 w 415"/>
                <a:gd name="T75" fmla="*/ 2147483647 h 700"/>
                <a:gd name="T76" fmla="*/ 2147483647 w 415"/>
                <a:gd name="T77" fmla="*/ 2147483647 h 700"/>
                <a:gd name="T78" fmla="*/ 2147483647 w 415"/>
                <a:gd name="T79" fmla="*/ 2147483647 h 700"/>
                <a:gd name="T80" fmla="*/ 2147483647 w 415"/>
                <a:gd name="T81" fmla="*/ 2147483647 h 7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415"/>
                <a:gd name="T124" fmla="*/ 0 h 700"/>
                <a:gd name="T125" fmla="*/ 415 w 415"/>
                <a:gd name="T126" fmla="*/ 700 h 7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415" h="700">
                  <a:moveTo>
                    <a:pt x="44" y="151"/>
                  </a:moveTo>
                  <a:lnTo>
                    <a:pt x="92" y="324"/>
                  </a:lnTo>
                  <a:lnTo>
                    <a:pt x="115" y="324"/>
                  </a:lnTo>
                  <a:lnTo>
                    <a:pt x="125" y="330"/>
                  </a:lnTo>
                  <a:lnTo>
                    <a:pt x="160" y="449"/>
                  </a:lnTo>
                  <a:lnTo>
                    <a:pt x="156" y="458"/>
                  </a:lnTo>
                  <a:lnTo>
                    <a:pt x="133" y="458"/>
                  </a:lnTo>
                  <a:lnTo>
                    <a:pt x="121" y="476"/>
                  </a:lnTo>
                  <a:lnTo>
                    <a:pt x="125" y="495"/>
                  </a:lnTo>
                  <a:lnTo>
                    <a:pt x="131" y="504"/>
                  </a:lnTo>
                  <a:lnTo>
                    <a:pt x="165" y="518"/>
                  </a:lnTo>
                  <a:lnTo>
                    <a:pt x="173" y="526"/>
                  </a:lnTo>
                  <a:lnTo>
                    <a:pt x="173" y="533"/>
                  </a:lnTo>
                  <a:lnTo>
                    <a:pt x="163" y="577"/>
                  </a:lnTo>
                  <a:lnTo>
                    <a:pt x="163" y="587"/>
                  </a:lnTo>
                  <a:lnTo>
                    <a:pt x="167" y="597"/>
                  </a:lnTo>
                  <a:lnTo>
                    <a:pt x="183" y="597"/>
                  </a:lnTo>
                  <a:lnTo>
                    <a:pt x="186" y="593"/>
                  </a:lnTo>
                  <a:lnTo>
                    <a:pt x="198" y="593"/>
                  </a:lnTo>
                  <a:lnTo>
                    <a:pt x="194" y="621"/>
                  </a:lnTo>
                  <a:lnTo>
                    <a:pt x="300" y="700"/>
                  </a:lnTo>
                  <a:lnTo>
                    <a:pt x="326" y="633"/>
                  </a:lnTo>
                  <a:lnTo>
                    <a:pt x="394" y="616"/>
                  </a:lnTo>
                  <a:lnTo>
                    <a:pt x="371" y="510"/>
                  </a:lnTo>
                  <a:lnTo>
                    <a:pt x="394" y="495"/>
                  </a:lnTo>
                  <a:lnTo>
                    <a:pt x="376" y="458"/>
                  </a:lnTo>
                  <a:lnTo>
                    <a:pt x="415" y="410"/>
                  </a:lnTo>
                  <a:lnTo>
                    <a:pt x="309" y="245"/>
                  </a:lnTo>
                  <a:lnTo>
                    <a:pt x="232" y="165"/>
                  </a:lnTo>
                  <a:lnTo>
                    <a:pt x="175" y="96"/>
                  </a:lnTo>
                  <a:lnTo>
                    <a:pt x="158" y="94"/>
                  </a:lnTo>
                  <a:lnTo>
                    <a:pt x="140" y="98"/>
                  </a:lnTo>
                  <a:lnTo>
                    <a:pt x="117" y="96"/>
                  </a:lnTo>
                  <a:lnTo>
                    <a:pt x="77" y="50"/>
                  </a:lnTo>
                  <a:lnTo>
                    <a:pt x="35" y="7"/>
                  </a:lnTo>
                  <a:lnTo>
                    <a:pt x="19" y="0"/>
                  </a:lnTo>
                  <a:lnTo>
                    <a:pt x="6" y="7"/>
                  </a:lnTo>
                  <a:lnTo>
                    <a:pt x="0" y="15"/>
                  </a:lnTo>
                  <a:lnTo>
                    <a:pt x="10" y="44"/>
                  </a:lnTo>
                  <a:lnTo>
                    <a:pt x="25" y="84"/>
                  </a:lnTo>
                  <a:lnTo>
                    <a:pt x="44" y="15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4" name="Freeform 417"/>
            <p:cNvSpPr>
              <a:spLocks/>
            </p:cNvSpPr>
            <p:nvPr/>
          </p:nvSpPr>
          <p:spPr bwMode="auto">
            <a:xfrm>
              <a:off x="2577120" y="4314877"/>
              <a:ext cx="288381" cy="668456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5" name="Freeform 418"/>
            <p:cNvSpPr>
              <a:spLocks/>
            </p:cNvSpPr>
            <p:nvPr/>
          </p:nvSpPr>
          <p:spPr bwMode="auto">
            <a:xfrm>
              <a:off x="2577120" y="4314877"/>
              <a:ext cx="288381" cy="668456"/>
            </a:xfrm>
            <a:custGeom>
              <a:avLst/>
              <a:gdLst>
                <a:gd name="T0" fmla="*/ 2147483647 w 384"/>
                <a:gd name="T1" fmla="*/ 2147483647 h 774"/>
                <a:gd name="T2" fmla="*/ 2147483647 w 384"/>
                <a:gd name="T3" fmla="*/ 2147483647 h 774"/>
                <a:gd name="T4" fmla="*/ 2147483647 w 384"/>
                <a:gd name="T5" fmla="*/ 2147483647 h 774"/>
                <a:gd name="T6" fmla="*/ 2147483647 w 384"/>
                <a:gd name="T7" fmla="*/ 2147483647 h 774"/>
                <a:gd name="T8" fmla="*/ 2147483647 w 384"/>
                <a:gd name="T9" fmla="*/ 2147483647 h 774"/>
                <a:gd name="T10" fmla="*/ 2147483647 w 384"/>
                <a:gd name="T11" fmla="*/ 2147483647 h 774"/>
                <a:gd name="T12" fmla="*/ 2147483647 w 384"/>
                <a:gd name="T13" fmla="*/ 2147483647 h 774"/>
                <a:gd name="T14" fmla="*/ 2147483647 w 384"/>
                <a:gd name="T15" fmla="*/ 2147483647 h 774"/>
                <a:gd name="T16" fmla="*/ 2147483647 w 384"/>
                <a:gd name="T17" fmla="*/ 2147483647 h 774"/>
                <a:gd name="T18" fmla="*/ 2147483647 w 384"/>
                <a:gd name="T19" fmla="*/ 2147483647 h 774"/>
                <a:gd name="T20" fmla="*/ 2147483647 w 384"/>
                <a:gd name="T21" fmla="*/ 2147483647 h 774"/>
                <a:gd name="T22" fmla="*/ 2147483647 w 384"/>
                <a:gd name="T23" fmla="*/ 2147483647 h 774"/>
                <a:gd name="T24" fmla="*/ 2147483647 w 384"/>
                <a:gd name="T25" fmla="*/ 2147483647 h 774"/>
                <a:gd name="T26" fmla="*/ 2147483647 w 384"/>
                <a:gd name="T27" fmla="*/ 2147483647 h 774"/>
                <a:gd name="T28" fmla="*/ 2147483647 w 384"/>
                <a:gd name="T29" fmla="*/ 2147483647 h 774"/>
                <a:gd name="T30" fmla="*/ 2147483647 w 384"/>
                <a:gd name="T31" fmla="*/ 2147483647 h 774"/>
                <a:gd name="T32" fmla="*/ 2147483647 w 384"/>
                <a:gd name="T33" fmla="*/ 2147483647 h 774"/>
                <a:gd name="T34" fmla="*/ 2147483647 w 384"/>
                <a:gd name="T35" fmla="*/ 2147483647 h 774"/>
                <a:gd name="T36" fmla="*/ 2147483647 w 384"/>
                <a:gd name="T37" fmla="*/ 2147483647 h 774"/>
                <a:gd name="T38" fmla="*/ 2147483647 w 384"/>
                <a:gd name="T39" fmla="*/ 2147483647 h 774"/>
                <a:gd name="T40" fmla="*/ 2147483647 w 384"/>
                <a:gd name="T41" fmla="*/ 2147483647 h 774"/>
                <a:gd name="T42" fmla="*/ 2147483647 w 384"/>
                <a:gd name="T43" fmla="*/ 2147483647 h 774"/>
                <a:gd name="T44" fmla="*/ 2147483647 w 384"/>
                <a:gd name="T45" fmla="*/ 2147483647 h 774"/>
                <a:gd name="T46" fmla="*/ 2147483647 w 384"/>
                <a:gd name="T47" fmla="*/ 2147483647 h 774"/>
                <a:gd name="T48" fmla="*/ 2147483647 w 384"/>
                <a:gd name="T49" fmla="*/ 2147483647 h 774"/>
                <a:gd name="T50" fmla="*/ 2147483647 w 384"/>
                <a:gd name="T51" fmla="*/ 2147483647 h 774"/>
                <a:gd name="T52" fmla="*/ 2147483647 w 384"/>
                <a:gd name="T53" fmla="*/ 2147483647 h 774"/>
                <a:gd name="T54" fmla="*/ 2147483647 w 384"/>
                <a:gd name="T55" fmla="*/ 2147483647 h 774"/>
                <a:gd name="T56" fmla="*/ 2147483647 w 384"/>
                <a:gd name="T57" fmla="*/ 2147483647 h 774"/>
                <a:gd name="T58" fmla="*/ 2147483647 w 384"/>
                <a:gd name="T59" fmla="*/ 2147483647 h 774"/>
                <a:gd name="T60" fmla="*/ 2147483647 w 384"/>
                <a:gd name="T61" fmla="*/ 2147483647 h 774"/>
                <a:gd name="T62" fmla="*/ 2147483647 w 384"/>
                <a:gd name="T63" fmla="*/ 2147483647 h 774"/>
                <a:gd name="T64" fmla="*/ 2147483647 w 384"/>
                <a:gd name="T65" fmla="*/ 2147483647 h 774"/>
                <a:gd name="T66" fmla="*/ 2147483647 w 384"/>
                <a:gd name="T67" fmla="*/ 2147483647 h 774"/>
                <a:gd name="T68" fmla="*/ 2147483647 w 384"/>
                <a:gd name="T69" fmla="*/ 2147483647 h 774"/>
                <a:gd name="T70" fmla="*/ 2147483647 w 384"/>
                <a:gd name="T71" fmla="*/ 2147483647 h 774"/>
                <a:gd name="T72" fmla="*/ 2147483647 w 384"/>
                <a:gd name="T73" fmla="*/ 2147483647 h 774"/>
                <a:gd name="T74" fmla="*/ 2147483647 w 384"/>
                <a:gd name="T75" fmla="*/ 0 h 774"/>
                <a:gd name="T76" fmla="*/ 2147483647 w 384"/>
                <a:gd name="T77" fmla="*/ 2147483647 h 774"/>
                <a:gd name="T78" fmla="*/ 2147483647 w 384"/>
                <a:gd name="T79" fmla="*/ 2147483647 h 774"/>
                <a:gd name="T80" fmla="*/ 2147483647 w 384"/>
                <a:gd name="T81" fmla="*/ 2147483647 h 774"/>
                <a:gd name="T82" fmla="*/ 2147483647 w 384"/>
                <a:gd name="T83" fmla="*/ 2147483647 h 774"/>
                <a:gd name="T84" fmla="*/ 0 w 384"/>
                <a:gd name="T85" fmla="*/ 2147483647 h 774"/>
                <a:gd name="T86" fmla="*/ 2147483647 w 384"/>
                <a:gd name="T87" fmla="*/ 2147483647 h 77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84"/>
                <a:gd name="T133" fmla="*/ 0 h 774"/>
                <a:gd name="T134" fmla="*/ 384 w 384"/>
                <a:gd name="T135" fmla="*/ 774 h 77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84" h="774">
                  <a:moveTo>
                    <a:pt x="8" y="588"/>
                  </a:moveTo>
                  <a:lnTo>
                    <a:pt x="10" y="593"/>
                  </a:lnTo>
                  <a:lnTo>
                    <a:pt x="10" y="607"/>
                  </a:lnTo>
                  <a:lnTo>
                    <a:pt x="4" y="615"/>
                  </a:lnTo>
                  <a:lnTo>
                    <a:pt x="6" y="628"/>
                  </a:lnTo>
                  <a:lnTo>
                    <a:pt x="10" y="645"/>
                  </a:lnTo>
                  <a:lnTo>
                    <a:pt x="10" y="655"/>
                  </a:lnTo>
                  <a:lnTo>
                    <a:pt x="22" y="663"/>
                  </a:lnTo>
                  <a:lnTo>
                    <a:pt x="37" y="661"/>
                  </a:lnTo>
                  <a:lnTo>
                    <a:pt x="45" y="649"/>
                  </a:lnTo>
                  <a:lnTo>
                    <a:pt x="70" y="651"/>
                  </a:lnTo>
                  <a:lnTo>
                    <a:pt x="79" y="663"/>
                  </a:lnTo>
                  <a:lnTo>
                    <a:pt x="95" y="663"/>
                  </a:lnTo>
                  <a:lnTo>
                    <a:pt x="116" y="674"/>
                  </a:lnTo>
                  <a:lnTo>
                    <a:pt x="137" y="676"/>
                  </a:lnTo>
                  <a:lnTo>
                    <a:pt x="143" y="672"/>
                  </a:lnTo>
                  <a:lnTo>
                    <a:pt x="156" y="674"/>
                  </a:lnTo>
                  <a:lnTo>
                    <a:pt x="164" y="682"/>
                  </a:lnTo>
                  <a:lnTo>
                    <a:pt x="187" y="686"/>
                  </a:lnTo>
                  <a:lnTo>
                    <a:pt x="208" y="686"/>
                  </a:lnTo>
                  <a:lnTo>
                    <a:pt x="219" y="678"/>
                  </a:lnTo>
                  <a:lnTo>
                    <a:pt x="223" y="670"/>
                  </a:lnTo>
                  <a:lnTo>
                    <a:pt x="242" y="670"/>
                  </a:lnTo>
                  <a:lnTo>
                    <a:pt x="248" y="672"/>
                  </a:lnTo>
                  <a:lnTo>
                    <a:pt x="260" y="682"/>
                  </a:lnTo>
                  <a:lnTo>
                    <a:pt x="269" y="718"/>
                  </a:lnTo>
                  <a:lnTo>
                    <a:pt x="283" y="755"/>
                  </a:lnTo>
                  <a:lnTo>
                    <a:pt x="300" y="774"/>
                  </a:lnTo>
                  <a:lnTo>
                    <a:pt x="308" y="770"/>
                  </a:lnTo>
                  <a:lnTo>
                    <a:pt x="331" y="751"/>
                  </a:lnTo>
                  <a:lnTo>
                    <a:pt x="336" y="760"/>
                  </a:lnTo>
                  <a:lnTo>
                    <a:pt x="342" y="749"/>
                  </a:lnTo>
                  <a:lnTo>
                    <a:pt x="352" y="732"/>
                  </a:lnTo>
                  <a:lnTo>
                    <a:pt x="359" y="712"/>
                  </a:lnTo>
                  <a:lnTo>
                    <a:pt x="380" y="707"/>
                  </a:lnTo>
                  <a:lnTo>
                    <a:pt x="384" y="697"/>
                  </a:lnTo>
                  <a:lnTo>
                    <a:pt x="382" y="686"/>
                  </a:lnTo>
                  <a:lnTo>
                    <a:pt x="361" y="668"/>
                  </a:lnTo>
                  <a:lnTo>
                    <a:pt x="373" y="580"/>
                  </a:lnTo>
                  <a:lnTo>
                    <a:pt x="373" y="565"/>
                  </a:lnTo>
                  <a:lnTo>
                    <a:pt x="377" y="553"/>
                  </a:lnTo>
                  <a:lnTo>
                    <a:pt x="380" y="547"/>
                  </a:lnTo>
                  <a:lnTo>
                    <a:pt x="380" y="540"/>
                  </a:lnTo>
                  <a:lnTo>
                    <a:pt x="373" y="532"/>
                  </a:lnTo>
                  <a:lnTo>
                    <a:pt x="369" y="536"/>
                  </a:lnTo>
                  <a:lnTo>
                    <a:pt x="359" y="532"/>
                  </a:lnTo>
                  <a:lnTo>
                    <a:pt x="352" y="522"/>
                  </a:lnTo>
                  <a:lnTo>
                    <a:pt x="338" y="513"/>
                  </a:lnTo>
                  <a:lnTo>
                    <a:pt x="333" y="499"/>
                  </a:lnTo>
                  <a:lnTo>
                    <a:pt x="325" y="494"/>
                  </a:lnTo>
                  <a:lnTo>
                    <a:pt x="313" y="490"/>
                  </a:lnTo>
                  <a:lnTo>
                    <a:pt x="309" y="478"/>
                  </a:lnTo>
                  <a:lnTo>
                    <a:pt x="308" y="465"/>
                  </a:lnTo>
                  <a:lnTo>
                    <a:pt x="302" y="453"/>
                  </a:lnTo>
                  <a:lnTo>
                    <a:pt x="300" y="442"/>
                  </a:lnTo>
                  <a:lnTo>
                    <a:pt x="300" y="430"/>
                  </a:lnTo>
                  <a:lnTo>
                    <a:pt x="306" y="425"/>
                  </a:lnTo>
                  <a:lnTo>
                    <a:pt x="302" y="419"/>
                  </a:lnTo>
                  <a:lnTo>
                    <a:pt x="294" y="413"/>
                  </a:lnTo>
                  <a:lnTo>
                    <a:pt x="294" y="388"/>
                  </a:lnTo>
                  <a:lnTo>
                    <a:pt x="294" y="367"/>
                  </a:lnTo>
                  <a:lnTo>
                    <a:pt x="300" y="359"/>
                  </a:lnTo>
                  <a:lnTo>
                    <a:pt x="302" y="350"/>
                  </a:lnTo>
                  <a:lnTo>
                    <a:pt x="298" y="336"/>
                  </a:lnTo>
                  <a:lnTo>
                    <a:pt x="288" y="331"/>
                  </a:lnTo>
                  <a:lnTo>
                    <a:pt x="281" y="323"/>
                  </a:lnTo>
                  <a:lnTo>
                    <a:pt x="269" y="315"/>
                  </a:lnTo>
                  <a:lnTo>
                    <a:pt x="265" y="311"/>
                  </a:lnTo>
                  <a:lnTo>
                    <a:pt x="308" y="290"/>
                  </a:lnTo>
                  <a:lnTo>
                    <a:pt x="256" y="150"/>
                  </a:lnTo>
                  <a:lnTo>
                    <a:pt x="242" y="144"/>
                  </a:lnTo>
                  <a:lnTo>
                    <a:pt x="237" y="129"/>
                  </a:lnTo>
                  <a:lnTo>
                    <a:pt x="196" y="152"/>
                  </a:lnTo>
                  <a:lnTo>
                    <a:pt x="192" y="137"/>
                  </a:lnTo>
                  <a:lnTo>
                    <a:pt x="237" y="77"/>
                  </a:lnTo>
                  <a:lnTo>
                    <a:pt x="129" y="0"/>
                  </a:lnTo>
                  <a:lnTo>
                    <a:pt x="35" y="27"/>
                  </a:lnTo>
                  <a:lnTo>
                    <a:pt x="33" y="142"/>
                  </a:lnTo>
                  <a:lnTo>
                    <a:pt x="68" y="258"/>
                  </a:lnTo>
                  <a:lnTo>
                    <a:pt x="87" y="258"/>
                  </a:lnTo>
                  <a:lnTo>
                    <a:pt x="96" y="319"/>
                  </a:lnTo>
                  <a:lnTo>
                    <a:pt x="85" y="373"/>
                  </a:lnTo>
                  <a:lnTo>
                    <a:pt x="96" y="407"/>
                  </a:lnTo>
                  <a:lnTo>
                    <a:pt x="50" y="498"/>
                  </a:lnTo>
                  <a:lnTo>
                    <a:pt x="27" y="498"/>
                  </a:lnTo>
                  <a:lnTo>
                    <a:pt x="0" y="563"/>
                  </a:lnTo>
                  <a:lnTo>
                    <a:pt x="6" y="580"/>
                  </a:lnTo>
                  <a:lnTo>
                    <a:pt x="8" y="588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6" name="Freeform 419"/>
            <p:cNvSpPr>
              <a:spLocks/>
            </p:cNvSpPr>
            <p:nvPr/>
          </p:nvSpPr>
          <p:spPr bwMode="auto">
            <a:xfrm>
              <a:off x="2529642" y="4870432"/>
              <a:ext cx="271676" cy="319696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7" name="Freeform 420"/>
            <p:cNvSpPr>
              <a:spLocks/>
            </p:cNvSpPr>
            <p:nvPr/>
          </p:nvSpPr>
          <p:spPr bwMode="auto">
            <a:xfrm>
              <a:off x="2529642" y="4870432"/>
              <a:ext cx="271676" cy="319696"/>
            </a:xfrm>
            <a:custGeom>
              <a:avLst/>
              <a:gdLst>
                <a:gd name="T0" fmla="*/ 0 w 361"/>
                <a:gd name="T1" fmla="*/ 2147483647 h 367"/>
                <a:gd name="T2" fmla="*/ 2147483647 w 361"/>
                <a:gd name="T3" fmla="*/ 2147483647 h 367"/>
                <a:gd name="T4" fmla="*/ 2147483647 w 361"/>
                <a:gd name="T5" fmla="*/ 2147483647 h 367"/>
                <a:gd name="T6" fmla="*/ 2147483647 w 361"/>
                <a:gd name="T7" fmla="*/ 0 h 367"/>
                <a:gd name="T8" fmla="*/ 2147483647 w 361"/>
                <a:gd name="T9" fmla="*/ 2147483647 h 367"/>
                <a:gd name="T10" fmla="*/ 2147483647 w 361"/>
                <a:gd name="T11" fmla="*/ 2147483647 h 367"/>
                <a:gd name="T12" fmla="*/ 2147483647 w 361"/>
                <a:gd name="T13" fmla="*/ 2147483647 h 367"/>
                <a:gd name="T14" fmla="*/ 2147483647 w 361"/>
                <a:gd name="T15" fmla="*/ 2147483647 h 367"/>
                <a:gd name="T16" fmla="*/ 2147483647 w 361"/>
                <a:gd name="T17" fmla="*/ 2147483647 h 367"/>
                <a:gd name="T18" fmla="*/ 2147483647 w 361"/>
                <a:gd name="T19" fmla="*/ 2147483647 h 367"/>
                <a:gd name="T20" fmla="*/ 2147483647 w 361"/>
                <a:gd name="T21" fmla="*/ 2147483647 h 367"/>
                <a:gd name="T22" fmla="*/ 2147483647 w 361"/>
                <a:gd name="T23" fmla="*/ 2147483647 h 367"/>
                <a:gd name="T24" fmla="*/ 2147483647 w 361"/>
                <a:gd name="T25" fmla="*/ 2147483647 h 367"/>
                <a:gd name="T26" fmla="*/ 2147483647 w 361"/>
                <a:gd name="T27" fmla="*/ 2147483647 h 367"/>
                <a:gd name="T28" fmla="*/ 2147483647 w 361"/>
                <a:gd name="T29" fmla="*/ 2147483647 h 367"/>
                <a:gd name="T30" fmla="*/ 2147483647 w 361"/>
                <a:gd name="T31" fmla="*/ 2147483647 h 367"/>
                <a:gd name="T32" fmla="*/ 2147483647 w 361"/>
                <a:gd name="T33" fmla="*/ 2147483647 h 367"/>
                <a:gd name="T34" fmla="*/ 2147483647 w 361"/>
                <a:gd name="T35" fmla="*/ 2147483647 h 367"/>
                <a:gd name="T36" fmla="*/ 2147483647 w 361"/>
                <a:gd name="T37" fmla="*/ 2147483647 h 367"/>
                <a:gd name="T38" fmla="*/ 2147483647 w 361"/>
                <a:gd name="T39" fmla="*/ 2147483647 h 367"/>
                <a:gd name="T40" fmla="*/ 2147483647 w 361"/>
                <a:gd name="T41" fmla="*/ 2147483647 h 367"/>
                <a:gd name="T42" fmla="*/ 2147483647 w 361"/>
                <a:gd name="T43" fmla="*/ 2147483647 h 367"/>
                <a:gd name="T44" fmla="*/ 2147483647 w 361"/>
                <a:gd name="T45" fmla="*/ 2147483647 h 367"/>
                <a:gd name="T46" fmla="*/ 2147483647 w 361"/>
                <a:gd name="T47" fmla="*/ 2147483647 h 367"/>
                <a:gd name="T48" fmla="*/ 2147483647 w 361"/>
                <a:gd name="T49" fmla="*/ 2147483647 h 367"/>
                <a:gd name="T50" fmla="*/ 2147483647 w 361"/>
                <a:gd name="T51" fmla="*/ 2147483647 h 367"/>
                <a:gd name="T52" fmla="*/ 2147483647 w 361"/>
                <a:gd name="T53" fmla="*/ 2147483647 h 367"/>
                <a:gd name="T54" fmla="*/ 2147483647 w 361"/>
                <a:gd name="T55" fmla="*/ 2147483647 h 367"/>
                <a:gd name="T56" fmla="*/ 2147483647 w 361"/>
                <a:gd name="T57" fmla="*/ 2147483647 h 367"/>
                <a:gd name="T58" fmla="*/ 2147483647 w 361"/>
                <a:gd name="T59" fmla="*/ 2147483647 h 367"/>
                <a:gd name="T60" fmla="*/ 2147483647 w 361"/>
                <a:gd name="T61" fmla="*/ 2147483647 h 367"/>
                <a:gd name="T62" fmla="*/ 2147483647 w 361"/>
                <a:gd name="T63" fmla="*/ 2147483647 h 367"/>
                <a:gd name="T64" fmla="*/ 2147483647 w 361"/>
                <a:gd name="T65" fmla="*/ 2147483647 h 367"/>
                <a:gd name="T66" fmla="*/ 2147483647 w 361"/>
                <a:gd name="T67" fmla="*/ 2147483647 h 367"/>
                <a:gd name="T68" fmla="*/ 2147483647 w 361"/>
                <a:gd name="T69" fmla="*/ 2147483647 h 367"/>
                <a:gd name="T70" fmla="*/ 2147483647 w 361"/>
                <a:gd name="T71" fmla="*/ 2147483647 h 367"/>
                <a:gd name="T72" fmla="*/ 2147483647 w 361"/>
                <a:gd name="T73" fmla="*/ 2147483647 h 367"/>
                <a:gd name="T74" fmla="*/ 2147483647 w 361"/>
                <a:gd name="T75" fmla="*/ 2147483647 h 367"/>
                <a:gd name="T76" fmla="*/ 2147483647 w 361"/>
                <a:gd name="T77" fmla="*/ 2147483647 h 367"/>
                <a:gd name="T78" fmla="*/ 2147483647 w 361"/>
                <a:gd name="T79" fmla="*/ 2147483647 h 367"/>
                <a:gd name="T80" fmla="*/ 2147483647 w 361"/>
                <a:gd name="T81" fmla="*/ 2147483647 h 367"/>
                <a:gd name="T82" fmla="*/ 2147483647 w 361"/>
                <a:gd name="T83" fmla="*/ 2147483647 h 367"/>
                <a:gd name="T84" fmla="*/ 2147483647 w 361"/>
                <a:gd name="T85" fmla="*/ 2147483647 h 367"/>
                <a:gd name="T86" fmla="*/ 2147483647 w 361"/>
                <a:gd name="T87" fmla="*/ 2147483647 h 367"/>
                <a:gd name="T88" fmla="*/ 2147483647 w 361"/>
                <a:gd name="T89" fmla="*/ 2147483647 h 367"/>
                <a:gd name="T90" fmla="*/ 2147483647 w 361"/>
                <a:gd name="T91" fmla="*/ 2147483647 h 367"/>
                <a:gd name="T92" fmla="*/ 2147483647 w 361"/>
                <a:gd name="T93" fmla="*/ 2147483647 h 367"/>
                <a:gd name="T94" fmla="*/ 2147483647 w 361"/>
                <a:gd name="T95" fmla="*/ 2147483647 h 367"/>
                <a:gd name="T96" fmla="*/ 2147483647 w 361"/>
                <a:gd name="T97" fmla="*/ 2147483647 h 367"/>
                <a:gd name="T98" fmla="*/ 2147483647 w 361"/>
                <a:gd name="T99" fmla="*/ 2147483647 h 367"/>
                <a:gd name="T100" fmla="*/ 2147483647 w 361"/>
                <a:gd name="T101" fmla="*/ 2147483647 h 367"/>
                <a:gd name="T102" fmla="*/ 2147483647 w 361"/>
                <a:gd name="T103" fmla="*/ 2147483647 h 367"/>
                <a:gd name="T104" fmla="*/ 2147483647 w 361"/>
                <a:gd name="T105" fmla="*/ 2147483647 h 367"/>
                <a:gd name="T106" fmla="*/ 2147483647 w 361"/>
                <a:gd name="T107" fmla="*/ 2147483647 h 367"/>
                <a:gd name="T108" fmla="*/ 2147483647 w 361"/>
                <a:gd name="T109" fmla="*/ 2147483647 h 367"/>
                <a:gd name="T110" fmla="*/ 2147483647 w 361"/>
                <a:gd name="T111" fmla="*/ 2147483647 h 367"/>
                <a:gd name="T112" fmla="*/ 2147483647 w 361"/>
                <a:gd name="T113" fmla="*/ 2147483647 h 367"/>
                <a:gd name="T114" fmla="*/ 2147483647 w 361"/>
                <a:gd name="T115" fmla="*/ 2147483647 h 367"/>
                <a:gd name="T116" fmla="*/ 0 w 361"/>
                <a:gd name="T117" fmla="*/ 2147483647 h 36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61"/>
                <a:gd name="T178" fmla="*/ 0 h 367"/>
                <a:gd name="T179" fmla="*/ 361 w 361"/>
                <a:gd name="T180" fmla="*/ 367 h 36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61" h="367">
                  <a:moveTo>
                    <a:pt x="0" y="367"/>
                  </a:moveTo>
                  <a:lnTo>
                    <a:pt x="104" y="192"/>
                  </a:lnTo>
                  <a:lnTo>
                    <a:pt x="48" y="6"/>
                  </a:lnTo>
                  <a:lnTo>
                    <a:pt x="71" y="0"/>
                  </a:lnTo>
                  <a:lnTo>
                    <a:pt x="71" y="10"/>
                  </a:lnTo>
                  <a:lnTo>
                    <a:pt x="83" y="18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31" y="6"/>
                  </a:lnTo>
                  <a:lnTo>
                    <a:pt x="140" y="18"/>
                  </a:lnTo>
                  <a:lnTo>
                    <a:pt x="156" y="18"/>
                  </a:lnTo>
                  <a:lnTo>
                    <a:pt x="177" y="29"/>
                  </a:lnTo>
                  <a:lnTo>
                    <a:pt x="198" y="31"/>
                  </a:lnTo>
                  <a:lnTo>
                    <a:pt x="204" y="27"/>
                  </a:lnTo>
                  <a:lnTo>
                    <a:pt x="217" y="29"/>
                  </a:lnTo>
                  <a:lnTo>
                    <a:pt x="225" y="37"/>
                  </a:lnTo>
                  <a:lnTo>
                    <a:pt x="248" y="41"/>
                  </a:lnTo>
                  <a:lnTo>
                    <a:pt x="269" y="41"/>
                  </a:lnTo>
                  <a:lnTo>
                    <a:pt x="280" y="33"/>
                  </a:lnTo>
                  <a:lnTo>
                    <a:pt x="284" y="25"/>
                  </a:lnTo>
                  <a:lnTo>
                    <a:pt x="303" y="25"/>
                  </a:lnTo>
                  <a:lnTo>
                    <a:pt x="309" y="27"/>
                  </a:lnTo>
                  <a:lnTo>
                    <a:pt x="321" y="37"/>
                  </a:lnTo>
                  <a:lnTo>
                    <a:pt x="330" y="73"/>
                  </a:lnTo>
                  <a:lnTo>
                    <a:pt x="344" y="110"/>
                  </a:lnTo>
                  <a:lnTo>
                    <a:pt x="361" y="129"/>
                  </a:lnTo>
                  <a:lnTo>
                    <a:pt x="342" y="131"/>
                  </a:lnTo>
                  <a:lnTo>
                    <a:pt x="336" y="150"/>
                  </a:lnTo>
                  <a:lnTo>
                    <a:pt x="336" y="173"/>
                  </a:lnTo>
                  <a:lnTo>
                    <a:pt x="340" y="185"/>
                  </a:lnTo>
                  <a:lnTo>
                    <a:pt x="332" y="192"/>
                  </a:lnTo>
                  <a:lnTo>
                    <a:pt x="326" y="204"/>
                  </a:lnTo>
                  <a:lnTo>
                    <a:pt x="315" y="215"/>
                  </a:lnTo>
                  <a:lnTo>
                    <a:pt x="299" y="225"/>
                  </a:lnTo>
                  <a:lnTo>
                    <a:pt x="288" y="221"/>
                  </a:lnTo>
                  <a:lnTo>
                    <a:pt x="261" y="202"/>
                  </a:lnTo>
                  <a:lnTo>
                    <a:pt x="240" y="198"/>
                  </a:lnTo>
                  <a:lnTo>
                    <a:pt x="228" y="213"/>
                  </a:lnTo>
                  <a:lnTo>
                    <a:pt x="221" y="231"/>
                  </a:lnTo>
                  <a:lnTo>
                    <a:pt x="230" y="242"/>
                  </a:lnTo>
                  <a:lnTo>
                    <a:pt x="234" y="259"/>
                  </a:lnTo>
                  <a:lnTo>
                    <a:pt x="215" y="273"/>
                  </a:lnTo>
                  <a:lnTo>
                    <a:pt x="219" y="296"/>
                  </a:lnTo>
                  <a:lnTo>
                    <a:pt x="211" y="319"/>
                  </a:lnTo>
                  <a:lnTo>
                    <a:pt x="200" y="342"/>
                  </a:lnTo>
                  <a:lnTo>
                    <a:pt x="192" y="351"/>
                  </a:lnTo>
                  <a:lnTo>
                    <a:pt x="182" y="348"/>
                  </a:lnTo>
                  <a:lnTo>
                    <a:pt x="167" y="332"/>
                  </a:lnTo>
                  <a:lnTo>
                    <a:pt x="156" y="332"/>
                  </a:lnTo>
                  <a:lnTo>
                    <a:pt x="136" y="336"/>
                  </a:lnTo>
                  <a:lnTo>
                    <a:pt x="121" y="338"/>
                  </a:lnTo>
                  <a:lnTo>
                    <a:pt x="109" y="346"/>
                  </a:lnTo>
                  <a:lnTo>
                    <a:pt x="106" y="353"/>
                  </a:lnTo>
                  <a:lnTo>
                    <a:pt x="96" y="365"/>
                  </a:lnTo>
                  <a:lnTo>
                    <a:pt x="83" y="365"/>
                  </a:lnTo>
                  <a:lnTo>
                    <a:pt x="60" y="359"/>
                  </a:lnTo>
                  <a:lnTo>
                    <a:pt x="44" y="355"/>
                  </a:lnTo>
                  <a:lnTo>
                    <a:pt x="21" y="355"/>
                  </a:lnTo>
                  <a:lnTo>
                    <a:pt x="0" y="367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8" name="Freeform 421"/>
            <p:cNvSpPr>
              <a:spLocks/>
            </p:cNvSpPr>
            <p:nvPr/>
          </p:nvSpPr>
          <p:spPr bwMode="auto">
            <a:xfrm>
              <a:off x="2347645" y="4817895"/>
              <a:ext cx="262884" cy="372233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09" name="Freeform 422"/>
            <p:cNvSpPr>
              <a:spLocks/>
            </p:cNvSpPr>
            <p:nvPr/>
          </p:nvSpPr>
          <p:spPr bwMode="auto">
            <a:xfrm>
              <a:off x="2347645" y="4817895"/>
              <a:ext cx="262884" cy="372233"/>
            </a:xfrm>
            <a:custGeom>
              <a:avLst/>
              <a:gdLst>
                <a:gd name="T0" fmla="*/ 2147483647 w 350"/>
                <a:gd name="T1" fmla="*/ 2147483647 h 428"/>
                <a:gd name="T2" fmla="*/ 2147483647 w 350"/>
                <a:gd name="T3" fmla="*/ 2147483647 h 428"/>
                <a:gd name="T4" fmla="*/ 2147483647 w 350"/>
                <a:gd name="T5" fmla="*/ 2147483647 h 428"/>
                <a:gd name="T6" fmla="*/ 2147483647 w 350"/>
                <a:gd name="T7" fmla="*/ 2147483647 h 428"/>
                <a:gd name="T8" fmla="*/ 2147483647 w 350"/>
                <a:gd name="T9" fmla="*/ 2147483647 h 428"/>
                <a:gd name="T10" fmla="*/ 2147483647 w 350"/>
                <a:gd name="T11" fmla="*/ 2147483647 h 428"/>
                <a:gd name="T12" fmla="*/ 0 w 350"/>
                <a:gd name="T13" fmla="*/ 2147483647 h 428"/>
                <a:gd name="T14" fmla="*/ 2147483647 w 350"/>
                <a:gd name="T15" fmla="*/ 2147483647 h 428"/>
                <a:gd name="T16" fmla="*/ 2147483647 w 350"/>
                <a:gd name="T17" fmla="*/ 2147483647 h 428"/>
                <a:gd name="T18" fmla="*/ 2147483647 w 350"/>
                <a:gd name="T19" fmla="*/ 2147483647 h 428"/>
                <a:gd name="T20" fmla="*/ 2147483647 w 350"/>
                <a:gd name="T21" fmla="*/ 2147483647 h 428"/>
                <a:gd name="T22" fmla="*/ 2147483647 w 350"/>
                <a:gd name="T23" fmla="*/ 2147483647 h 428"/>
                <a:gd name="T24" fmla="*/ 2147483647 w 350"/>
                <a:gd name="T25" fmla="*/ 2147483647 h 428"/>
                <a:gd name="T26" fmla="*/ 2147483647 w 350"/>
                <a:gd name="T27" fmla="*/ 2147483647 h 428"/>
                <a:gd name="T28" fmla="*/ 2147483647 w 350"/>
                <a:gd name="T29" fmla="*/ 2147483647 h 428"/>
                <a:gd name="T30" fmla="*/ 2147483647 w 350"/>
                <a:gd name="T31" fmla="*/ 2147483647 h 428"/>
                <a:gd name="T32" fmla="*/ 2147483647 w 350"/>
                <a:gd name="T33" fmla="*/ 2147483647 h 428"/>
                <a:gd name="T34" fmla="*/ 2147483647 w 350"/>
                <a:gd name="T35" fmla="*/ 2147483647 h 428"/>
                <a:gd name="T36" fmla="*/ 2147483647 w 350"/>
                <a:gd name="T37" fmla="*/ 2147483647 h 428"/>
                <a:gd name="T38" fmla="*/ 2147483647 w 350"/>
                <a:gd name="T39" fmla="*/ 2147483647 h 428"/>
                <a:gd name="T40" fmla="*/ 2147483647 w 350"/>
                <a:gd name="T41" fmla="*/ 2147483647 h 428"/>
                <a:gd name="T42" fmla="*/ 2147483647 w 350"/>
                <a:gd name="T43" fmla="*/ 2147483647 h 428"/>
                <a:gd name="T44" fmla="*/ 2147483647 w 350"/>
                <a:gd name="T45" fmla="*/ 2147483647 h 428"/>
                <a:gd name="T46" fmla="*/ 2147483647 w 350"/>
                <a:gd name="T47" fmla="*/ 2147483647 h 428"/>
                <a:gd name="T48" fmla="*/ 2147483647 w 350"/>
                <a:gd name="T49" fmla="*/ 2147483647 h 428"/>
                <a:gd name="T50" fmla="*/ 2147483647 w 350"/>
                <a:gd name="T51" fmla="*/ 0 h 428"/>
                <a:gd name="T52" fmla="*/ 2147483647 w 350"/>
                <a:gd name="T53" fmla="*/ 2147483647 h 428"/>
                <a:gd name="T54" fmla="*/ 2147483647 w 350"/>
                <a:gd name="T55" fmla="*/ 2147483647 h 428"/>
                <a:gd name="T56" fmla="*/ 2147483647 w 350"/>
                <a:gd name="T57" fmla="*/ 2147483647 h 428"/>
                <a:gd name="T58" fmla="*/ 2147483647 w 350"/>
                <a:gd name="T59" fmla="*/ 2147483647 h 428"/>
                <a:gd name="T60" fmla="*/ 2147483647 w 350"/>
                <a:gd name="T61" fmla="*/ 2147483647 h 428"/>
                <a:gd name="T62" fmla="*/ 2147483647 w 350"/>
                <a:gd name="T63" fmla="*/ 2147483647 h 428"/>
                <a:gd name="T64" fmla="*/ 2147483647 w 350"/>
                <a:gd name="T65" fmla="*/ 2147483647 h 428"/>
                <a:gd name="T66" fmla="*/ 2147483647 w 350"/>
                <a:gd name="T67" fmla="*/ 2147483647 h 428"/>
                <a:gd name="T68" fmla="*/ 2147483647 w 350"/>
                <a:gd name="T69" fmla="*/ 2147483647 h 42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0"/>
                <a:gd name="T106" fmla="*/ 0 h 428"/>
                <a:gd name="T107" fmla="*/ 350 w 350"/>
                <a:gd name="T108" fmla="*/ 428 h 42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0" h="428">
                  <a:moveTo>
                    <a:pt x="246" y="428"/>
                  </a:moveTo>
                  <a:lnTo>
                    <a:pt x="123" y="265"/>
                  </a:lnTo>
                  <a:lnTo>
                    <a:pt x="87" y="251"/>
                  </a:lnTo>
                  <a:lnTo>
                    <a:pt x="56" y="240"/>
                  </a:lnTo>
                  <a:lnTo>
                    <a:pt x="27" y="188"/>
                  </a:lnTo>
                  <a:lnTo>
                    <a:pt x="37" y="161"/>
                  </a:lnTo>
                  <a:lnTo>
                    <a:pt x="0" y="113"/>
                  </a:lnTo>
                  <a:lnTo>
                    <a:pt x="4" y="103"/>
                  </a:lnTo>
                  <a:lnTo>
                    <a:pt x="6" y="92"/>
                  </a:lnTo>
                  <a:lnTo>
                    <a:pt x="14" y="86"/>
                  </a:lnTo>
                  <a:lnTo>
                    <a:pt x="20" y="77"/>
                  </a:lnTo>
                  <a:lnTo>
                    <a:pt x="37" y="102"/>
                  </a:lnTo>
                  <a:lnTo>
                    <a:pt x="60" y="92"/>
                  </a:lnTo>
                  <a:lnTo>
                    <a:pt x="68" y="94"/>
                  </a:lnTo>
                  <a:lnTo>
                    <a:pt x="75" y="102"/>
                  </a:lnTo>
                  <a:lnTo>
                    <a:pt x="87" y="103"/>
                  </a:lnTo>
                  <a:lnTo>
                    <a:pt x="102" y="100"/>
                  </a:lnTo>
                  <a:lnTo>
                    <a:pt x="117" y="103"/>
                  </a:lnTo>
                  <a:lnTo>
                    <a:pt x="125" y="113"/>
                  </a:lnTo>
                  <a:lnTo>
                    <a:pt x="146" y="144"/>
                  </a:lnTo>
                  <a:lnTo>
                    <a:pt x="152" y="146"/>
                  </a:lnTo>
                  <a:lnTo>
                    <a:pt x="162" y="146"/>
                  </a:lnTo>
                  <a:lnTo>
                    <a:pt x="235" y="96"/>
                  </a:lnTo>
                  <a:lnTo>
                    <a:pt x="246" y="88"/>
                  </a:lnTo>
                  <a:lnTo>
                    <a:pt x="212" y="17"/>
                  </a:lnTo>
                  <a:lnTo>
                    <a:pt x="223" y="0"/>
                  </a:lnTo>
                  <a:lnTo>
                    <a:pt x="315" y="4"/>
                  </a:lnTo>
                  <a:lnTo>
                    <a:pt x="317" y="9"/>
                  </a:lnTo>
                  <a:lnTo>
                    <a:pt x="317" y="23"/>
                  </a:lnTo>
                  <a:lnTo>
                    <a:pt x="311" y="31"/>
                  </a:lnTo>
                  <a:lnTo>
                    <a:pt x="313" y="44"/>
                  </a:lnTo>
                  <a:lnTo>
                    <a:pt x="317" y="61"/>
                  </a:lnTo>
                  <a:lnTo>
                    <a:pt x="294" y="67"/>
                  </a:lnTo>
                  <a:lnTo>
                    <a:pt x="350" y="253"/>
                  </a:lnTo>
                  <a:lnTo>
                    <a:pt x="246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0" name="Freeform 423"/>
            <p:cNvSpPr>
              <a:spLocks/>
            </p:cNvSpPr>
            <p:nvPr/>
          </p:nvSpPr>
          <p:spPr bwMode="auto">
            <a:xfrm>
              <a:off x="2092674" y="4918499"/>
              <a:ext cx="297173" cy="271630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1" name="Freeform 424"/>
            <p:cNvSpPr>
              <a:spLocks/>
            </p:cNvSpPr>
            <p:nvPr/>
          </p:nvSpPr>
          <p:spPr bwMode="auto">
            <a:xfrm>
              <a:off x="2092674" y="4918499"/>
              <a:ext cx="297173" cy="271630"/>
            </a:xfrm>
            <a:custGeom>
              <a:avLst/>
              <a:gdLst>
                <a:gd name="T0" fmla="*/ 2147483647 w 397"/>
                <a:gd name="T1" fmla="*/ 2147483647 h 315"/>
                <a:gd name="T2" fmla="*/ 2147483647 w 397"/>
                <a:gd name="T3" fmla="*/ 2147483647 h 315"/>
                <a:gd name="T4" fmla="*/ 2147483647 w 397"/>
                <a:gd name="T5" fmla="*/ 2147483647 h 315"/>
                <a:gd name="T6" fmla="*/ 2147483647 w 397"/>
                <a:gd name="T7" fmla="*/ 2147483647 h 315"/>
                <a:gd name="T8" fmla="*/ 2147483647 w 397"/>
                <a:gd name="T9" fmla="*/ 2147483647 h 315"/>
                <a:gd name="T10" fmla="*/ 2147483647 w 397"/>
                <a:gd name="T11" fmla="*/ 2147483647 h 315"/>
                <a:gd name="T12" fmla="*/ 2147483647 w 397"/>
                <a:gd name="T13" fmla="*/ 2147483647 h 315"/>
                <a:gd name="T14" fmla="*/ 2147483647 w 397"/>
                <a:gd name="T15" fmla="*/ 2147483647 h 315"/>
                <a:gd name="T16" fmla="*/ 2147483647 w 397"/>
                <a:gd name="T17" fmla="*/ 2147483647 h 315"/>
                <a:gd name="T18" fmla="*/ 2147483647 w 397"/>
                <a:gd name="T19" fmla="*/ 2147483647 h 315"/>
                <a:gd name="T20" fmla="*/ 0 w 397"/>
                <a:gd name="T21" fmla="*/ 2147483647 h 315"/>
                <a:gd name="T22" fmla="*/ 2147483647 w 397"/>
                <a:gd name="T23" fmla="*/ 2147483647 h 315"/>
                <a:gd name="T24" fmla="*/ 2147483647 w 397"/>
                <a:gd name="T25" fmla="*/ 0 h 315"/>
                <a:gd name="T26" fmla="*/ 2147483647 w 397"/>
                <a:gd name="T27" fmla="*/ 0 h 315"/>
                <a:gd name="T28" fmla="*/ 2147483647 w 397"/>
                <a:gd name="T29" fmla="*/ 0 h 315"/>
                <a:gd name="T30" fmla="*/ 2147483647 w 397"/>
                <a:gd name="T31" fmla="*/ 2147483647 h 315"/>
                <a:gd name="T32" fmla="*/ 2147483647 w 397"/>
                <a:gd name="T33" fmla="*/ 2147483647 h 315"/>
                <a:gd name="T34" fmla="*/ 2147483647 w 397"/>
                <a:gd name="T35" fmla="*/ 2147483647 h 315"/>
                <a:gd name="T36" fmla="*/ 2147483647 w 397"/>
                <a:gd name="T37" fmla="*/ 2147483647 h 315"/>
                <a:gd name="T38" fmla="*/ 2147483647 w 397"/>
                <a:gd name="T39" fmla="*/ 2147483647 h 31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97"/>
                <a:gd name="T61" fmla="*/ 0 h 315"/>
                <a:gd name="T62" fmla="*/ 397 w 397"/>
                <a:gd name="T63" fmla="*/ 315 h 31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97" h="315">
                  <a:moveTo>
                    <a:pt x="364" y="315"/>
                  </a:moveTo>
                  <a:lnTo>
                    <a:pt x="301" y="263"/>
                  </a:lnTo>
                  <a:lnTo>
                    <a:pt x="265" y="269"/>
                  </a:lnTo>
                  <a:lnTo>
                    <a:pt x="221" y="271"/>
                  </a:lnTo>
                  <a:lnTo>
                    <a:pt x="167" y="257"/>
                  </a:lnTo>
                  <a:lnTo>
                    <a:pt x="155" y="246"/>
                  </a:lnTo>
                  <a:lnTo>
                    <a:pt x="130" y="227"/>
                  </a:lnTo>
                  <a:lnTo>
                    <a:pt x="102" y="209"/>
                  </a:lnTo>
                  <a:lnTo>
                    <a:pt x="61" y="186"/>
                  </a:lnTo>
                  <a:lnTo>
                    <a:pt x="11" y="161"/>
                  </a:lnTo>
                  <a:lnTo>
                    <a:pt x="0" y="152"/>
                  </a:lnTo>
                  <a:lnTo>
                    <a:pt x="19" y="104"/>
                  </a:lnTo>
                  <a:lnTo>
                    <a:pt x="320" y="0"/>
                  </a:lnTo>
                  <a:lnTo>
                    <a:pt x="330" y="0"/>
                  </a:lnTo>
                  <a:lnTo>
                    <a:pt x="341" y="0"/>
                  </a:lnTo>
                  <a:lnTo>
                    <a:pt x="378" y="48"/>
                  </a:lnTo>
                  <a:lnTo>
                    <a:pt x="368" y="75"/>
                  </a:lnTo>
                  <a:lnTo>
                    <a:pt x="397" y="127"/>
                  </a:lnTo>
                  <a:lnTo>
                    <a:pt x="378" y="131"/>
                  </a:lnTo>
                  <a:lnTo>
                    <a:pt x="364" y="31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2" name="Freeform 425"/>
            <p:cNvSpPr>
              <a:spLocks/>
            </p:cNvSpPr>
            <p:nvPr/>
          </p:nvSpPr>
          <p:spPr bwMode="auto">
            <a:xfrm>
              <a:off x="1828032" y="4225451"/>
              <a:ext cx="617206" cy="819361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3" name="Freeform 426"/>
            <p:cNvSpPr>
              <a:spLocks/>
            </p:cNvSpPr>
            <p:nvPr/>
          </p:nvSpPr>
          <p:spPr bwMode="auto">
            <a:xfrm>
              <a:off x="1828032" y="4225451"/>
              <a:ext cx="617206" cy="819361"/>
            </a:xfrm>
            <a:custGeom>
              <a:avLst/>
              <a:gdLst>
                <a:gd name="T0" fmla="*/ 2147483647 w 825"/>
                <a:gd name="T1" fmla="*/ 2147483647 h 950"/>
                <a:gd name="T2" fmla="*/ 2147483647 w 825"/>
                <a:gd name="T3" fmla="*/ 2147483647 h 950"/>
                <a:gd name="T4" fmla="*/ 2147483647 w 825"/>
                <a:gd name="T5" fmla="*/ 2147483647 h 950"/>
                <a:gd name="T6" fmla="*/ 2147483647 w 825"/>
                <a:gd name="T7" fmla="*/ 2147483647 h 950"/>
                <a:gd name="T8" fmla="*/ 2147483647 w 825"/>
                <a:gd name="T9" fmla="*/ 2147483647 h 950"/>
                <a:gd name="T10" fmla="*/ 2147483647 w 825"/>
                <a:gd name="T11" fmla="*/ 2147483647 h 950"/>
                <a:gd name="T12" fmla="*/ 2147483647 w 825"/>
                <a:gd name="T13" fmla="*/ 2147483647 h 950"/>
                <a:gd name="T14" fmla="*/ 2147483647 w 825"/>
                <a:gd name="T15" fmla="*/ 2147483647 h 950"/>
                <a:gd name="T16" fmla="*/ 2147483647 w 825"/>
                <a:gd name="T17" fmla="*/ 2147483647 h 950"/>
                <a:gd name="T18" fmla="*/ 2147483647 w 825"/>
                <a:gd name="T19" fmla="*/ 2147483647 h 950"/>
                <a:gd name="T20" fmla="*/ 2147483647 w 825"/>
                <a:gd name="T21" fmla="*/ 2147483647 h 950"/>
                <a:gd name="T22" fmla="*/ 0 w 825"/>
                <a:gd name="T23" fmla="*/ 2147483647 h 950"/>
                <a:gd name="T24" fmla="*/ 2147483647 w 825"/>
                <a:gd name="T25" fmla="*/ 2147483647 h 950"/>
                <a:gd name="T26" fmla="*/ 2147483647 w 825"/>
                <a:gd name="T27" fmla="*/ 2147483647 h 950"/>
                <a:gd name="T28" fmla="*/ 2147483647 w 825"/>
                <a:gd name="T29" fmla="*/ 2147483647 h 950"/>
                <a:gd name="T30" fmla="*/ 2147483647 w 825"/>
                <a:gd name="T31" fmla="*/ 2147483647 h 950"/>
                <a:gd name="T32" fmla="*/ 2147483647 w 825"/>
                <a:gd name="T33" fmla="*/ 2147483647 h 950"/>
                <a:gd name="T34" fmla="*/ 2147483647 w 825"/>
                <a:gd name="T35" fmla="*/ 2147483647 h 950"/>
                <a:gd name="T36" fmla="*/ 2147483647 w 825"/>
                <a:gd name="T37" fmla="*/ 2147483647 h 950"/>
                <a:gd name="T38" fmla="*/ 2147483647 w 825"/>
                <a:gd name="T39" fmla="*/ 2147483647 h 950"/>
                <a:gd name="T40" fmla="*/ 2147483647 w 825"/>
                <a:gd name="T41" fmla="*/ 2147483647 h 950"/>
                <a:gd name="T42" fmla="*/ 2147483647 w 825"/>
                <a:gd name="T43" fmla="*/ 2147483647 h 950"/>
                <a:gd name="T44" fmla="*/ 2147483647 w 825"/>
                <a:gd name="T45" fmla="*/ 2147483647 h 950"/>
                <a:gd name="T46" fmla="*/ 2147483647 w 825"/>
                <a:gd name="T47" fmla="*/ 2147483647 h 950"/>
                <a:gd name="T48" fmla="*/ 2147483647 w 825"/>
                <a:gd name="T49" fmla="*/ 2147483647 h 950"/>
                <a:gd name="T50" fmla="*/ 2147483647 w 825"/>
                <a:gd name="T51" fmla="*/ 2147483647 h 950"/>
                <a:gd name="T52" fmla="*/ 2147483647 w 825"/>
                <a:gd name="T53" fmla="*/ 2147483647 h 950"/>
                <a:gd name="T54" fmla="*/ 2147483647 w 825"/>
                <a:gd name="T55" fmla="*/ 2147483647 h 950"/>
                <a:gd name="T56" fmla="*/ 2147483647 w 825"/>
                <a:gd name="T57" fmla="*/ 2147483647 h 950"/>
                <a:gd name="T58" fmla="*/ 2147483647 w 825"/>
                <a:gd name="T59" fmla="*/ 2147483647 h 950"/>
                <a:gd name="T60" fmla="*/ 2147483647 w 825"/>
                <a:gd name="T61" fmla="*/ 2147483647 h 950"/>
                <a:gd name="T62" fmla="*/ 2147483647 w 825"/>
                <a:gd name="T63" fmla="*/ 2147483647 h 950"/>
                <a:gd name="T64" fmla="*/ 2147483647 w 825"/>
                <a:gd name="T65" fmla="*/ 2147483647 h 950"/>
                <a:gd name="T66" fmla="*/ 2147483647 w 825"/>
                <a:gd name="T67" fmla="*/ 2147483647 h 9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25"/>
                <a:gd name="T103" fmla="*/ 0 h 950"/>
                <a:gd name="T104" fmla="*/ 825 w 825"/>
                <a:gd name="T105" fmla="*/ 950 h 9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25" h="950">
                  <a:moveTo>
                    <a:pt x="291" y="904"/>
                  </a:moveTo>
                  <a:lnTo>
                    <a:pt x="305" y="896"/>
                  </a:lnTo>
                  <a:lnTo>
                    <a:pt x="309" y="886"/>
                  </a:lnTo>
                  <a:lnTo>
                    <a:pt x="316" y="861"/>
                  </a:lnTo>
                  <a:lnTo>
                    <a:pt x="322" y="848"/>
                  </a:lnTo>
                  <a:lnTo>
                    <a:pt x="242" y="756"/>
                  </a:lnTo>
                  <a:lnTo>
                    <a:pt x="247" y="739"/>
                  </a:lnTo>
                  <a:lnTo>
                    <a:pt x="245" y="727"/>
                  </a:lnTo>
                  <a:lnTo>
                    <a:pt x="245" y="719"/>
                  </a:lnTo>
                  <a:lnTo>
                    <a:pt x="234" y="698"/>
                  </a:lnTo>
                  <a:lnTo>
                    <a:pt x="226" y="679"/>
                  </a:lnTo>
                  <a:lnTo>
                    <a:pt x="213" y="652"/>
                  </a:lnTo>
                  <a:lnTo>
                    <a:pt x="197" y="629"/>
                  </a:lnTo>
                  <a:lnTo>
                    <a:pt x="186" y="622"/>
                  </a:lnTo>
                  <a:lnTo>
                    <a:pt x="167" y="608"/>
                  </a:lnTo>
                  <a:lnTo>
                    <a:pt x="163" y="575"/>
                  </a:lnTo>
                  <a:lnTo>
                    <a:pt x="165" y="564"/>
                  </a:lnTo>
                  <a:lnTo>
                    <a:pt x="128" y="562"/>
                  </a:lnTo>
                  <a:lnTo>
                    <a:pt x="128" y="554"/>
                  </a:lnTo>
                  <a:lnTo>
                    <a:pt x="121" y="549"/>
                  </a:lnTo>
                  <a:lnTo>
                    <a:pt x="113" y="545"/>
                  </a:lnTo>
                  <a:lnTo>
                    <a:pt x="103" y="483"/>
                  </a:lnTo>
                  <a:lnTo>
                    <a:pt x="2" y="478"/>
                  </a:lnTo>
                  <a:lnTo>
                    <a:pt x="0" y="385"/>
                  </a:lnTo>
                  <a:lnTo>
                    <a:pt x="90" y="376"/>
                  </a:lnTo>
                  <a:lnTo>
                    <a:pt x="124" y="416"/>
                  </a:lnTo>
                  <a:lnTo>
                    <a:pt x="186" y="426"/>
                  </a:lnTo>
                  <a:lnTo>
                    <a:pt x="195" y="407"/>
                  </a:lnTo>
                  <a:lnTo>
                    <a:pt x="220" y="409"/>
                  </a:lnTo>
                  <a:lnTo>
                    <a:pt x="261" y="426"/>
                  </a:lnTo>
                  <a:lnTo>
                    <a:pt x="326" y="489"/>
                  </a:lnTo>
                  <a:lnTo>
                    <a:pt x="403" y="480"/>
                  </a:lnTo>
                  <a:lnTo>
                    <a:pt x="433" y="537"/>
                  </a:lnTo>
                  <a:lnTo>
                    <a:pt x="443" y="483"/>
                  </a:lnTo>
                  <a:lnTo>
                    <a:pt x="493" y="432"/>
                  </a:lnTo>
                  <a:lnTo>
                    <a:pt x="359" y="370"/>
                  </a:lnTo>
                  <a:lnTo>
                    <a:pt x="349" y="370"/>
                  </a:lnTo>
                  <a:lnTo>
                    <a:pt x="224" y="370"/>
                  </a:lnTo>
                  <a:lnTo>
                    <a:pt x="209" y="399"/>
                  </a:lnTo>
                  <a:lnTo>
                    <a:pt x="190" y="393"/>
                  </a:lnTo>
                  <a:lnTo>
                    <a:pt x="190" y="309"/>
                  </a:lnTo>
                  <a:lnTo>
                    <a:pt x="307" y="75"/>
                  </a:lnTo>
                  <a:lnTo>
                    <a:pt x="368" y="53"/>
                  </a:lnTo>
                  <a:lnTo>
                    <a:pt x="391" y="19"/>
                  </a:lnTo>
                  <a:lnTo>
                    <a:pt x="457" y="0"/>
                  </a:lnTo>
                  <a:lnTo>
                    <a:pt x="666" y="205"/>
                  </a:lnTo>
                  <a:lnTo>
                    <a:pt x="700" y="270"/>
                  </a:lnTo>
                  <a:lnTo>
                    <a:pt x="683" y="339"/>
                  </a:lnTo>
                  <a:lnTo>
                    <a:pt x="681" y="347"/>
                  </a:lnTo>
                  <a:lnTo>
                    <a:pt x="744" y="447"/>
                  </a:lnTo>
                  <a:lnTo>
                    <a:pt x="710" y="476"/>
                  </a:lnTo>
                  <a:lnTo>
                    <a:pt x="723" y="501"/>
                  </a:lnTo>
                  <a:lnTo>
                    <a:pt x="813" y="481"/>
                  </a:lnTo>
                  <a:lnTo>
                    <a:pt x="825" y="495"/>
                  </a:lnTo>
                  <a:lnTo>
                    <a:pt x="700" y="564"/>
                  </a:lnTo>
                  <a:lnTo>
                    <a:pt x="700" y="587"/>
                  </a:lnTo>
                  <a:lnTo>
                    <a:pt x="708" y="595"/>
                  </a:lnTo>
                  <a:lnTo>
                    <a:pt x="716" y="600"/>
                  </a:lnTo>
                  <a:lnTo>
                    <a:pt x="716" y="762"/>
                  </a:lnTo>
                  <a:lnTo>
                    <a:pt x="710" y="771"/>
                  </a:lnTo>
                  <a:lnTo>
                    <a:pt x="702" y="777"/>
                  </a:lnTo>
                  <a:lnTo>
                    <a:pt x="700" y="788"/>
                  </a:lnTo>
                  <a:lnTo>
                    <a:pt x="696" y="798"/>
                  </a:lnTo>
                  <a:lnTo>
                    <a:pt x="687" y="796"/>
                  </a:lnTo>
                  <a:lnTo>
                    <a:pt x="675" y="796"/>
                  </a:lnTo>
                  <a:lnTo>
                    <a:pt x="374" y="902"/>
                  </a:lnTo>
                  <a:lnTo>
                    <a:pt x="355" y="950"/>
                  </a:lnTo>
                  <a:lnTo>
                    <a:pt x="297" y="915"/>
                  </a:lnTo>
                  <a:lnTo>
                    <a:pt x="291" y="904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4" name="Freeform 427"/>
            <p:cNvSpPr>
              <a:spLocks/>
            </p:cNvSpPr>
            <p:nvPr/>
          </p:nvSpPr>
          <p:spPr bwMode="auto">
            <a:xfrm>
              <a:off x="2135756" y="3768263"/>
              <a:ext cx="543352" cy="690812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5" name="Freeform 428"/>
            <p:cNvSpPr>
              <a:spLocks/>
            </p:cNvSpPr>
            <p:nvPr/>
          </p:nvSpPr>
          <p:spPr bwMode="auto">
            <a:xfrm>
              <a:off x="2135756" y="3768263"/>
              <a:ext cx="543352" cy="690812"/>
            </a:xfrm>
            <a:custGeom>
              <a:avLst/>
              <a:gdLst>
                <a:gd name="T0" fmla="*/ 2147483647 w 722"/>
                <a:gd name="T1" fmla="*/ 2147483647 h 802"/>
                <a:gd name="T2" fmla="*/ 2147483647 w 722"/>
                <a:gd name="T3" fmla="*/ 2147483647 h 802"/>
                <a:gd name="T4" fmla="*/ 2147483647 w 722"/>
                <a:gd name="T5" fmla="*/ 2147483647 h 802"/>
                <a:gd name="T6" fmla="*/ 2147483647 w 722"/>
                <a:gd name="T7" fmla="*/ 2147483647 h 802"/>
                <a:gd name="T8" fmla="*/ 2147483647 w 722"/>
                <a:gd name="T9" fmla="*/ 2147483647 h 802"/>
                <a:gd name="T10" fmla="*/ 2147483647 w 722"/>
                <a:gd name="T11" fmla="*/ 2147483647 h 802"/>
                <a:gd name="T12" fmla="*/ 2147483647 w 722"/>
                <a:gd name="T13" fmla="*/ 2147483647 h 802"/>
                <a:gd name="T14" fmla="*/ 2147483647 w 722"/>
                <a:gd name="T15" fmla="*/ 2147483647 h 802"/>
                <a:gd name="T16" fmla="*/ 2147483647 w 722"/>
                <a:gd name="T17" fmla="*/ 2147483647 h 802"/>
                <a:gd name="T18" fmla="*/ 2147483647 w 722"/>
                <a:gd name="T19" fmla="*/ 2147483647 h 802"/>
                <a:gd name="T20" fmla="*/ 2147483647 w 722"/>
                <a:gd name="T21" fmla="*/ 2147483647 h 802"/>
                <a:gd name="T22" fmla="*/ 2147483647 w 722"/>
                <a:gd name="T23" fmla="*/ 2147483647 h 802"/>
                <a:gd name="T24" fmla="*/ 2147483647 w 722"/>
                <a:gd name="T25" fmla="*/ 2147483647 h 802"/>
                <a:gd name="T26" fmla="*/ 2147483647 w 722"/>
                <a:gd name="T27" fmla="*/ 2147483647 h 802"/>
                <a:gd name="T28" fmla="*/ 2147483647 w 722"/>
                <a:gd name="T29" fmla="*/ 2147483647 h 802"/>
                <a:gd name="T30" fmla="*/ 2147483647 w 722"/>
                <a:gd name="T31" fmla="*/ 2147483647 h 802"/>
                <a:gd name="T32" fmla="*/ 2147483647 w 722"/>
                <a:gd name="T33" fmla="*/ 2147483647 h 802"/>
                <a:gd name="T34" fmla="*/ 2147483647 w 722"/>
                <a:gd name="T35" fmla="*/ 2147483647 h 802"/>
                <a:gd name="T36" fmla="*/ 2147483647 w 722"/>
                <a:gd name="T37" fmla="*/ 2147483647 h 802"/>
                <a:gd name="T38" fmla="*/ 2147483647 w 722"/>
                <a:gd name="T39" fmla="*/ 2147483647 h 802"/>
                <a:gd name="T40" fmla="*/ 2147483647 w 722"/>
                <a:gd name="T41" fmla="*/ 2147483647 h 802"/>
                <a:gd name="T42" fmla="*/ 2147483647 w 722"/>
                <a:gd name="T43" fmla="*/ 2147483647 h 802"/>
                <a:gd name="T44" fmla="*/ 2147483647 w 722"/>
                <a:gd name="T45" fmla="*/ 2147483647 h 802"/>
                <a:gd name="T46" fmla="*/ 2147483647 w 722"/>
                <a:gd name="T47" fmla="*/ 2147483647 h 802"/>
                <a:gd name="T48" fmla="*/ 2147483647 w 722"/>
                <a:gd name="T49" fmla="*/ 2147483647 h 802"/>
                <a:gd name="T50" fmla="*/ 2147483647 w 722"/>
                <a:gd name="T51" fmla="*/ 2147483647 h 802"/>
                <a:gd name="T52" fmla="*/ 2147483647 w 722"/>
                <a:gd name="T53" fmla="*/ 0 h 802"/>
                <a:gd name="T54" fmla="*/ 0 w 722"/>
                <a:gd name="T55" fmla="*/ 2147483647 h 802"/>
                <a:gd name="T56" fmla="*/ 2147483647 w 722"/>
                <a:gd name="T57" fmla="*/ 2147483647 h 802"/>
                <a:gd name="T58" fmla="*/ 2147483647 w 722"/>
                <a:gd name="T59" fmla="*/ 2147483647 h 802"/>
                <a:gd name="T60" fmla="*/ 2147483647 w 722"/>
                <a:gd name="T61" fmla="*/ 2147483647 h 802"/>
                <a:gd name="T62" fmla="*/ 2147483647 w 722"/>
                <a:gd name="T63" fmla="*/ 2147483647 h 802"/>
                <a:gd name="T64" fmla="*/ 2147483647 w 722"/>
                <a:gd name="T65" fmla="*/ 2147483647 h 802"/>
                <a:gd name="T66" fmla="*/ 2147483647 w 722"/>
                <a:gd name="T67" fmla="*/ 2147483647 h 802"/>
                <a:gd name="T68" fmla="*/ 2147483647 w 722"/>
                <a:gd name="T69" fmla="*/ 2147483647 h 802"/>
                <a:gd name="T70" fmla="*/ 2147483647 w 722"/>
                <a:gd name="T71" fmla="*/ 2147483647 h 802"/>
                <a:gd name="T72" fmla="*/ 2147483647 w 722"/>
                <a:gd name="T73" fmla="*/ 2147483647 h 802"/>
                <a:gd name="T74" fmla="*/ 2147483647 w 722"/>
                <a:gd name="T75" fmla="*/ 2147483647 h 802"/>
                <a:gd name="T76" fmla="*/ 2147483647 w 722"/>
                <a:gd name="T77" fmla="*/ 2147483647 h 802"/>
                <a:gd name="T78" fmla="*/ 2147483647 w 722"/>
                <a:gd name="T79" fmla="*/ 2147483647 h 8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22"/>
                <a:gd name="T121" fmla="*/ 0 h 802"/>
                <a:gd name="T122" fmla="*/ 722 w 722"/>
                <a:gd name="T123" fmla="*/ 802 h 8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22" h="802">
                  <a:moveTo>
                    <a:pt x="716" y="633"/>
                  </a:moveTo>
                  <a:lnTo>
                    <a:pt x="722" y="605"/>
                  </a:lnTo>
                  <a:lnTo>
                    <a:pt x="710" y="605"/>
                  </a:lnTo>
                  <a:lnTo>
                    <a:pt x="706" y="609"/>
                  </a:lnTo>
                  <a:lnTo>
                    <a:pt x="689" y="607"/>
                  </a:lnTo>
                  <a:lnTo>
                    <a:pt x="687" y="597"/>
                  </a:lnTo>
                  <a:lnTo>
                    <a:pt x="687" y="587"/>
                  </a:lnTo>
                  <a:lnTo>
                    <a:pt x="695" y="543"/>
                  </a:lnTo>
                  <a:lnTo>
                    <a:pt x="695" y="536"/>
                  </a:lnTo>
                  <a:lnTo>
                    <a:pt x="689" y="528"/>
                  </a:lnTo>
                  <a:lnTo>
                    <a:pt x="655" y="514"/>
                  </a:lnTo>
                  <a:lnTo>
                    <a:pt x="649" y="507"/>
                  </a:lnTo>
                  <a:lnTo>
                    <a:pt x="643" y="486"/>
                  </a:lnTo>
                  <a:lnTo>
                    <a:pt x="657" y="470"/>
                  </a:lnTo>
                  <a:lnTo>
                    <a:pt x="678" y="468"/>
                  </a:lnTo>
                  <a:lnTo>
                    <a:pt x="683" y="459"/>
                  </a:lnTo>
                  <a:lnTo>
                    <a:pt x="649" y="340"/>
                  </a:lnTo>
                  <a:lnTo>
                    <a:pt x="637" y="336"/>
                  </a:lnTo>
                  <a:lnTo>
                    <a:pt x="616" y="336"/>
                  </a:lnTo>
                  <a:lnTo>
                    <a:pt x="568" y="161"/>
                  </a:lnTo>
                  <a:lnTo>
                    <a:pt x="493" y="135"/>
                  </a:lnTo>
                  <a:lnTo>
                    <a:pt x="390" y="94"/>
                  </a:lnTo>
                  <a:lnTo>
                    <a:pt x="311" y="64"/>
                  </a:lnTo>
                  <a:lnTo>
                    <a:pt x="231" y="35"/>
                  </a:lnTo>
                  <a:lnTo>
                    <a:pt x="173" y="29"/>
                  </a:lnTo>
                  <a:lnTo>
                    <a:pt x="87" y="16"/>
                  </a:lnTo>
                  <a:lnTo>
                    <a:pt x="50" y="0"/>
                  </a:lnTo>
                  <a:lnTo>
                    <a:pt x="0" y="69"/>
                  </a:lnTo>
                  <a:lnTo>
                    <a:pt x="8" y="240"/>
                  </a:lnTo>
                  <a:lnTo>
                    <a:pt x="31" y="301"/>
                  </a:lnTo>
                  <a:lnTo>
                    <a:pt x="65" y="390"/>
                  </a:lnTo>
                  <a:lnTo>
                    <a:pt x="69" y="524"/>
                  </a:lnTo>
                  <a:lnTo>
                    <a:pt x="41" y="532"/>
                  </a:lnTo>
                  <a:lnTo>
                    <a:pt x="250" y="739"/>
                  </a:lnTo>
                  <a:lnTo>
                    <a:pt x="284" y="802"/>
                  </a:lnTo>
                  <a:lnTo>
                    <a:pt x="384" y="802"/>
                  </a:lnTo>
                  <a:lnTo>
                    <a:pt x="388" y="670"/>
                  </a:lnTo>
                  <a:lnTo>
                    <a:pt x="543" y="647"/>
                  </a:lnTo>
                  <a:lnTo>
                    <a:pt x="622" y="660"/>
                  </a:lnTo>
                  <a:lnTo>
                    <a:pt x="716" y="63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6" name="Freeform 429"/>
            <p:cNvSpPr>
              <a:spLocks/>
            </p:cNvSpPr>
            <p:nvPr/>
          </p:nvSpPr>
          <p:spPr bwMode="auto">
            <a:xfrm>
              <a:off x="2601737" y="4336115"/>
              <a:ext cx="45719" cy="302929"/>
            </a:xfrm>
            <a:custGeom>
              <a:avLst/>
              <a:gdLst>
                <a:gd name="T0" fmla="*/ 2147483647 w 63"/>
                <a:gd name="T1" fmla="*/ 2147483647 h 346"/>
                <a:gd name="T2" fmla="*/ 2147483647 w 63"/>
                <a:gd name="T3" fmla="*/ 2147483647 h 346"/>
                <a:gd name="T4" fmla="*/ 2147483647 w 63"/>
                <a:gd name="T5" fmla="*/ 2147483647 h 346"/>
                <a:gd name="T6" fmla="*/ 2147483647 w 63"/>
                <a:gd name="T7" fmla="*/ 2147483647 h 346"/>
                <a:gd name="T8" fmla="*/ 0 w 63"/>
                <a:gd name="T9" fmla="*/ 2147483647 h 346"/>
                <a:gd name="T10" fmla="*/ 2147483647 w 63"/>
                <a:gd name="T11" fmla="*/ 0 h 3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6"/>
                <a:gd name="T20" fmla="*/ 63 w 63"/>
                <a:gd name="T21" fmla="*/ 346 h 3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6">
                  <a:moveTo>
                    <a:pt x="52" y="346"/>
                  </a:moveTo>
                  <a:lnTo>
                    <a:pt x="63" y="292"/>
                  </a:lnTo>
                  <a:lnTo>
                    <a:pt x="54" y="231"/>
                  </a:lnTo>
                  <a:lnTo>
                    <a:pt x="35" y="231"/>
                  </a:lnTo>
                  <a:lnTo>
                    <a:pt x="0" y="115"/>
                  </a:lnTo>
                  <a:lnTo>
                    <a:pt x="2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7" name="Freeform 430"/>
            <p:cNvSpPr>
              <a:spLocks/>
            </p:cNvSpPr>
            <p:nvPr/>
          </p:nvSpPr>
          <p:spPr bwMode="auto">
            <a:xfrm>
              <a:off x="2425016" y="4324937"/>
              <a:ext cx="178480" cy="134138"/>
            </a:xfrm>
            <a:custGeom>
              <a:avLst/>
              <a:gdLst>
                <a:gd name="T0" fmla="*/ 2147483647 w 238"/>
                <a:gd name="T1" fmla="*/ 2147483647 h 155"/>
                <a:gd name="T2" fmla="*/ 2147483647 w 238"/>
                <a:gd name="T3" fmla="*/ 0 h 155"/>
                <a:gd name="T4" fmla="*/ 2147483647 w 238"/>
                <a:gd name="T5" fmla="*/ 2147483647 h 155"/>
                <a:gd name="T6" fmla="*/ 0 w 238"/>
                <a:gd name="T7" fmla="*/ 2147483647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8"/>
                <a:gd name="T13" fmla="*/ 0 h 155"/>
                <a:gd name="T14" fmla="*/ 238 w 238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8" h="155">
                  <a:moveTo>
                    <a:pt x="238" y="13"/>
                  </a:move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18" name="Line 431"/>
            <p:cNvSpPr>
              <a:spLocks noChangeShapeType="1"/>
            </p:cNvSpPr>
            <p:nvPr/>
          </p:nvSpPr>
          <p:spPr bwMode="auto">
            <a:xfrm flipV="1">
              <a:off x="2603496" y="4639044"/>
              <a:ext cx="36927" cy="1117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19" name="Freeform 432"/>
            <p:cNvSpPr>
              <a:spLocks/>
            </p:cNvSpPr>
            <p:nvPr/>
          </p:nvSpPr>
          <p:spPr bwMode="auto">
            <a:xfrm>
              <a:off x="2425016" y="4459075"/>
              <a:ext cx="178480" cy="181087"/>
            </a:xfrm>
            <a:custGeom>
              <a:avLst/>
              <a:gdLst>
                <a:gd name="T0" fmla="*/ 2147483647 w 240"/>
                <a:gd name="T1" fmla="*/ 2147483647 h 206"/>
                <a:gd name="T2" fmla="*/ 2147483647 w 240"/>
                <a:gd name="T3" fmla="*/ 2147483647 h 206"/>
                <a:gd name="T4" fmla="*/ 2147483647 w 240"/>
                <a:gd name="T5" fmla="*/ 2147483647 h 206"/>
                <a:gd name="T6" fmla="*/ 0 w 240"/>
                <a:gd name="T7" fmla="*/ 0 h 2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0"/>
                <a:gd name="T13" fmla="*/ 0 h 206"/>
                <a:gd name="T14" fmla="*/ 240 w 240"/>
                <a:gd name="T15" fmla="*/ 206 h 2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0" h="206">
                  <a:moveTo>
                    <a:pt x="240" y="206"/>
                  </a:moveTo>
                  <a:lnTo>
                    <a:pt x="202" y="135"/>
                  </a:lnTo>
                  <a:lnTo>
                    <a:pt x="40" y="69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0" name="Freeform 433"/>
            <p:cNvSpPr>
              <a:spLocks/>
            </p:cNvSpPr>
            <p:nvPr/>
          </p:nvSpPr>
          <p:spPr bwMode="auto">
            <a:xfrm>
              <a:off x="2425016" y="4324937"/>
              <a:ext cx="222441" cy="315225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1" name="Freeform 434"/>
            <p:cNvSpPr>
              <a:spLocks/>
            </p:cNvSpPr>
            <p:nvPr/>
          </p:nvSpPr>
          <p:spPr bwMode="auto">
            <a:xfrm>
              <a:off x="2425016" y="4324937"/>
              <a:ext cx="222441" cy="315225"/>
            </a:xfrm>
            <a:custGeom>
              <a:avLst/>
              <a:gdLst>
                <a:gd name="T0" fmla="*/ 2147483647 w 299"/>
                <a:gd name="T1" fmla="*/ 2147483647 h 361"/>
                <a:gd name="T2" fmla="*/ 2147483647 w 299"/>
                <a:gd name="T3" fmla="*/ 2147483647 h 361"/>
                <a:gd name="T4" fmla="*/ 2147483647 w 299"/>
                <a:gd name="T5" fmla="*/ 2147483647 h 361"/>
                <a:gd name="T6" fmla="*/ 2147483647 w 299"/>
                <a:gd name="T7" fmla="*/ 2147483647 h 361"/>
                <a:gd name="T8" fmla="*/ 2147483647 w 299"/>
                <a:gd name="T9" fmla="*/ 2147483647 h 361"/>
                <a:gd name="T10" fmla="*/ 2147483647 w 299"/>
                <a:gd name="T11" fmla="*/ 2147483647 h 361"/>
                <a:gd name="T12" fmla="*/ 2147483647 w 299"/>
                <a:gd name="T13" fmla="*/ 0 h 361"/>
                <a:gd name="T14" fmla="*/ 2147483647 w 299"/>
                <a:gd name="T15" fmla="*/ 2147483647 h 361"/>
                <a:gd name="T16" fmla="*/ 0 w 299"/>
                <a:gd name="T17" fmla="*/ 2147483647 h 361"/>
                <a:gd name="T18" fmla="*/ 2147483647 w 299"/>
                <a:gd name="T19" fmla="*/ 2147483647 h 361"/>
                <a:gd name="T20" fmla="*/ 2147483647 w 299"/>
                <a:gd name="T21" fmla="*/ 2147483647 h 361"/>
                <a:gd name="T22" fmla="*/ 2147483647 w 299"/>
                <a:gd name="T23" fmla="*/ 2147483647 h 361"/>
                <a:gd name="T24" fmla="*/ 2147483647 w 299"/>
                <a:gd name="T25" fmla="*/ 2147483647 h 36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99"/>
                <a:gd name="T40" fmla="*/ 0 h 361"/>
                <a:gd name="T41" fmla="*/ 299 w 299"/>
                <a:gd name="T42" fmla="*/ 361 h 36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99" h="361">
                  <a:moveTo>
                    <a:pt x="288" y="359"/>
                  </a:moveTo>
                  <a:lnTo>
                    <a:pt x="299" y="305"/>
                  </a:lnTo>
                  <a:lnTo>
                    <a:pt x="290" y="244"/>
                  </a:lnTo>
                  <a:lnTo>
                    <a:pt x="271" y="244"/>
                  </a:lnTo>
                  <a:lnTo>
                    <a:pt x="236" y="128"/>
                  </a:lnTo>
                  <a:lnTo>
                    <a:pt x="238" y="13"/>
                  </a:lnTo>
                  <a:lnTo>
                    <a:pt x="159" y="0"/>
                  </a:lnTo>
                  <a:lnTo>
                    <a:pt x="4" y="23"/>
                  </a:lnTo>
                  <a:lnTo>
                    <a:pt x="0" y="155"/>
                  </a:lnTo>
                  <a:lnTo>
                    <a:pt x="40" y="224"/>
                  </a:lnTo>
                  <a:lnTo>
                    <a:pt x="202" y="290"/>
                  </a:lnTo>
                  <a:lnTo>
                    <a:pt x="240" y="361"/>
                  </a:lnTo>
                  <a:lnTo>
                    <a:pt x="288" y="359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2" name="Freeform 435"/>
            <p:cNvSpPr>
              <a:spLocks/>
            </p:cNvSpPr>
            <p:nvPr/>
          </p:nvSpPr>
          <p:spPr bwMode="auto">
            <a:xfrm>
              <a:off x="2337095" y="4459075"/>
              <a:ext cx="266401" cy="204561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3" name="Freeform 436"/>
            <p:cNvSpPr>
              <a:spLocks/>
            </p:cNvSpPr>
            <p:nvPr/>
          </p:nvSpPr>
          <p:spPr bwMode="auto">
            <a:xfrm>
              <a:off x="2337095" y="4459075"/>
              <a:ext cx="266401" cy="204561"/>
            </a:xfrm>
            <a:custGeom>
              <a:avLst/>
              <a:gdLst>
                <a:gd name="T0" fmla="*/ 2147483647 w 359"/>
                <a:gd name="T1" fmla="*/ 2147483647 h 231"/>
                <a:gd name="T2" fmla="*/ 2147483647 w 359"/>
                <a:gd name="T3" fmla="*/ 2147483647 h 231"/>
                <a:gd name="T4" fmla="*/ 2147483647 w 359"/>
                <a:gd name="T5" fmla="*/ 2147483647 h 231"/>
                <a:gd name="T6" fmla="*/ 2147483647 w 359"/>
                <a:gd name="T7" fmla="*/ 0 h 231"/>
                <a:gd name="T8" fmla="*/ 2147483647 w 359"/>
                <a:gd name="T9" fmla="*/ 0 h 231"/>
                <a:gd name="T10" fmla="*/ 2147483647 w 359"/>
                <a:gd name="T11" fmla="*/ 2147483647 h 231"/>
                <a:gd name="T12" fmla="*/ 0 w 359"/>
                <a:gd name="T13" fmla="*/ 2147483647 h 231"/>
                <a:gd name="T14" fmla="*/ 2147483647 w 359"/>
                <a:gd name="T15" fmla="*/ 2147483647 h 231"/>
                <a:gd name="T16" fmla="*/ 2147483647 w 359"/>
                <a:gd name="T17" fmla="*/ 2147483647 h 231"/>
                <a:gd name="T18" fmla="*/ 2147483647 w 359"/>
                <a:gd name="T19" fmla="*/ 2147483647 h 231"/>
                <a:gd name="T20" fmla="*/ 2147483647 w 359"/>
                <a:gd name="T21" fmla="*/ 2147483647 h 231"/>
                <a:gd name="T22" fmla="*/ 2147483647 w 359"/>
                <a:gd name="T23" fmla="*/ 2147483647 h 231"/>
                <a:gd name="T24" fmla="*/ 2147483647 w 359"/>
                <a:gd name="T25" fmla="*/ 2147483647 h 231"/>
                <a:gd name="T26" fmla="*/ 2147483647 w 359"/>
                <a:gd name="T27" fmla="*/ 2147483647 h 231"/>
                <a:gd name="T28" fmla="*/ 2147483647 w 359"/>
                <a:gd name="T29" fmla="*/ 2147483647 h 231"/>
                <a:gd name="T30" fmla="*/ 2147483647 w 359"/>
                <a:gd name="T31" fmla="*/ 2147483647 h 231"/>
                <a:gd name="T32" fmla="*/ 2147483647 w 359"/>
                <a:gd name="T33" fmla="*/ 2147483647 h 231"/>
                <a:gd name="T34" fmla="*/ 2147483647 w 359"/>
                <a:gd name="T35" fmla="*/ 2147483647 h 23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9"/>
                <a:gd name="T55" fmla="*/ 0 h 231"/>
                <a:gd name="T56" fmla="*/ 359 w 359"/>
                <a:gd name="T57" fmla="*/ 231 h 231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9" h="231">
                  <a:moveTo>
                    <a:pt x="359" y="206"/>
                  </a:moveTo>
                  <a:lnTo>
                    <a:pt x="321" y="135"/>
                  </a:lnTo>
                  <a:lnTo>
                    <a:pt x="159" y="69"/>
                  </a:lnTo>
                  <a:lnTo>
                    <a:pt x="119" y="0"/>
                  </a:lnTo>
                  <a:lnTo>
                    <a:pt x="19" y="0"/>
                  </a:lnTo>
                  <a:lnTo>
                    <a:pt x="2" y="69"/>
                  </a:lnTo>
                  <a:lnTo>
                    <a:pt x="0" y="77"/>
                  </a:lnTo>
                  <a:lnTo>
                    <a:pt x="63" y="177"/>
                  </a:lnTo>
                  <a:lnTo>
                    <a:pt x="29" y="206"/>
                  </a:lnTo>
                  <a:lnTo>
                    <a:pt x="42" y="231"/>
                  </a:lnTo>
                  <a:lnTo>
                    <a:pt x="132" y="211"/>
                  </a:lnTo>
                  <a:lnTo>
                    <a:pt x="257" y="185"/>
                  </a:lnTo>
                  <a:lnTo>
                    <a:pt x="261" y="192"/>
                  </a:lnTo>
                  <a:lnTo>
                    <a:pt x="282" y="200"/>
                  </a:lnTo>
                  <a:lnTo>
                    <a:pt x="311" y="198"/>
                  </a:lnTo>
                  <a:lnTo>
                    <a:pt x="322" y="208"/>
                  </a:lnTo>
                  <a:lnTo>
                    <a:pt x="340" y="208"/>
                  </a:lnTo>
                  <a:lnTo>
                    <a:pt x="359" y="20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4" name="Freeform 437"/>
            <p:cNvSpPr>
              <a:spLocks/>
            </p:cNvSpPr>
            <p:nvPr/>
          </p:nvSpPr>
          <p:spPr bwMode="auto">
            <a:xfrm>
              <a:off x="2351162" y="4620041"/>
              <a:ext cx="296294" cy="325286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5" name="Freeform 438"/>
            <p:cNvSpPr>
              <a:spLocks/>
            </p:cNvSpPr>
            <p:nvPr/>
          </p:nvSpPr>
          <p:spPr bwMode="auto">
            <a:xfrm>
              <a:off x="2351162" y="4620041"/>
              <a:ext cx="296294" cy="325286"/>
            </a:xfrm>
            <a:custGeom>
              <a:avLst/>
              <a:gdLst>
                <a:gd name="T0" fmla="*/ 2147483647 w 401"/>
                <a:gd name="T1" fmla="*/ 2147483647 h 376"/>
                <a:gd name="T2" fmla="*/ 2147483647 w 401"/>
                <a:gd name="T3" fmla="*/ 2147483647 h 376"/>
                <a:gd name="T4" fmla="*/ 2147483647 w 401"/>
                <a:gd name="T5" fmla="*/ 2147483647 h 376"/>
                <a:gd name="T6" fmla="*/ 2147483647 w 401"/>
                <a:gd name="T7" fmla="*/ 2147483647 h 376"/>
                <a:gd name="T8" fmla="*/ 2147483647 w 401"/>
                <a:gd name="T9" fmla="*/ 2147483647 h 376"/>
                <a:gd name="T10" fmla="*/ 2147483647 w 401"/>
                <a:gd name="T11" fmla="*/ 2147483647 h 376"/>
                <a:gd name="T12" fmla="*/ 2147483647 w 401"/>
                <a:gd name="T13" fmla="*/ 2147483647 h 376"/>
                <a:gd name="T14" fmla="*/ 2147483647 w 401"/>
                <a:gd name="T15" fmla="*/ 2147483647 h 376"/>
                <a:gd name="T16" fmla="*/ 2147483647 w 401"/>
                <a:gd name="T17" fmla="*/ 2147483647 h 376"/>
                <a:gd name="T18" fmla="*/ 2147483647 w 401"/>
                <a:gd name="T19" fmla="*/ 2147483647 h 376"/>
                <a:gd name="T20" fmla="*/ 2147483647 w 401"/>
                <a:gd name="T21" fmla="*/ 2147483647 h 376"/>
                <a:gd name="T22" fmla="*/ 2147483647 w 401"/>
                <a:gd name="T23" fmla="*/ 2147483647 h 376"/>
                <a:gd name="T24" fmla="*/ 2147483647 w 401"/>
                <a:gd name="T25" fmla="*/ 2147483647 h 376"/>
                <a:gd name="T26" fmla="*/ 2147483647 w 401"/>
                <a:gd name="T27" fmla="*/ 0 h 376"/>
                <a:gd name="T28" fmla="*/ 2147483647 w 401"/>
                <a:gd name="T29" fmla="*/ 2147483647 h 376"/>
                <a:gd name="T30" fmla="*/ 2147483647 w 401"/>
                <a:gd name="T31" fmla="*/ 2147483647 h 376"/>
                <a:gd name="T32" fmla="*/ 0 w 401"/>
                <a:gd name="T33" fmla="*/ 2147483647 h 376"/>
                <a:gd name="T34" fmla="*/ 0 w 401"/>
                <a:gd name="T35" fmla="*/ 2147483647 h 376"/>
                <a:gd name="T36" fmla="*/ 2147483647 w 401"/>
                <a:gd name="T37" fmla="*/ 2147483647 h 376"/>
                <a:gd name="T38" fmla="*/ 2147483647 w 401"/>
                <a:gd name="T39" fmla="*/ 2147483647 h 376"/>
                <a:gd name="T40" fmla="*/ 2147483647 w 401"/>
                <a:gd name="T41" fmla="*/ 2147483647 h 376"/>
                <a:gd name="T42" fmla="*/ 2147483647 w 401"/>
                <a:gd name="T43" fmla="*/ 2147483647 h 376"/>
                <a:gd name="T44" fmla="*/ 2147483647 w 401"/>
                <a:gd name="T45" fmla="*/ 2147483647 h 376"/>
                <a:gd name="T46" fmla="*/ 2147483647 w 401"/>
                <a:gd name="T47" fmla="*/ 2147483647 h 376"/>
                <a:gd name="T48" fmla="*/ 2147483647 w 401"/>
                <a:gd name="T49" fmla="*/ 2147483647 h 376"/>
                <a:gd name="T50" fmla="*/ 2147483647 w 401"/>
                <a:gd name="T51" fmla="*/ 2147483647 h 376"/>
                <a:gd name="T52" fmla="*/ 2147483647 w 401"/>
                <a:gd name="T53" fmla="*/ 2147483647 h 376"/>
                <a:gd name="T54" fmla="*/ 2147483647 w 401"/>
                <a:gd name="T55" fmla="*/ 2147483647 h 376"/>
                <a:gd name="T56" fmla="*/ 2147483647 w 401"/>
                <a:gd name="T57" fmla="*/ 2147483647 h 376"/>
                <a:gd name="T58" fmla="*/ 2147483647 w 401"/>
                <a:gd name="T59" fmla="*/ 2147483647 h 376"/>
                <a:gd name="T60" fmla="*/ 2147483647 w 401"/>
                <a:gd name="T61" fmla="*/ 2147483647 h 376"/>
                <a:gd name="T62" fmla="*/ 2147483647 w 401"/>
                <a:gd name="T63" fmla="*/ 2147483647 h 376"/>
                <a:gd name="T64" fmla="*/ 2147483647 w 401"/>
                <a:gd name="T65" fmla="*/ 2147483647 h 376"/>
                <a:gd name="T66" fmla="*/ 2147483647 w 401"/>
                <a:gd name="T67" fmla="*/ 2147483647 h 376"/>
                <a:gd name="T68" fmla="*/ 2147483647 w 401"/>
                <a:gd name="T69" fmla="*/ 2147483647 h 376"/>
                <a:gd name="T70" fmla="*/ 2147483647 w 401"/>
                <a:gd name="T71" fmla="*/ 2147483647 h 376"/>
                <a:gd name="T72" fmla="*/ 2147483647 w 401"/>
                <a:gd name="T73" fmla="*/ 2147483647 h 3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01"/>
                <a:gd name="T112" fmla="*/ 0 h 376"/>
                <a:gd name="T113" fmla="*/ 401 w 401"/>
                <a:gd name="T114" fmla="*/ 376 h 3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01" h="376">
                  <a:moveTo>
                    <a:pt x="313" y="234"/>
                  </a:moveTo>
                  <a:lnTo>
                    <a:pt x="311" y="226"/>
                  </a:lnTo>
                  <a:lnTo>
                    <a:pt x="305" y="209"/>
                  </a:lnTo>
                  <a:lnTo>
                    <a:pt x="332" y="144"/>
                  </a:lnTo>
                  <a:lnTo>
                    <a:pt x="355" y="144"/>
                  </a:lnTo>
                  <a:lnTo>
                    <a:pt x="401" y="53"/>
                  </a:lnTo>
                  <a:lnTo>
                    <a:pt x="390" y="19"/>
                  </a:lnTo>
                  <a:lnTo>
                    <a:pt x="342" y="21"/>
                  </a:lnTo>
                  <a:lnTo>
                    <a:pt x="323" y="23"/>
                  </a:lnTo>
                  <a:lnTo>
                    <a:pt x="305" y="23"/>
                  </a:lnTo>
                  <a:lnTo>
                    <a:pt x="294" y="13"/>
                  </a:lnTo>
                  <a:lnTo>
                    <a:pt x="265" y="15"/>
                  </a:lnTo>
                  <a:lnTo>
                    <a:pt x="244" y="7"/>
                  </a:lnTo>
                  <a:lnTo>
                    <a:pt x="240" y="0"/>
                  </a:lnTo>
                  <a:lnTo>
                    <a:pt x="115" y="26"/>
                  </a:lnTo>
                  <a:lnTo>
                    <a:pt x="127" y="42"/>
                  </a:lnTo>
                  <a:lnTo>
                    <a:pt x="0" y="109"/>
                  </a:lnTo>
                  <a:lnTo>
                    <a:pt x="0" y="132"/>
                  </a:lnTo>
                  <a:lnTo>
                    <a:pt x="10" y="140"/>
                  </a:lnTo>
                  <a:lnTo>
                    <a:pt x="18" y="145"/>
                  </a:lnTo>
                  <a:lnTo>
                    <a:pt x="18" y="307"/>
                  </a:lnTo>
                  <a:lnTo>
                    <a:pt x="35" y="332"/>
                  </a:lnTo>
                  <a:lnTo>
                    <a:pt x="58" y="322"/>
                  </a:lnTo>
                  <a:lnTo>
                    <a:pt x="66" y="324"/>
                  </a:lnTo>
                  <a:lnTo>
                    <a:pt x="73" y="332"/>
                  </a:lnTo>
                  <a:lnTo>
                    <a:pt x="85" y="333"/>
                  </a:lnTo>
                  <a:lnTo>
                    <a:pt x="100" y="330"/>
                  </a:lnTo>
                  <a:lnTo>
                    <a:pt x="115" y="333"/>
                  </a:lnTo>
                  <a:lnTo>
                    <a:pt x="123" y="343"/>
                  </a:lnTo>
                  <a:lnTo>
                    <a:pt x="144" y="374"/>
                  </a:lnTo>
                  <a:lnTo>
                    <a:pt x="150" y="376"/>
                  </a:lnTo>
                  <a:lnTo>
                    <a:pt x="160" y="376"/>
                  </a:lnTo>
                  <a:lnTo>
                    <a:pt x="233" y="326"/>
                  </a:lnTo>
                  <a:lnTo>
                    <a:pt x="244" y="318"/>
                  </a:lnTo>
                  <a:lnTo>
                    <a:pt x="210" y="247"/>
                  </a:lnTo>
                  <a:lnTo>
                    <a:pt x="221" y="230"/>
                  </a:lnTo>
                  <a:lnTo>
                    <a:pt x="313" y="23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6" name="Freeform 439"/>
            <p:cNvSpPr>
              <a:spLocks/>
            </p:cNvSpPr>
            <p:nvPr/>
          </p:nvSpPr>
          <p:spPr bwMode="auto">
            <a:xfrm>
              <a:off x="1410407" y="4602156"/>
              <a:ext cx="655012" cy="514197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7" name="Freeform 440"/>
            <p:cNvSpPr>
              <a:spLocks/>
            </p:cNvSpPr>
            <p:nvPr/>
          </p:nvSpPr>
          <p:spPr bwMode="auto">
            <a:xfrm>
              <a:off x="1410407" y="4602156"/>
              <a:ext cx="655012" cy="514197"/>
            </a:xfrm>
            <a:custGeom>
              <a:avLst/>
              <a:gdLst>
                <a:gd name="T0" fmla="*/ 2147483647 w 875"/>
                <a:gd name="T1" fmla="*/ 2147483647 h 593"/>
                <a:gd name="T2" fmla="*/ 2147483647 w 875"/>
                <a:gd name="T3" fmla="*/ 2147483647 h 593"/>
                <a:gd name="T4" fmla="*/ 2147483647 w 875"/>
                <a:gd name="T5" fmla="*/ 2147483647 h 593"/>
                <a:gd name="T6" fmla="*/ 2147483647 w 875"/>
                <a:gd name="T7" fmla="*/ 2147483647 h 593"/>
                <a:gd name="T8" fmla="*/ 2147483647 w 875"/>
                <a:gd name="T9" fmla="*/ 2147483647 h 593"/>
                <a:gd name="T10" fmla="*/ 2147483647 w 875"/>
                <a:gd name="T11" fmla="*/ 2147483647 h 593"/>
                <a:gd name="T12" fmla="*/ 2147483647 w 875"/>
                <a:gd name="T13" fmla="*/ 2147483647 h 593"/>
                <a:gd name="T14" fmla="*/ 2147483647 w 875"/>
                <a:gd name="T15" fmla="*/ 2147483647 h 593"/>
                <a:gd name="T16" fmla="*/ 2147483647 w 875"/>
                <a:gd name="T17" fmla="*/ 2147483647 h 593"/>
                <a:gd name="T18" fmla="*/ 2147483647 w 875"/>
                <a:gd name="T19" fmla="*/ 2147483647 h 593"/>
                <a:gd name="T20" fmla="*/ 2147483647 w 875"/>
                <a:gd name="T21" fmla="*/ 2147483647 h 593"/>
                <a:gd name="T22" fmla="*/ 2147483647 w 875"/>
                <a:gd name="T23" fmla="*/ 2147483647 h 593"/>
                <a:gd name="T24" fmla="*/ 2147483647 w 875"/>
                <a:gd name="T25" fmla="*/ 0 h 593"/>
                <a:gd name="T26" fmla="*/ 2147483647 w 875"/>
                <a:gd name="T27" fmla="*/ 2147483647 h 593"/>
                <a:gd name="T28" fmla="*/ 2147483647 w 875"/>
                <a:gd name="T29" fmla="*/ 2147483647 h 593"/>
                <a:gd name="T30" fmla="*/ 2147483647 w 875"/>
                <a:gd name="T31" fmla="*/ 2147483647 h 593"/>
                <a:gd name="T32" fmla="*/ 2147483647 w 875"/>
                <a:gd name="T33" fmla="*/ 2147483647 h 593"/>
                <a:gd name="T34" fmla="*/ 2147483647 w 875"/>
                <a:gd name="T35" fmla="*/ 2147483647 h 593"/>
                <a:gd name="T36" fmla="*/ 2147483647 w 875"/>
                <a:gd name="T37" fmla="*/ 2147483647 h 593"/>
                <a:gd name="T38" fmla="*/ 2147483647 w 875"/>
                <a:gd name="T39" fmla="*/ 2147483647 h 593"/>
                <a:gd name="T40" fmla="*/ 2147483647 w 875"/>
                <a:gd name="T41" fmla="*/ 2147483647 h 593"/>
                <a:gd name="T42" fmla="*/ 2147483647 w 875"/>
                <a:gd name="T43" fmla="*/ 2147483647 h 593"/>
                <a:gd name="T44" fmla="*/ 0 w 875"/>
                <a:gd name="T45" fmla="*/ 2147483647 h 593"/>
                <a:gd name="T46" fmla="*/ 2147483647 w 875"/>
                <a:gd name="T47" fmla="*/ 2147483647 h 593"/>
                <a:gd name="T48" fmla="*/ 2147483647 w 875"/>
                <a:gd name="T49" fmla="*/ 2147483647 h 593"/>
                <a:gd name="T50" fmla="*/ 2147483647 w 875"/>
                <a:gd name="T51" fmla="*/ 2147483647 h 593"/>
                <a:gd name="T52" fmla="*/ 2147483647 w 875"/>
                <a:gd name="T53" fmla="*/ 2147483647 h 593"/>
                <a:gd name="T54" fmla="*/ 2147483647 w 875"/>
                <a:gd name="T55" fmla="*/ 2147483647 h 593"/>
                <a:gd name="T56" fmla="*/ 2147483647 w 875"/>
                <a:gd name="T57" fmla="*/ 2147483647 h 593"/>
                <a:gd name="T58" fmla="*/ 2147483647 w 875"/>
                <a:gd name="T59" fmla="*/ 2147483647 h 593"/>
                <a:gd name="T60" fmla="*/ 2147483647 w 875"/>
                <a:gd name="T61" fmla="*/ 2147483647 h 593"/>
                <a:gd name="T62" fmla="*/ 2147483647 w 875"/>
                <a:gd name="T63" fmla="*/ 2147483647 h 593"/>
                <a:gd name="T64" fmla="*/ 2147483647 w 875"/>
                <a:gd name="T65" fmla="*/ 2147483647 h 593"/>
                <a:gd name="T66" fmla="*/ 2147483647 w 875"/>
                <a:gd name="T67" fmla="*/ 2147483647 h 593"/>
                <a:gd name="T68" fmla="*/ 2147483647 w 875"/>
                <a:gd name="T69" fmla="*/ 2147483647 h 593"/>
                <a:gd name="T70" fmla="*/ 2147483647 w 875"/>
                <a:gd name="T71" fmla="*/ 2147483647 h 593"/>
                <a:gd name="T72" fmla="*/ 2147483647 w 875"/>
                <a:gd name="T73" fmla="*/ 2147483647 h 593"/>
                <a:gd name="T74" fmla="*/ 2147483647 w 875"/>
                <a:gd name="T75" fmla="*/ 2147483647 h 593"/>
                <a:gd name="T76" fmla="*/ 2147483647 w 875"/>
                <a:gd name="T77" fmla="*/ 2147483647 h 59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875"/>
                <a:gd name="T118" fmla="*/ 0 h 593"/>
                <a:gd name="T119" fmla="*/ 875 w 875"/>
                <a:gd name="T120" fmla="*/ 593 h 593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875" h="593">
                  <a:moveTo>
                    <a:pt x="843" y="467"/>
                  </a:moveTo>
                  <a:lnTo>
                    <a:pt x="858" y="459"/>
                  </a:lnTo>
                  <a:lnTo>
                    <a:pt x="862" y="449"/>
                  </a:lnTo>
                  <a:lnTo>
                    <a:pt x="869" y="424"/>
                  </a:lnTo>
                  <a:lnTo>
                    <a:pt x="875" y="411"/>
                  </a:lnTo>
                  <a:lnTo>
                    <a:pt x="795" y="319"/>
                  </a:lnTo>
                  <a:lnTo>
                    <a:pt x="800" y="304"/>
                  </a:lnTo>
                  <a:lnTo>
                    <a:pt x="798" y="292"/>
                  </a:lnTo>
                  <a:lnTo>
                    <a:pt x="796" y="282"/>
                  </a:lnTo>
                  <a:lnTo>
                    <a:pt x="787" y="261"/>
                  </a:lnTo>
                  <a:lnTo>
                    <a:pt x="779" y="242"/>
                  </a:lnTo>
                  <a:lnTo>
                    <a:pt x="766" y="215"/>
                  </a:lnTo>
                  <a:lnTo>
                    <a:pt x="748" y="192"/>
                  </a:lnTo>
                  <a:lnTo>
                    <a:pt x="737" y="185"/>
                  </a:lnTo>
                  <a:lnTo>
                    <a:pt x="720" y="171"/>
                  </a:lnTo>
                  <a:lnTo>
                    <a:pt x="716" y="140"/>
                  </a:lnTo>
                  <a:lnTo>
                    <a:pt x="718" y="129"/>
                  </a:lnTo>
                  <a:lnTo>
                    <a:pt x="679" y="125"/>
                  </a:lnTo>
                  <a:lnTo>
                    <a:pt x="679" y="119"/>
                  </a:lnTo>
                  <a:lnTo>
                    <a:pt x="674" y="112"/>
                  </a:lnTo>
                  <a:lnTo>
                    <a:pt x="666" y="108"/>
                  </a:lnTo>
                  <a:lnTo>
                    <a:pt x="656" y="48"/>
                  </a:lnTo>
                  <a:lnTo>
                    <a:pt x="555" y="41"/>
                  </a:lnTo>
                  <a:lnTo>
                    <a:pt x="516" y="39"/>
                  </a:lnTo>
                  <a:lnTo>
                    <a:pt x="468" y="0"/>
                  </a:lnTo>
                  <a:lnTo>
                    <a:pt x="422" y="0"/>
                  </a:lnTo>
                  <a:lnTo>
                    <a:pt x="416" y="23"/>
                  </a:lnTo>
                  <a:lnTo>
                    <a:pt x="424" y="27"/>
                  </a:lnTo>
                  <a:lnTo>
                    <a:pt x="434" y="44"/>
                  </a:lnTo>
                  <a:lnTo>
                    <a:pt x="434" y="62"/>
                  </a:lnTo>
                  <a:lnTo>
                    <a:pt x="413" y="73"/>
                  </a:lnTo>
                  <a:lnTo>
                    <a:pt x="393" y="75"/>
                  </a:lnTo>
                  <a:lnTo>
                    <a:pt x="372" y="75"/>
                  </a:lnTo>
                  <a:lnTo>
                    <a:pt x="353" y="104"/>
                  </a:lnTo>
                  <a:lnTo>
                    <a:pt x="317" y="75"/>
                  </a:lnTo>
                  <a:lnTo>
                    <a:pt x="292" y="121"/>
                  </a:lnTo>
                  <a:lnTo>
                    <a:pt x="150" y="85"/>
                  </a:lnTo>
                  <a:lnTo>
                    <a:pt x="75" y="129"/>
                  </a:lnTo>
                  <a:lnTo>
                    <a:pt x="50" y="142"/>
                  </a:lnTo>
                  <a:lnTo>
                    <a:pt x="65" y="211"/>
                  </a:lnTo>
                  <a:lnTo>
                    <a:pt x="27" y="229"/>
                  </a:lnTo>
                  <a:lnTo>
                    <a:pt x="15" y="254"/>
                  </a:lnTo>
                  <a:lnTo>
                    <a:pt x="13" y="280"/>
                  </a:lnTo>
                  <a:lnTo>
                    <a:pt x="23" y="304"/>
                  </a:lnTo>
                  <a:lnTo>
                    <a:pt x="46" y="323"/>
                  </a:lnTo>
                  <a:lnTo>
                    <a:pt x="0" y="409"/>
                  </a:lnTo>
                  <a:lnTo>
                    <a:pt x="27" y="432"/>
                  </a:lnTo>
                  <a:lnTo>
                    <a:pt x="52" y="455"/>
                  </a:lnTo>
                  <a:lnTo>
                    <a:pt x="71" y="467"/>
                  </a:lnTo>
                  <a:lnTo>
                    <a:pt x="94" y="470"/>
                  </a:lnTo>
                  <a:lnTo>
                    <a:pt x="111" y="492"/>
                  </a:lnTo>
                  <a:lnTo>
                    <a:pt x="131" y="515"/>
                  </a:lnTo>
                  <a:lnTo>
                    <a:pt x="150" y="526"/>
                  </a:lnTo>
                  <a:lnTo>
                    <a:pt x="169" y="538"/>
                  </a:lnTo>
                  <a:lnTo>
                    <a:pt x="175" y="549"/>
                  </a:lnTo>
                  <a:lnTo>
                    <a:pt x="180" y="553"/>
                  </a:lnTo>
                  <a:lnTo>
                    <a:pt x="188" y="547"/>
                  </a:lnTo>
                  <a:lnTo>
                    <a:pt x="213" y="540"/>
                  </a:lnTo>
                  <a:lnTo>
                    <a:pt x="236" y="545"/>
                  </a:lnTo>
                  <a:lnTo>
                    <a:pt x="251" y="563"/>
                  </a:lnTo>
                  <a:lnTo>
                    <a:pt x="273" y="578"/>
                  </a:lnTo>
                  <a:lnTo>
                    <a:pt x="288" y="588"/>
                  </a:lnTo>
                  <a:lnTo>
                    <a:pt x="303" y="593"/>
                  </a:lnTo>
                  <a:lnTo>
                    <a:pt x="317" y="591"/>
                  </a:lnTo>
                  <a:lnTo>
                    <a:pt x="292" y="432"/>
                  </a:lnTo>
                  <a:lnTo>
                    <a:pt x="301" y="421"/>
                  </a:lnTo>
                  <a:lnTo>
                    <a:pt x="282" y="350"/>
                  </a:lnTo>
                  <a:lnTo>
                    <a:pt x="317" y="346"/>
                  </a:lnTo>
                  <a:lnTo>
                    <a:pt x="428" y="277"/>
                  </a:lnTo>
                  <a:lnTo>
                    <a:pt x="489" y="282"/>
                  </a:lnTo>
                  <a:lnTo>
                    <a:pt x="597" y="263"/>
                  </a:lnTo>
                  <a:lnTo>
                    <a:pt x="656" y="292"/>
                  </a:lnTo>
                  <a:lnTo>
                    <a:pt x="641" y="332"/>
                  </a:lnTo>
                  <a:lnTo>
                    <a:pt x="701" y="403"/>
                  </a:lnTo>
                  <a:lnTo>
                    <a:pt x="745" y="403"/>
                  </a:lnTo>
                  <a:lnTo>
                    <a:pt x="793" y="405"/>
                  </a:lnTo>
                  <a:lnTo>
                    <a:pt x="812" y="415"/>
                  </a:lnTo>
                  <a:lnTo>
                    <a:pt x="833" y="449"/>
                  </a:lnTo>
                  <a:lnTo>
                    <a:pt x="843" y="46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8" name="Freeform 441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29" name="Freeform 442"/>
            <p:cNvSpPr>
              <a:spLocks/>
            </p:cNvSpPr>
            <p:nvPr/>
          </p:nvSpPr>
          <p:spPr bwMode="auto">
            <a:xfrm>
              <a:off x="1623176" y="4832427"/>
              <a:ext cx="315637" cy="283926"/>
            </a:xfrm>
            <a:custGeom>
              <a:avLst/>
              <a:gdLst>
                <a:gd name="T0" fmla="*/ 2147483647 w 419"/>
                <a:gd name="T1" fmla="*/ 2147483647 h 328"/>
                <a:gd name="T2" fmla="*/ 2147483647 w 419"/>
                <a:gd name="T3" fmla="*/ 2147483647 h 328"/>
                <a:gd name="T4" fmla="*/ 2147483647 w 419"/>
                <a:gd name="T5" fmla="*/ 2147483647 h 328"/>
                <a:gd name="T6" fmla="*/ 0 w 419"/>
                <a:gd name="T7" fmla="*/ 2147483647 h 328"/>
                <a:gd name="T8" fmla="*/ 2147483647 w 419"/>
                <a:gd name="T9" fmla="*/ 2147483647 h 328"/>
                <a:gd name="T10" fmla="*/ 2147483647 w 419"/>
                <a:gd name="T11" fmla="*/ 2147483647 h 328"/>
                <a:gd name="T12" fmla="*/ 2147483647 w 419"/>
                <a:gd name="T13" fmla="*/ 2147483647 h 328"/>
                <a:gd name="T14" fmla="*/ 2147483647 w 419"/>
                <a:gd name="T15" fmla="*/ 0 h 328"/>
                <a:gd name="T16" fmla="*/ 2147483647 w 419"/>
                <a:gd name="T17" fmla="*/ 2147483647 h 328"/>
                <a:gd name="T18" fmla="*/ 2147483647 w 419"/>
                <a:gd name="T19" fmla="*/ 2147483647 h 328"/>
                <a:gd name="T20" fmla="*/ 2147483647 w 419"/>
                <a:gd name="T21" fmla="*/ 2147483647 h 328"/>
                <a:gd name="T22" fmla="*/ 2147483647 w 419"/>
                <a:gd name="T23" fmla="*/ 2147483647 h 328"/>
                <a:gd name="T24" fmla="*/ 2147483647 w 419"/>
                <a:gd name="T25" fmla="*/ 2147483647 h 328"/>
                <a:gd name="T26" fmla="*/ 2147483647 w 419"/>
                <a:gd name="T27" fmla="*/ 2147483647 h 328"/>
                <a:gd name="T28" fmla="*/ 2147483647 w 419"/>
                <a:gd name="T29" fmla="*/ 2147483647 h 328"/>
                <a:gd name="T30" fmla="*/ 2147483647 w 419"/>
                <a:gd name="T31" fmla="*/ 2147483647 h 328"/>
                <a:gd name="T32" fmla="*/ 2147483647 w 419"/>
                <a:gd name="T33" fmla="*/ 2147483647 h 328"/>
                <a:gd name="T34" fmla="*/ 2147483647 w 419"/>
                <a:gd name="T35" fmla="*/ 2147483647 h 328"/>
                <a:gd name="T36" fmla="*/ 2147483647 w 419"/>
                <a:gd name="T37" fmla="*/ 2147483647 h 328"/>
                <a:gd name="T38" fmla="*/ 2147483647 w 419"/>
                <a:gd name="T39" fmla="*/ 2147483647 h 328"/>
                <a:gd name="T40" fmla="*/ 2147483647 w 419"/>
                <a:gd name="T41" fmla="*/ 2147483647 h 328"/>
                <a:gd name="T42" fmla="*/ 2147483647 w 419"/>
                <a:gd name="T43" fmla="*/ 2147483647 h 328"/>
                <a:gd name="T44" fmla="*/ 2147483647 w 419"/>
                <a:gd name="T45" fmla="*/ 2147483647 h 328"/>
                <a:gd name="T46" fmla="*/ 2147483647 w 419"/>
                <a:gd name="T47" fmla="*/ 2147483647 h 328"/>
                <a:gd name="T48" fmla="*/ 2147483647 w 419"/>
                <a:gd name="T49" fmla="*/ 2147483647 h 328"/>
                <a:gd name="T50" fmla="*/ 2147483647 w 419"/>
                <a:gd name="T51" fmla="*/ 2147483647 h 32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19"/>
                <a:gd name="T79" fmla="*/ 0 h 328"/>
                <a:gd name="T80" fmla="*/ 419 w 419"/>
                <a:gd name="T81" fmla="*/ 328 h 32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19" h="328">
                  <a:moveTo>
                    <a:pt x="35" y="328"/>
                  </a:moveTo>
                  <a:lnTo>
                    <a:pt x="10" y="167"/>
                  </a:lnTo>
                  <a:lnTo>
                    <a:pt x="19" y="158"/>
                  </a:lnTo>
                  <a:lnTo>
                    <a:pt x="0" y="87"/>
                  </a:lnTo>
                  <a:lnTo>
                    <a:pt x="35" y="83"/>
                  </a:lnTo>
                  <a:lnTo>
                    <a:pt x="146" y="14"/>
                  </a:lnTo>
                  <a:lnTo>
                    <a:pt x="207" y="17"/>
                  </a:lnTo>
                  <a:lnTo>
                    <a:pt x="315" y="0"/>
                  </a:lnTo>
                  <a:lnTo>
                    <a:pt x="374" y="29"/>
                  </a:lnTo>
                  <a:lnTo>
                    <a:pt x="359" y="69"/>
                  </a:lnTo>
                  <a:lnTo>
                    <a:pt x="419" y="140"/>
                  </a:lnTo>
                  <a:lnTo>
                    <a:pt x="409" y="140"/>
                  </a:lnTo>
                  <a:lnTo>
                    <a:pt x="359" y="138"/>
                  </a:lnTo>
                  <a:lnTo>
                    <a:pt x="265" y="115"/>
                  </a:lnTo>
                  <a:lnTo>
                    <a:pt x="232" y="125"/>
                  </a:lnTo>
                  <a:lnTo>
                    <a:pt x="200" y="138"/>
                  </a:lnTo>
                  <a:lnTo>
                    <a:pt x="173" y="163"/>
                  </a:lnTo>
                  <a:lnTo>
                    <a:pt x="158" y="183"/>
                  </a:lnTo>
                  <a:lnTo>
                    <a:pt x="159" y="217"/>
                  </a:lnTo>
                  <a:lnTo>
                    <a:pt x="165" y="261"/>
                  </a:lnTo>
                  <a:lnTo>
                    <a:pt x="163" y="292"/>
                  </a:lnTo>
                  <a:lnTo>
                    <a:pt x="154" y="305"/>
                  </a:lnTo>
                  <a:lnTo>
                    <a:pt x="123" y="311"/>
                  </a:lnTo>
                  <a:lnTo>
                    <a:pt x="90" y="313"/>
                  </a:lnTo>
                  <a:lnTo>
                    <a:pt x="56" y="325"/>
                  </a:lnTo>
                  <a:lnTo>
                    <a:pt x="35" y="3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0" name="Freeform 443"/>
            <p:cNvSpPr>
              <a:spLocks/>
            </p:cNvSpPr>
            <p:nvPr/>
          </p:nvSpPr>
          <p:spPr bwMode="auto">
            <a:xfrm>
              <a:off x="1049930" y="4599920"/>
              <a:ext cx="417625" cy="359938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1" name="Freeform 444"/>
            <p:cNvSpPr>
              <a:spLocks/>
            </p:cNvSpPr>
            <p:nvPr/>
          </p:nvSpPr>
          <p:spPr bwMode="auto">
            <a:xfrm>
              <a:off x="1049930" y="4599920"/>
              <a:ext cx="417625" cy="359938"/>
            </a:xfrm>
            <a:custGeom>
              <a:avLst/>
              <a:gdLst>
                <a:gd name="T0" fmla="*/ 0 w 562"/>
                <a:gd name="T1" fmla="*/ 2147483647 h 414"/>
                <a:gd name="T2" fmla="*/ 2147483647 w 562"/>
                <a:gd name="T3" fmla="*/ 2147483647 h 414"/>
                <a:gd name="T4" fmla="*/ 2147483647 w 562"/>
                <a:gd name="T5" fmla="*/ 2147483647 h 414"/>
                <a:gd name="T6" fmla="*/ 2147483647 w 562"/>
                <a:gd name="T7" fmla="*/ 2147483647 h 414"/>
                <a:gd name="T8" fmla="*/ 2147483647 w 562"/>
                <a:gd name="T9" fmla="*/ 2147483647 h 414"/>
                <a:gd name="T10" fmla="*/ 2147483647 w 562"/>
                <a:gd name="T11" fmla="*/ 2147483647 h 414"/>
                <a:gd name="T12" fmla="*/ 2147483647 w 562"/>
                <a:gd name="T13" fmla="*/ 2147483647 h 414"/>
                <a:gd name="T14" fmla="*/ 2147483647 w 562"/>
                <a:gd name="T15" fmla="*/ 2147483647 h 414"/>
                <a:gd name="T16" fmla="*/ 2147483647 w 562"/>
                <a:gd name="T17" fmla="*/ 2147483647 h 414"/>
                <a:gd name="T18" fmla="*/ 2147483647 w 562"/>
                <a:gd name="T19" fmla="*/ 2147483647 h 414"/>
                <a:gd name="T20" fmla="*/ 2147483647 w 562"/>
                <a:gd name="T21" fmla="*/ 2147483647 h 414"/>
                <a:gd name="T22" fmla="*/ 2147483647 w 562"/>
                <a:gd name="T23" fmla="*/ 2147483647 h 414"/>
                <a:gd name="T24" fmla="*/ 2147483647 w 562"/>
                <a:gd name="T25" fmla="*/ 2147483647 h 414"/>
                <a:gd name="T26" fmla="*/ 2147483647 w 562"/>
                <a:gd name="T27" fmla="*/ 2147483647 h 414"/>
                <a:gd name="T28" fmla="*/ 2147483647 w 562"/>
                <a:gd name="T29" fmla="*/ 2147483647 h 414"/>
                <a:gd name="T30" fmla="*/ 2147483647 w 562"/>
                <a:gd name="T31" fmla="*/ 2147483647 h 414"/>
                <a:gd name="T32" fmla="*/ 2147483647 w 562"/>
                <a:gd name="T33" fmla="*/ 2147483647 h 414"/>
                <a:gd name="T34" fmla="*/ 2147483647 w 562"/>
                <a:gd name="T35" fmla="*/ 2147483647 h 414"/>
                <a:gd name="T36" fmla="*/ 2147483647 w 562"/>
                <a:gd name="T37" fmla="*/ 2147483647 h 414"/>
                <a:gd name="T38" fmla="*/ 2147483647 w 562"/>
                <a:gd name="T39" fmla="*/ 2147483647 h 414"/>
                <a:gd name="T40" fmla="*/ 2147483647 w 562"/>
                <a:gd name="T41" fmla="*/ 2147483647 h 414"/>
                <a:gd name="T42" fmla="*/ 2147483647 w 562"/>
                <a:gd name="T43" fmla="*/ 2147483647 h 414"/>
                <a:gd name="T44" fmla="*/ 2147483647 w 562"/>
                <a:gd name="T45" fmla="*/ 2147483647 h 414"/>
                <a:gd name="T46" fmla="*/ 2147483647 w 562"/>
                <a:gd name="T47" fmla="*/ 2147483647 h 414"/>
                <a:gd name="T48" fmla="*/ 2147483647 w 562"/>
                <a:gd name="T49" fmla="*/ 2147483647 h 414"/>
                <a:gd name="T50" fmla="*/ 2147483647 w 562"/>
                <a:gd name="T51" fmla="*/ 2147483647 h 414"/>
                <a:gd name="T52" fmla="*/ 2147483647 w 562"/>
                <a:gd name="T53" fmla="*/ 2147483647 h 414"/>
                <a:gd name="T54" fmla="*/ 2147483647 w 562"/>
                <a:gd name="T55" fmla="*/ 0 h 414"/>
                <a:gd name="T56" fmla="*/ 2147483647 w 562"/>
                <a:gd name="T57" fmla="*/ 2147483647 h 414"/>
                <a:gd name="T58" fmla="*/ 2147483647 w 562"/>
                <a:gd name="T59" fmla="*/ 2147483647 h 414"/>
                <a:gd name="T60" fmla="*/ 2147483647 w 562"/>
                <a:gd name="T61" fmla="*/ 2147483647 h 414"/>
                <a:gd name="T62" fmla="*/ 2147483647 w 562"/>
                <a:gd name="T63" fmla="*/ 2147483647 h 414"/>
                <a:gd name="T64" fmla="*/ 2147483647 w 562"/>
                <a:gd name="T65" fmla="*/ 2147483647 h 414"/>
                <a:gd name="T66" fmla="*/ 2147483647 w 562"/>
                <a:gd name="T67" fmla="*/ 2147483647 h 414"/>
                <a:gd name="T68" fmla="*/ 2147483647 w 562"/>
                <a:gd name="T69" fmla="*/ 2147483647 h 414"/>
                <a:gd name="T70" fmla="*/ 2147483647 w 562"/>
                <a:gd name="T71" fmla="*/ 2147483647 h 414"/>
                <a:gd name="T72" fmla="*/ 2147483647 w 562"/>
                <a:gd name="T73" fmla="*/ 2147483647 h 414"/>
                <a:gd name="T74" fmla="*/ 2147483647 w 562"/>
                <a:gd name="T75" fmla="*/ 2147483647 h 414"/>
                <a:gd name="T76" fmla="*/ 2147483647 w 562"/>
                <a:gd name="T77" fmla="*/ 2147483647 h 414"/>
                <a:gd name="T78" fmla="*/ 2147483647 w 562"/>
                <a:gd name="T79" fmla="*/ 2147483647 h 414"/>
                <a:gd name="T80" fmla="*/ 2147483647 w 562"/>
                <a:gd name="T81" fmla="*/ 2147483647 h 414"/>
                <a:gd name="T82" fmla="*/ 2147483647 w 562"/>
                <a:gd name="T83" fmla="*/ 2147483647 h 414"/>
                <a:gd name="T84" fmla="*/ 2147483647 w 562"/>
                <a:gd name="T85" fmla="*/ 2147483647 h 414"/>
                <a:gd name="T86" fmla="*/ 2147483647 w 562"/>
                <a:gd name="T87" fmla="*/ 2147483647 h 414"/>
                <a:gd name="T88" fmla="*/ 2147483647 w 562"/>
                <a:gd name="T89" fmla="*/ 2147483647 h 414"/>
                <a:gd name="T90" fmla="*/ 2147483647 w 562"/>
                <a:gd name="T91" fmla="*/ 2147483647 h 414"/>
                <a:gd name="T92" fmla="*/ 2147483647 w 562"/>
                <a:gd name="T93" fmla="*/ 2147483647 h 414"/>
                <a:gd name="T94" fmla="*/ 2147483647 w 562"/>
                <a:gd name="T95" fmla="*/ 2147483647 h 414"/>
                <a:gd name="T96" fmla="*/ 2147483647 w 562"/>
                <a:gd name="T97" fmla="*/ 2147483647 h 414"/>
                <a:gd name="T98" fmla="*/ 2147483647 w 562"/>
                <a:gd name="T99" fmla="*/ 2147483647 h 414"/>
                <a:gd name="T100" fmla="*/ 2147483647 w 562"/>
                <a:gd name="T101" fmla="*/ 2147483647 h 414"/>
                <a:gd name="T102" fmla="*/ 2147483647 w 562"/>
                <a:gd name="T103" fmla="*/ 2147483647 h 414"/>
                <a:gd name="T104" fmla="*/ 0 w 562"/>
                <a:gd name="T105" fmla="*/ 2147483647 h 4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62"/>
                <a:gd name="T160" fmla="*/ 0 h 414"/>
                <a:gd name="T161" fmla="*/ 562 w 562"/>
                <a:gd name="T162" fmla="*/ 414 h 41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62" h="414">
                  <a:moveTo>
                    <a:pt x="0" y="247"/>
                  </a:moveTo>
                  <a:lnTo>
                    <a:pt x="11" y="241"/>
                  </a:lnTo>
                  <a:lnTo>
                    <a:pt x="19" y="239"/>
                  </a:lnTo>
                  <a:lnTo>
                    <a:pt x="26" y="234"/>
                  </a:lnTo>
                  <a:lnTo>
                    <a:pt x="40" y="228"/>
                  </a:lnTo>
                  <a:lnTo>
                    <a:pt x="44" y="218"/>
                  </a:lnTo>
                  <a:lnTo>
                    <a:pt x="57" y="203"/>
                  </a:lnTo>
                  <a:lnTo>
                    <a:pt x="59" y="193"/>
                  </a:lnTo>
                  <a:lnTo>
                    <a:pt x="72" y="182"/>
                  </a:lnTo>
                  <a:lnTo>
                    <a:pt x="86" y="168"/>
                  </a:lnTo>
                  <a:lnTo>
                    <a:pt x="97" y="161"/>
                  </a:lnTo>
                  <a:lnTo>
                    <a:pt x="109" y="157"/>
                  </a:lnTo>
                  <a:lnTo>
                    <a:pt x="120" y="153"/>
                  </a:lnTo>
                  <a:lnTo>
                    <a:pt x="124" y="145"/>
                  </a:lnTo>
                  <a:lnTo>
                    <a:pt x="120" y="136"/>
                  </a:lnTo>
                  <a:lnTo>
                    <a:pt x="117" y="132"/>
                  </a:lnTo>
                  <a:lnTo>
                    <a:pt x="149" y="107"/>
                  </a:lnTo>
                  <a:lnTo>
                    <a:pt x="145" y="95"/>
                  </a:lnTo>
                  <a:lnTo>
                    <a:pt x="151" y="90"/>
                  </a:lnTo>
                  <a:lnTo>
                    <a:pt x="151" y="82"/>
                  </a:lnTo>
                  <a:lnTo>
                    <a:pt x="153" y="71"/>
                  </a:lnTo>
                  <a:lnTo>
                    <a:pt x="151" y="57"/>
                  </a:lnTo>
                  <a:lnTo>
                    <a:pt x="155" y="46"/>
                  </a:lnTo>
                  <a:lnTo>
                    <a:pt x="155" y="44"/>
                  </a:lnTo>
                  <a:lnTo>
                    <a:pt x="163" y="36"/>
                  </a:lnTo>
                  <a:lnTo>
                    <a:pt x="168" y="34"/>
                  </a:lnTo>
                  <a:lnTo>
                    <a:pt x="174" y="11"/>
                  </a:lnTo>
                  <a:lnTo>
                    <a:pt x="506" y="0"/>
                  </a:lnTo>
                  <a:lnTo>
                    <a:pt x="562" y="134"/>
                  </a:lnTo>
                  <a:lnTo>
                    <a:pt x="537" y="147"/>
                  </a:lnTo>
                  <a:lnTo>
                    <a:pt x="552" y="216"/>
                  </a:lnTo>
                  <a:lnTo>
                    <a:pt x="514" y="234"/>
                  </a:lnTo>
                  <a:lnTo>
                    <a:pt x="502" y="259"/>
                  </a:lnTo>
                  <a:lnTo>
                    <a:pt x="500" y="285"/>
                  </a:lnTo>
                  <a:lnTo>
                    <a:pt x="510" y="309"/>
                  </a:lnTo>
                  <a:lnTo>
                    <a:pt x="533" y="328"/>
                  </a:lnTo>
                  <a:lnTo>
                    <a:pt x="487" y="414"/>
                  </a:lnTo>
                  <a:lnTo>
                    <a:pt x="481" y="406"/>
                  </a:lnTo>
                  <a:lnTo>
                    <a:pt x="456" y="385"/>
                  </a:lnTo>
                  <a:lnTo>
                    <a:pt x="428" y="356"/>
                  </a:lnTo>
                  <a:lnTo>
                    <a:pt x="393" y="316"/>
                  </a:lnTo>
                  <a:lnTo>
                    <a:pt x="378" y="297"/>
                  </a:lnTo>
                  <a:lnTo>
                    <a:pt x="353" y="293"/>
                  </a:lnTo>
                  <a:lnTo>
                    <a:pt x="332" y="291"/>
                  </a:lnTo>
                  <a:lnTo>
                    <a:pt x="305" y="284"/>
                  </a:lnTo>
                  <a:lnTo>
                    <a:pt x="272" y="276"/>
                  </a:lnTo>
                  <a:lnTo>
                    <a:pt x="239" y="278"/>
                  </a:lnTo>
                  <a:lnTo>
                    <a:pt x="199" y="274"/>
                  </a:lnTo>
                  <a:lnTo>
                    <a:pt x="145" y="272"/>
                  </a:lnTo>
                  <a:lnTo>
                    <a:pt x="88" y="264"/>
                  </a:lnTo>
                  <a:lnTo>
                    <a:pt x="42" y="261"/>
                  </a:lnTo>
                  <a:lnTo>
                    <a:pt x="9" y="261"/>
                  </a:lnTo>
                  <a:lnTo>
                    <a:pt x="0" y="24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2" name="Freeform 445"/>
            <p:cNvSpPr>
              <a:spLocks/>
            </p:cNvSpPr>
            <p:nvPr/>
          </p:nvSpPr>
          <p:spPr bwMode="auto">
            <a:xfrm>
              <a:off x="882880" y="4444544"/>
              <a:ext cx="297173" cy="368880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3" name="Freeform 446"/>
            <p:cNvSpPr>
              <a:spLocks/>
            </p:cNvSpPr>
            <p:nvPr/>
          </p:nvSpPr>
          <p:spPr bwMode="auto">
            <a:xfrm>
              <a:off x="882880" y="4444544"/>
              <a:ext cx="297173" cy="368880"/>
            </a:xfrm>
            <a:custGeom>
              <a:avLst/>
              <a:gdLst>
                <a:gd name="T0" fmla="*/ 2147483647 w 393"/>
                <a:gd name="T1" fmla="*/ 2147483647 h 428"/>
                <a:gd name="T2" fmla="*/ 2147483647 w 393"/>
                <a:gd name="T3" fmla="*/ 2147483647 h 428"/>
                <a:gd name="T4" fmla="*/ 2147483647 w 393"/>
                <a:gd name="T5" fmla="*/ 2147483647 h 428"/>
                <a:gd name="T6" fmla="*/ 2147483647 w 393"/>
                <a:gd name="T7" fmla="*/ 2147483647 h 428"/>
                <a:gd name="T8" fmla="*/ 2147483647 w 393"/>
                <a:gd name="T9" fmla="*/ 2147483647 h 428"/>
                <a:gd name="T10" fmla="*/ 0 w 393"/>
                <a:gd name="T11" fmla="*/ 2147483647 h 428"/>
                <a:gd name="T12" fmla="*/ 2147483647 w 393"/>
                <a:gd name="T13" fmla="*/ 2147483647 h 428"/>
                <a:gd name="T14" fmla="*/ 2147483647 w 393"/>
                <a:gd name="T15" fmla="*/ 2147483647 h 428"/>
                <a:gd name="T16" fmla="*/ 2147483647 w 393"/>
                <a:gd name="T17" fmla="*/ 2147483647 h 428"/>
                <a:gd name="T18" fmla="*/ 2147483647 w 393"/>
                <a:gd name="T19" fmla="*/ 2147483647 h 428"/>
                <a:gd name="T20" fmla="*/ 2147483647 w 393"/>
                <a:gd name="T21" fmla="*/ 2147483647 h 428"/>
                <a:gd name="T22" fmla="*/ 2147483647 w 393"/>
                <a:gd name="T23" fmla="*/ 2147483647 h 428"/>
                <a:gd name="T24" fmla="*/ 2147483647 w 393"/>
                <a:gd name="T25" fmla="*/ 2147483647 h 428"/>
                <a:gd name="T26" fmla="*/ 2147483647 w 393"/>
                <a:gd name="T27" fmla="*/ 0 h 428"/>
                <a:gd name="T28" fmla="*/ 2147483647 w 393"/>
                <a:gd name="T29" fmla="*/ 2147483647 h 428"/>
                <a:gd name="T30" fmla="*/ 2147483647 w 393"/>
                <a:gd name="T31" fmla="*/ 2147483647 h 428"/>
                <a:gd name="T32" fmla="*/ 2147483647 w 393"/>
                <a:gd name="T33" fmla="*/ 2147483647 h 428"/>
                <a:gd name="T34" fmla="*/ 2147483647 w 393"/>
                <a:gd name="T35" fmla="*/ 2147483647 h 428"/>
                <a:gd name="T36" fmla="*/ 2147483647 w 393"/>
                <a:gd name="T37" fmla="*/ 2147483647 h 428"/>
                <a:gd name="T38" fmla="*/ 2147483647 w 393"/>
                <a:gd name="T39" fmla="*/ 2147483647 h 428"/>
                <a:gd name="T40" fmla="*/ 2147483647 w 393"/>
                <a:gd name="T41" fmla="*/ 2147483647 h 428"/>
                <a:gd name="T42" fmla="*/ 2147483647 w 393"/>
                <a:gd name="T43" fmla="*/ 2147483647 h 428"/>
                <a:gd name="T44" fmla="*/ 2147483647 w 393"/>
                <a:gd name="T45" fmla="*/ 2147483647 h 428"/>
                <a:gd name="T46" fmla="*/ 2147483647 w 393"/>
                <a:gd name="T47" fmla="*/ 2147483647 h 428"/>
                <a:gd name="T48" fmla="*/ 2147483647 w 393"/>
                <a:gd name="T49" fmla="*/ 2147483647 h 428"/>
                <a:gd name="T50" fmla="*/ 2147483647 w 393"/>
                <a:gd name="T51" fmla="*/ 2147483647 h 428"/>
                <a:gd name="T52" fmla="*/ 2147483647 w 393"/>
                <a:gd name="T53" fmla="*/ 2147483647 h 428"/>
                <a:gd name="T54" fmla="*/ 2147483647 w 393"/>
                <a:gd name="T55" fmla="*/ 2147483647 h 428"/>
                <a:gd name="T56" fmla="*/ 2147483647 w 393"/>
                <a:gd name="T57" fmla="*/ 2147483647 h 428"/>
                <a:gd name="T58" fmla="*/ 2147483647 w 393"/>
                <a:gd name="T59" fmla="*/ 2147483647 h 428"/>
                <a:gd name="T60" fmla="*/ 2147483647 w 393"/>
                <a:gd name="T61" fmla="*/ 2147483647 h 428"/>
                <a:gd name="T62" fmla="*/ 2147483647 w 393"/>
                <a:gd name="T63" fmla="*/ 2147483647 h 428"/>
                <a:gd name="T64" fmla="*/ 2147483647 w 393"/>
                <a:gd name="T65" fmla="*/ 2147483647 h 428"/>
                <a:gd name="T66" fmla="*/ 2147483647 w 393"/>
                <a:gd name="T67" fmla="*/ 2147483647 h 428"/>
                <a:gd name="T68" fmla="*/ 2147483647 w 393"/>
                <a:gd name="T69" fmla="*/ 2147483647 h 428"/>
                <a:gd name="T70" fmla="*/ 2147483647 w 393"/>
                <a:gd name="T71" fmla="*/ 2147483647 h 428"/>
                <a:gd name="T72" fmla="*/ 2147483647 w 393"/>
                <a:gd name="T73" fmla="*/ 2147483647 h 428"/>
                <a:gd name="T74" fmla="*/ 2147483647 w 393"/>
                <a:gd name="T75" fmla="*/ 2147483647 h 428"/>
                <a:gd name="T76" fmla="*/ 2147483647 w 393"/>
                <a:gd name="T77" fmla="*/ 2147483647 h 428"/>
                <a:gd name="T78" fmla="*/ 2147483647 w 393"/>
                <a:gd name="T79" fmla="*/ 2147483647 h 428"/>
                <a:gd name="T80" fmla="*/ 2147483647 w 393"/>
                <a:gd name="T81" fmla="*/ 2147483647 h 428"/>
                <a:gd name="T82" fmla="*/ 2147483647 w 393"/>
                <a:gd name="T83" fmla="*/ 2147483647 h 4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93"/>
                <a:gd name="T127" fmla="*/ 0 h 428"/>
                <a:gd name="T128" fmla="*/ 393 w 393"/>
                <a:gd name="T129" fmla="*/ 428 h 4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93" h="428">
                  <a:moveTo>
                    <a:pt x="219" y="428"/>
                  </a:moveTo>
                  <a:lnTo>
                    <a:pt x="207" y="407"/>
                  </a:lnTo>
                  <a:lnTo>
                    <a:pt x="182" y="390"/>
                  </a:lnTo>
                  <a:lnTo>
                    <a:pt x="149" y="386"/>
                  </a:lnTo>
                  <a:lnTo>
                    <a:pt x="75" y="392"/>
                  </a:lnTo>
                  <a:lnTo>
                    <a:pt x="0" y="363"/>
                  </a:lnTo>
                  <a:lnTo>
                    <a:pt x="5" y="342"/>
                  </a:lnTo>
                  <a:lnTo>
                    <a:pt x="61" y="250"/>
                  </a:lnTo>
                  <a:lnTo>
                    <a:pt x="92" y="225"/>
                  </a:lnTo>
                  <a:lnTo>
                    <a:pt x="132" y="133"/>
                  </a:lnTo>
                  <a:lnTo>
                    <a:pt x="132" y="111"/>
                  </a:lnTo>
                  <a:lnTo>
                    <a:pt x="146" y="48"/>
                  </a:lnTo>
                  <a:lnTo>
                    <a:pt x="155" y="8"/>
                  </a:lnTo>
                  <a:lnTo>
                    <a:pt x="305" y="0"/>
                  </a:lnTo>
                  <a:lnTo>
                    <a:pt x="372" y="67"/>
                  </a:lnTo>
                  <a:lnTo>
                    <a:pt x="393" y="192"/>
                  </a:lnTo>
                  <a:lnTo>
                    <a:pt x="387" y="215"/>
                  </a:lnTo>
                  <a:lnTo>
                    <a:pt x="382" y="217"/>
                  </a:lnTo>
                  <a:lnTo>
                    <a:pt x="374" y="225"/>
                  </a:lnTo>
                  <a:lnTo>
                    <a:pt x="374" y="227"/>
                  </a:lnTo>
                  <a:lnTo>
                    <a:pt x="370" y="238"/>
                  </a:lnTo>
                  <a:lnTo>
                    <a:pt x="372" y="252"/>
                  </a:lnTo>
                  <a:lnTo>
                    <a:pt x="370" y="263"/>
                  </a:lnTo>
                  <a:lnTo>
                    <a:pt x="370" y="271"/>
                  </a:lnTo>
                  <a:lnTo>
                    <a:pt x="364" y="276"/>
                  </a:lnTo>
                  <a:lnTo>
                    <a:pt x="368" y="288"/>
                  </a:lnTo>
                  <a:lnTo>
                    <a:pt x="336" y="313"/>
                  </a:lnTo>
                  <a:lnTo>
                    <a:pt x="339" y="317"/>
                  </a:lnTo>
                  <a:lnTo>
                    <a:pt x="343" y="326"/>
                  </a:lnTo>
                  <a:lnTo>
                    <a:pt x="339" y="334"/>
                  </a:lnTo>
                  <a:lnTo>
                    <a:pt x="328" y="338"/>
                  </a:lnTo>
                  <a:lnTo>
                    <a:pt x="316" y="342"/>
                  </a:lnTo>
                  <a:lnTo>
                    <a:pt x="305" y="349"/>
                  </a:lnTo>
                  <a:lnTo>
                    <a:pt x="291" y="363"/>
                  </a:lnTo>
                  <a:lnTo>
                    <a:pt x="278" y="374"/>
                  </a:lnTo>
                  <a:lnTo>
                    <a:pt x="276" y="384"/>
                  </a:lnTo>
                  <a:lnTo>
                    <a:pt x="263" y="399"/>
                  </a:lnTo>
                  <a:lnTo>
                    <a:pt x="259" y="409"/>
                  </a:lnTo>
                  <a:lnTo>
                    <a:pt x="245" y="415"/>
                  </a:lnTo>
                  <a:lnTo>
                    <a:pt x="238" y="420"/>
                  </a:lnTo>
                  <a:lnTo>
                    <a:pt x="230" y="422"/>
                  </a:lnTo>
                  <a:lnTo>
                    <a:pt x="219" y="42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4" name="Freeform 447"/>
            <p:cNvSpPr>
              <a:spLocks/>
            </p:cNvSpPr>
            <p:nvPr/>
          </p:nvSpPr>
          <p:spPr bwMode="auto">
            <a:xfrm>
              <a:off x="997178" y="4102491"/>
              <a:ext cx="309482" cy="343170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5" name="Freeform 448"/>
            <p:cNvSpPr>
              <a:spLocks/>
            </p:cNvSpPr>
            <p:nvPr/>
          </p:nvSpPr>
          <p:spPr bwMode="auto">
            <a:xfrm>
              <a:off x="997178" y="4102491"/>
              <a:ext cx="309482" cy="343170"/>
            </a:xfrm>
            <a:custGeom>
              <a:avLst/>
              <a:gdLst>
                <a:gd name="T0" fmla="*/ 2147483647 w 411"/>
                <a:gd name="T1" fmla="*/ 2147483647 h 403"/>
                <a:gd name="T2" fmla="*/ 2147483647 w 411"/>
                <a:gd name="T3" fmla="*/ 2147483647 h 403"/>
                <a:gd name="T4" fmla="*/ 2147483647 w 411"/>
                <a:gd name="T5" fmla="*/ 2147483647 h 403"/>
                <a:gd name="T6" fmla="*/ 2147483647 w 411"/>
                <a:gd name="T7" fmla="*/ 2147483647 h 403"/>
                <a:gd name="T8" fmla="*/ 2147483647 w 411"/>
                <a:gd name="T9" fmla="*/ 2147483647 h 403"/>
                <a:gd name="T10" fmla="*/ 2147483647 w 411"/>
                <a:gd name="T11" fmla="*/ 2147483647 h 403"/>
                <a:gd name="T12" fmla="*/ 0 w 411"/>
                <a:gd name="T13" fmla="*/ 2147483647 h 403"/>
                <a:gd name="T14" fmla="*/ 2147483647 w 411"/>
                <a:gd name="T15" fmla="*/ 2147483647 h 403"/>
                <a:gd name="T16" fmla="*/ 2147483647 w 411"/>
                <a:gd name="T17" fmla="*/ 2147483647 h 403"/>
                <a:gd name="T18" fmla="*/ 2147483647 w 411"/>
                <a:gd name="T19" fmla="*/ 2147483647 h 403"/>
                <a:gd name="T20" fmla="*/ 2147483647 w 411"/>
                <a:gd name="T21" fmla="*/ 2147483647 h 403"/>
                <a:gd name="T22" fmla="*/ 2147483647 w 411"/>
                <a:gd name="T23" fmla="*/ 2147483647 h 403"/>
                <a:gd name="T24" fmla="*/ 2147483647 w 411"/>
                <a:gd name="T25" fmla="*/ 2147483647 h 403"/>
                <a:gd name="T26" fmla="*/ 2147483647 w 411"/>
                <a:gd name="T27" fmla="*/ 2147483647 h 403"/>
                <a:gd name="T28" fmla="*/ 2147483647 w 411"/>
                <a:gd name="T29" fmla="*/ 2147483647 h 403"/>
                <a:gd name="T30" fmla="*/ 2147483647 w 411"/>
                <a:gd name="T31" fmla="*/ 2147483647 h 403"/>
                <a:gd name="T32" fmla="*/ 2147483647 w 411"/>
                <a:gd name="T33" fmla="*/ 2147483647 h 403"/>
                <a:gd name="T34" fmla="*/ 2147483647 w 411"/>
                <a:gd name="T35" fmla="*/ 2147483647 h 403"/>
                <a:gd name="T36" fmla="*/ 2147483647 w 411"/>
                <a:gd name="T37" fmla="*/ 2147483647 h 403"/>
                <a:gd name="T38" fmla="*/ 2147483647 w 411"/>
                <a:gd name="T39" fmla="*/ 2147483647 h 403"/>
                <a:gd name="T40" fmla="*/ 2147483647 w 411"/>
                <a:gd name="T41" fmla="*/ 2147483647 h 403"/>
                <a:gd name="T42" fmla="*/ 2147483647 w 411"/>
                <a:gd name="T43" fmla="*/ 2147483647 h 403"/>
                <a:gd name="T44" fmla="*/ 2147483647 w 411"/>
                <a:gd name="T45" fmla="*/ 2147483647 h 403"/>
                <a:gd name="T46" fmla="*/ 2147483647 w 411"/>
                <a:gd name="T47" fmla="*/ 0 h 403"/>
                <a:gd name="T48" fmla="*/ 2147483647 w 411"/>
                <a:gd name="T49" fmla="*/ 2147483647 h 403"/>
                <a:gd name="T50" fmla="*/ 2147483647 w 411"/>
                <a:gd name="T51" fmla="*/ 2147483647 h 403"/>
                <a:gd name="T52" fmla="*/ 2147483647 w 411"/>
                <a:gd name="T53" fmla="*/ 2147483647 h 403"/>
                <a:gd name="T54" fmla="*/ 2147483647 w 411"/>
                <a:gd name="T55" fmla="*/ 2147483647 h 403"/>
                <a:gd name="T56" fmla="*/ 2147483647 w 411"/>
                <a:gd name="T57" fmla="*/ 2147483647 h 403"/>
                <a:gd name="T58" fmla="*/ 2147483647 w 411"/>
                <a:gd name="T59" fmla="*/ 2147483647 h 403"/>
                <a:gd name="T60" fmla="*/ 2147483647 w 411"/>
                <a:gd name="T61" fmla="*/ 2147483647 h 403"/>
                <a:gd name="T62" fmla="*/ 2147483647 w 411"/>
                <a:gd name="T63" fmla="*/ 2147483647 h 4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11"/>
                <a:gd name="T97" fmla="*/ 0 h 403"/>
                <a:gd name="T98" fmla="*/ 411 w 411"/>
                <a:gd name="T99" fmla="*/ 403 h 4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11" h="403">
                  <a:moveTo>
                    <a:pt x="4" y="403"/>
                  </a:moveTo>
                  <a:lnTo>
                    <a:pt x="14" y="359"/>
                  </a:lnTo>
                  <a:lnTo>
                    <a:pt x="23" y="316"/>
                  </a:lnTo>
                  <a:lnTo>
                    <a:pt x="25" y="288"/>
                  </a:lnTo>
                  <a:lnTo>
                    <a:pt x="18" y="249"/>
                  </a:lnTo>
                  <a:lnTo>
                    <a:pt x="8" y="207"/>
                  </a:lnTo>
                  <a:lnTo>
                    <a:pt x="0" y="194"/>
                  </a:lnTo>
                  <a:lnTo>
                    <a:pt x="35" y="180"/>
                  </a:lnTo>
                  <a:lnTo>
                    <a:pt x="60" y="184"/>
                  </a:lnTo>
                  <a:lnTo>
                    <a:pt x="106" y="186"/>
                  </a:lnTo>
                  <a:lnTo>
                    <a:pt x="139" y="186"/>
                  </a:lnTo>
                  <a:lnTo>
                    <a:pt x="165" y="171"/>
                  </a:lnTo>
                  <a:lnTo>
                    <a:pt x="185" y="153"/>
                  </a:lnTo>
                  <a:lnTo>
                    <a:pt x="194" y="128"/>
                  </a:lnTo>
                  <a:lnTo>
                    <a:pt x="210" y="119"/>
                  </a:lnTo>
                  <a:lnTo>
                    <a:pt x="236" y="98"/>
                  </a:lnTo>
                  <a:lnTo>
                    <a:pt x="258" y="80"/>
                  </a:lnTo>
                  <a:lnTo>
                    <a:pt x="271" y="71"/>
                  </a:lnTo>
                  <a:lnTo>
                    <a:pt x="290" y="67"/>
                  </a:lnTo>
                  <a:lnTo>
                    <a:pt x="307" y="59"/>
                  </a:lnTo>
                  <a:lnTo>
                    <a:pt x="307" y="44"/>
                  </a:lnTo>
                  <a:lnTo>
                    <a:pt x="313" y="21"/>
                  </a:lnTo>
                  <a:lnTo>
                    <a:pt x="317" y="9"/>
                  </a:lnTo>
                  <a:lnTo>
                    <a:pt x="327" y="0"/>
                  </a:lnTo>
                  <a:lnTo>
                    <a:pt x="361" y="15"/>
                  </a:lnTo>
                  <a:lnTo>
                    <a:pt x="384" y="63"/>
                  </a:lnTo>
                  <a:lnTo>
                    <a:pt x="411" y="221"/>
                  </a:lnTo>
                  <a:lnTo>
                    <a:pt x="353" y="316"/>
                  </a:lnTo>
                  <a:lnTo>
                    <a:pt x="304" y="336"/>
                  </a:lnTo>
                  <a:lnTo>
                    <a:pt x="313" y="389"/>
                  </a:lnTo>
                  <a:lnTo>
                    <a:pt x="154" y="395"/>
                  </a:lnTo>
                  <a:lnTo>
                    <a:pt x="4" y="403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6" name="Freeform 449"/>
            <p:cNvSpPr>
              <a:spLocks/>
            </p:cNvSpPr>
            <p:nvPr/>
          </p:nvSpPr>
          <p:spPr bwMode="auto">
            <a:xfrm>
              <a:off x="1114113" y="3897930"/>
              <a:ext cx="377181" cy="710933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7" name="Freeform 450"/>
            <p:cNvSpPr>
              <a:spLocks/>
            </p:cNvSpPr>
            <p:nvPr/>
          </p:nvSpPr>
          <p:spPr bwMode="auto">
            <a:xfrm>
              <a:off x="1114113" y="3897930"/>
              <a:ext cx="377181" cy="710933"/>
            </a:xfrm>
            <a:custGeom>
              <a:avLst/>
              <a:gdLst>
                <a:gd name="T0" fmla="*/ 2147483647 w 508"/>
                <a:gd name="T1" fmla="*/ 2147483647 h 821"/>
                <a:gd name="T2" fmla="*/ 2147483647 w 508"/>
                <a:gd name="T3" fmla="*/ 0 h 821"/>
                <a:gd name="T4" fmla="*/ 2147483647 w 508"/>
                <a:gd name="T5" fmla="*/ 2147483647 h 821"/>
                <a:gd name="T6" fmla="*/ 2147483647 w 508"/>
                <a:gd name="T7" fmla="*/ 2147483647 h 821"/>
                <a:gd name="T8" fmla="*/ 2147483647 w 508"/>
                <a:gd name="T9" fmla="*/ 2147483647 h 821"/>
                <a:gd name="T10" fmla="*/ 2147483647 w 508"/>
                <a:gd name="T11" fmla="*/ 2147483647 h 821"/>
                <a:gd name="T12" fmla="*/ 2147483647 w 508"/>
                <a:gd name="T13" fmla="*/ 2147483647 h 821"/>
                <a:gd name="T14" fmla="*/ 2147483647 w 508"/>
                <a:gd name="T15" fmla="*/ 2147483647 h 821"/>
                <a:gd name="T16" fmla="*/ 2147483647 w 508"/>
                <a:gd name="T17" fmla="*/ 2147483647 h 821"/>
                <a:gd name="T18" fmla="*/ 2147483647 w 508"/>
                <a:gd name="T19" fmla="*/ 2147483647 h 821"/>
                <a:gd name="T20" fmla="*/ 2147483647 w 508"/>
                <a:gd name="T21" fmla="*/ 2147483647 h 821"/>
                <a:gd name="T22" fmla="*/ 2147483647 w 508"/>
                <a:gd name="T23" fmla="*/ 2147483647 h 821"/>
                <a:gd name="T24" fmla="*/ 2147483647 w 508"/>
                <a:gd name="T25" fmla="*/ 2147483647 h 821"/>
                <a:gd name="T26" fmla="*/ 2147483647 w 508"/>
                <a:gd name="T27" fmla="*/ 2147483647 h 821"/>
                <a:gd name="T28" fmla="*/ 2147483647 w 508"/>
                <a:gd name="T29" fmla="*/ 2147483647 h 821"/>
                <a:gd name="T30" fmla="*/ 2147483647 w 508"/>
                <a:gd name="T31" fmla="*/ 2147483647 h 821"/>
                <a:gd name="T32" fmla="*/ 2147483647 w 508"/>
                <a:gd name="T33" fmla="*/ 2147483647 h 821"/>
                <a:gd name="T34" fmla="*/ 2147483647 w 508"/>
                <a:gd name="T35" fmla="*/ 2147483647 h 821"/>
                <a:gd name="T36" fmla="*/ 2147483647 w 508"/>
                <a:gd name="T37" fmla="*/ 2147483647 h 821"/>
                <a:gd name="T38" fmla="*/ 2147483647 w 508"/>
                <a:gd name="T39" fmla="*/ 2147483647 h 821"/>
                <a:gd name="T40" fmla="*/ 2147483647 w 508"/>
                <a:gd name="T41" fmla="*/ 2147483647 h 821"/>
                <a:gd name="T42" fmla="*/ 2147483647 w 508"/>
                <a:gd name="T43" fmla="*/ 2147483647 h 821"/>
                <a:gd name="T44" fmla="*/ 2147483647 w 508"/>
                <a:gd name="T45" fmla="*/ 2147483647 h 821"/>
                <a:gd name="T46" fmla="*/ 2147483647 w 508"/>
                <a:gd name="T47" fmla="*/ 2147483647 h 821"/>
                <a:gd name="T48" fmla="*/ 2147483647 w 508"/>
                <a:gd name="T49" fmla="*/ 2147483647 h 821"/>
                <a:gd name="T50" fmla="*/ 2147483647 w 508"/>
                <a:gd name="T51" fmla="*/ 2147483647 h 821"/>
                <a:gd name="T52" fmla="*/ 2147483647 w 508"/>
                <a:gd name="T53" fmla="*/ 2147483647 h 821"/>
                <a:gd name="T54" fmla="*/ 2147483647 w 508"/>
                <a:gd name="T55" fmla="*/ 2147483647 h 821"/>
                <a:gd name="T56" fmla="*/ 2147483647 w 508"/>
                <a:gd name="T57" fmla="*/ 2147483647 h 821"/>
                <a:gd name="T58" fmla="*/ 2147483647 w 508"/>
                <a:gd name="T59" fmla="*/ 2147483647 h 821"/>
                <a:gd name="T60" fmla="*/ 2147483647 w 508"/>
                <a:gd name="T61" fmla="*/ 2147483647 h 821"/>
                <a:gd name="T62" fmla="*/ 2147483647 w 508"/>
                <a:gd name="T63" fmla="*/ 2147483647 h 821"/>
                <a:gd name="T64" fmla="*/ 2147483647 w 508"/>
                <a:gd name="T65" fmla="*/ 2147483647 h 821"/>
                <a:gd name="T66" fmla="*/ 2147483647 w 508"/>
                <a:gd name="T67" fmla="*/ 2147483647 h 821"/>
                <a:gd name="T68" fmla="*/ 2147483647 w 508"/>
                <a:gd name="T69" fmla="*/ 2147483647 h 821"/>
                <a:gd name="T70" fmla="*/ 2147483647 w 508"/>
                <a:gd name="T71" fmla="*/ 2147483647 h 821"/>
                <a:gd name="T72" fmla="*/ 2147483647 w 508"/>
                <a:gd name="T73" fmla="*/ 2147483647 h 821"/>
                <a:gd name="T74" fmla="*/ 0 w 508"/>
                <a:gd name="T75" fmla="*/ 2147483647 h 821"/>
                <a:gd name="T76" fmla="*/ 2147483647 w 508"/>
                <a:gd name="T77" fmla="*/ 2147483647 h 821"/>
                <a:gd name="T78" fmla="*/ 2147483647 w 508"/>
                <a:gd name="T79" fmla="*/ 2147483647 h 821"/>
                <a:gd name="T80" fmla="*/ 2147483647 w 508"/>
                <a:gd name="T81" fmla="*/ 2147483647 h 821"/>
                <a:gd name="T82" fmla="*/ 2147483647 w 508"/>
                <a:gd name="T83" fmla="*/ 2147483647 h 8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8"/>
                <a:gd name="T127" fmla="*/ 0 h 821"/>
                <a:gd name="T128" fmla="*/ 508 w 508"/>
                <a:gd name="T129" fmla="*/ 821 h 8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8" h="821">
                  <a:moveTo>
                    <a:pt x="73" y="172"/>
                  </a:moveTo>
                  <a:lnTo>
                    <a:pt x="203" y="25"/>
                  </a:lnTo>
                  <a:lnTo>
                    <a:pt x="244" y="61"/>
                  </a:lnTo>
                  <a:lnTo>
                    <a:pt x="295" y="0"/>
                  </a:lnTo>
                  <a:lnTo>
                    <a:pt x="351" y="25"/>
                  </a:lnTo>
                  <a:lnTo>
                    <a:pt x="309" y="94"/>
                  </a:lnTo>
                  <a:lnTo>
                    <a:pt x="320" y="165"/>
                  </a:lnTo>
                  <a:lnTo>
                    <a:pt x="451" y="270"/>
                  </a:lnTo>
                  <a:lnTo>
                    <a:pt x="439" y="339"/>
                  </a:lnTo>
                  <a:lnTo>
                    <a:pt x="391" y="364"/>
                  </a:lnTo>
                  <a:lnTo>
                    <a:pt x="376" y="449"/>
                  </a:lnTo>
                  <a:lnTo>
                    <a:pt x="334" y="474"/>
                  </a:lnTo>
                  <a:lnTo>
                    <a:pt x="332" y="499"/>
                  </a:lnTo>
                  <a:lnTo>
                    <a:pt x="311" y="520"/>
                  </a:lnTo>
                  <a:lnTo>
                    <a:pt x="313" y="598"/>
                  </a:lnTo>
                  <a:lnTo>
                    <a:pt x="426" y="598"/>
                  </a:lnTo>
                  <a:lnTo>
                    <a:pt x="426" y="597"/>
                  </a:lnTo>
                  <a:lnTo>
                    <a:pt x="428" y="597"/>
                  </a:lnTo>
                  <a:lnTo>
                    <a:pt x="430" y="597"/>
                  </a:lnTo>
                  <a:lnTo>
                    <a:pt x="432" y="597"/>
                  </a:lnTo>
                  <a:lnTo>
                    <a:pt x="434" y="597"/>
                  </a:lnTo>
                  <a:lnTo>
                    <a:pt x="436" y="597"/>
                  </a:lnTo>
                  <a:lnTo>
                    <a:pt x="436" y="598"/>
                  </a:lnTo>
                  <a:lnTo>
                    <a:pt x="437" y="598"/>
                  </a:lnTo>
                  <a:lnTo>
                    <a:pt x="439" y="598"/>
                  </a:lnTo>
                  <a:lnTo>
                    <a:pt x="441" y="598"/>
                  </a:lnTo>
                  <a:lnTo>
                    <a:pt x="443" y="600"/>
                  </a:lnTo>
                  <a:lnTo>
                    <a:pt x="445" y="600"/>
                  </a:lnTo>
                  <a:lnTo>
                    <a:pt x="447" y="600"/>
                  </a:lnTo>
                  <a:lnTo>
                    <a:pt x="447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4"/>
                  </a:lnTo>
                  <a:lnTo>
                    <a:pt x="453" y="604"/>
                  </a:lnTo>
                  <a:lnTo>
                    <a:pt x="455" y="606"/>
                  </a:lnTo>
                  <a:lnTo>
                    <a:pt x="457" y="606"/>
                  </a:lnTo>
                  <a:lnTo>
                    <a:pt x="457" y="608"/>
                  </a:lnTo>
                  <a:lnTo>
                    <a:pt x="459" y="608"/>
                  </a:lnTo>
                  <a:lnTo>
                    <a:pt x="461" y="610"/>
                  </a:lnTo>
                  <a:lnTo>
                    <a:pt x="462" y="610"/>
                  </a:lnTo>
                  <a:lnTo>
                    <a:pt x="464" y="610"/>
                  </a:lnTo>
                  <a:lnTo>
                    <a:pt x="464" y="612"/>
                  </a:lnTo>
                  <a:lnTo>
                    <a:pt x="466" y="612"/>
                  </a:lnTo>
                  <a:lnTo>
                    <a:pt x="468" y="612"/>
                  </a:lnTo>
                  <a:lnTo>
                    <a:pt x="470" y="612"/>
                  </a:lnTo>
                  <a:lnTo>
                    <a:pt x="470" y="614"/>
                  </a:lnTo>
                  <a:lnTo>
                    <a:pt x="472" y="614"/>
                  </a:lnTo>
                  <a:lnTo>
                    <a:pt x="474" y="614"/>
                  </a:lnTo>
                  <a:lnTo>
                    <a:pt x="476" y="614"/>
                  </a:lnTo>
                  <a:lnTo>
                    <a:pt x="476" y="616"/>
                  </a:lnTo>
                  <a:lnTo>
                    <a:pt x="478" y="616"/>
                  </a:lnTo>
                  <a:lnTo>
                    <a:pt x="480" y="616"/>
                  </a:lnTo>
                  <a:lnTo>
                    <a:pt x="482" y="616"/>
                  </a:lnTo>
                  <a:lnTo>
                    <a:pt x="484" y="616"/>
                  </a:lnTo>
                  <a:lnTo>
                    <a:pt x="485" y="616"/>
                  </a:lnTo>
                  <a:lnTo>
                    <a:pt x="487" y="616"/>
                  </a:lnTo>
                  <a:lnTo>
                    <a:pt x="489" y="616"/>
                  </a:lnTo>
                  <a:lnTo>
                    <a:pt x="491" y="616"/>
                  </a:lnTo>
                  <a:lnTo>
                    <a:pt x="493" y="616"/>
                  </a:lnTo>
                  <a:lnTo>
                    <a:pt x="493" y="618"/>
                  </a:lnTo>
                  <a:lnTo>
                    <a:pt x="495" y="618"/>
                  </a:lnTo>
                  <a:lnTo>
                    <a:pt x="497" y="618"/>
                  </a:lnTo>
                  <a:lnTo>
                    <a:pt x="499" y="618"/>
                  </a:lnTo>
                  <a:lnTo>
                    <a:pt x="499" y="620"/>
                  </a:lnTo>
                  <a:lnTo>
                    <a:pt x="501" y="620"/>
                  </a:lnTo>
                  <a:lnTo>
                    <a:pt x="503" y="621"/>
                  </a:lnTo>
                  <a:lnTo>
                    <a:pt x="505" y="621"/>
                  </a:lnTo>
                  <a:lnTo>
                    <a:pt x="505" y="623"/>
                  </a:lnTo>
                  <a:lnTo>
                    <a:pt x="507" y="623"/>
                  </a:lnTo>
                  <a:lnTo>
                    <a:pt x="499" y="671"/>
                  </a:lnTo>
                  <a:lnTo>
                    <a:pt x="508" y="769"/>
                  </a:lnTo>
                  <a:lnTo>
                    <a:pt x="480" y="808"/>
                  </a:lnTo>
                  <a:lnTo>
                    <a:pt x="420" y="810"/>
                  </a:lnTo>
                  <a:lnTo>
                    <a:pt x="88" y="821"/>
                  </a:lnTo>
                  <a:lnTo>
                    <a:pt x="67" y="696"/>
                  </a:lnTo>
                  <a:lnTo>
                    <a:pt x="0" y="629"/>
                  </a:lnTo>
                  <a:lnTo>
                    <a:pt x="159" y="623"/>
                  </a:lnTo>
                  <a:lnTo>
                    <a:pt x="150" y="570"/>
                  </a:lnTo>
                  <a:lnTo>
                    <a:pt x="199" y="550"/>
                  </a:lnTo>
                  <a:lnTo>
                    <a:pt x="257" y="455"/>
                  </a:lnTo>
                  <a:lnTo>
                    <a:pt x="230" y="297"/>
                  </a:lnTo>
                  <a:lnTo>
                    <a:pt x="207" y="249"/>
                  </a:lnTo>
                  <a:lnTo>
                    <a:pt x="173" y="234"/>
                  </a:lnTo>
                  <a:lnTo>
                    <a:pt x="96" y="205"/>
                  </a:lnTo>
                  <a:lnTo>
                    <a:pt x="73" y="17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8" name="Freeform 451"/>
            <p:cNvSpPr>
              <a:spLocks/>
            </p:cNvSpPr>
            <p:nvPr/>
          </p:nvSpPr>
          <p:spPr bwMode="auto">
            <a:xfrm>
              <a:off x="1346225" y="4122612"/>
              <a:ext cx="149466" cy="292869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39" name="Freeform 452"/>
            <p:cNvSpPr>
              <a:spLocks/>
            </p:cNvSpPr>
            <p:nvPr/>
          </p:nvSpPr>
          <p:spPr bwMode="auto">
            <a:xfrm>
              <a:off x="1346225" y="4122612"/>
              <a:ext cx="149466" cy="292869"/>
            </a:xfrm>
            <a:custGeom>
              <a:avLst/>
              <a:gdLst>
                <a:gd name="T0" fmla="*/ 2147483647 w 201"/>
                <a:gd name="T1" fmla="*/ 2147483647 h 338"/>
                <a:gd name="T2" fmla="*/ 2147483647 w 201"/>
                <a:gd name="T3" fmla="*/ 2147483647 h 338"/>
                <a:gd name="T4" fmla="*/ 0 w 201"/>
                <a:gd name="T5" fmla="*/ 2147483647 h 338"/>
                <a:gd name="T6" fmla="*/ 2147483647 w 201"/>
                <a:gd name="T7" fmla="*/ 2147483647 h 338"/>
                <a:gd name="T8" fmla="*/ 2147483647 w 201"/>
                <a:gd name="T9" fmla="*/ 2147483647 h 338"/>
                <a:gd name="T10" fmla="*/ 2147483647 w 201"/>
                <a:gd name="T11" fmla="*/ 2147483647 h 338"/>
                <a:gd name="T12" fmla="*/ 2147483647 w 201"/>
                <a:gd name="T13" fmla="*/ 2147483647 h 338"/>
                <a:gd name="T14" fmla="*/ 2147483647 w 201"/>
                <a:gd name="T15" fmla="*/ 2147483647 h 338"/>
                <a:gd name="T16" fmla="*/ 2147483647 w 201"/>
                <a:gd name="T17" fmla="*/ 2147483647 h 338"/>
                <a:gd name="T18" fmla="*/ 2147483647 w 201"/>
                <a:gd name="T19" fmla="*/ 0 h 338"/>
                <a:gd name="T20" fmla="*/ 2147483647 w 201"/>
                <a:gd name="T21" fmla="*/ 2147483647 h 338"/>
                <a:gd name="T22" fmla="*/ 2147483647 w 201"/>
                <a:gd name="T23" fmla="*/ 2147483647 h 338"/>
                <a:gd name="T24" fmla="*/ 2147483647 w 201"/>
                <a:gd name="T25" fmla="*/ 2147483647 h 338"/>
                <a:gd name="T26" fmla="*/ 2147483647 w 201"/>
                <a:gd name="T27" fmla="*/ 2147483647 h 338"/>
                <a:gd name="T28" fmla="*/ 2147483647 w 201"/>
                <a:gd name="T29" fmla="*/ 2147483647 h 338"/>
                <a:gd name="T30" fmla="*/ 2147483647 w 201"/>
                <a:gd name="T31" fmla="*/ 2147483647 h 33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1"/>
                <a:gd name="T49" fmla="*/ 0 h 338"/>
                <a:gd name="T50" fmla="*/ 201 w 201"/>
                <a:gd name="T51" fmla="*/ 338 h 33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1" h="338">
                  <a:moveTo>
                    <a:pt x="115" y="338"/>
                  </a:moveTo>
                  <a:lnTo>
                    <a:pt x="2" y="338"/>
                  </a:lnTo>
                  <a:lnTo>
                    <a:pt x="0" y="261"/>
                  </a:lnTo>
                  <a:lnTo>
                    <a:pt x="21" y="240"/>
                  </a:lnTo>
                  <a:lnTo>
                    <a:pt x="23" y="215"/>
                  </a:lnTo>
                  <a:lnTo>
                    <a:pt x="65" y="190"/>
                  </a:lnTo>
                  <a:lnTo>
                    <a:pt x="80" y="105"/>
                  </a:lnTo>
                  <a:lnTo>
                    <a:pt x="128" y="80"/>
                  </a:lnTo>
                  <a:lnTo>
                    <a:pt x="140" y="11"/>
                  </a:lnTo>
                  <a:lnTo>
                    <a:pt x="165" y="0"/>
                  </a:lnTo>
                  <a:lnTo>
                    <a:pt x="199" y="50"/>
                  </a:lnTo>
                  <a:lnTo>
                    <a:pt x="186" y="69"/>
                  </a:lnTo>
                  <a:lnTo>
                    <a:pt x="201" y="92"/>
                  </a:lnTo>
                  <a:lnTo>
                    <a:pt x="146" y="207"/>
                  </a:lnTo>
                  <a:lnTo>
                    <a:pt x="119" y="274"/>
                  </a:lnTo>
                  <a:lnTo>
                    <a:pt x="115" y="33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0" name="Freeform 453"/>
            <p:cNvSpPr>
              <a:spLocks/>
            </p:cNvSpPr>
            <p:nvPr/>
          </p:nvSpPr>
          <p:spPr bwMode="auto">
            <a:xfrm>
              <a:off x="1432387" y="4302580"/>
              <a:ext cx="109022" cy="136374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2147483647 w 148"/>
                <a:gd name="T115" fmla="*/ 2147483647 h 157"/>
                <a:gd name="T116" fmla="*/ 0 w 148"/>
                <a:gd name="T117" fmla="*/ 2147483647 h 1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48"/>
                <a:gd name="T178" fmla="*/ 0 h 157"/>
                <a:gd name="T179" fmla="*/ 148 w 148"/>
                <a:gd name="T180" fmla="*/ 157 h 1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1" name="Freeform 454"/>
            <p:cNvSpPr>
              <a:spLocks/>
            </p:cNvSpPr>
            <p:nvPr/>
          </p:nvSpPr>
          <p:spPr bwMode="auto">
            <a:xfrm>
              <a:off x="1432387" y="4302580"/>
              <a:ext cx="109022" cy="136374"/>
            </a:xfrm>
            <a:custGeom>
              <a:avLst/>
              <a:gdLst>
                <a:gd name="T0" fmla="*/ 0 w 148"/>
                <a:gd name="T1" fmla="*/ 2147483647 h 157"/>
                <a:gd name="T2" fmla="*/ 2147483647 w 148"/>
                <a:gd name="T3" fmla="*/ 2147483647 h 157"/>
                <a:gd name="T4" fmla="*/ 2147483647 w 148"/>
                <a:gd name="T5" fmla="*/ 0 h 157"/>
                <a:gd name="T6" fmla="*/ 2147483647 w 148"/>
                <a:gd name="T7" fmla="*/ 2147483647 h 157"/>
                <a:gd name="T8" fmla="*/ 2147483647 w 148"/>
                <a:gd name="T9" fmla="*/ 2147483647 h 157"/>
                <a:gd name="T10" fmla="*/ 2147483647 w 148"/>
                <a:gd name="T11" fmla="*/ 2147483647 h 157"/>
                <a:gd name="T12" fmla="*/ 2147483647 w 148"/>
                <a:gd name="T13" fmla="*/ 2147483647 h 157"/>
                <a:gd name="T14" fmla="*/ 2147483647 w 148"/>
                <a:gd name="T15" fmla="*/ 2147483647 h 157"/>
                <a:gd name="T16" fmla="*/ 2147483647 w 148"/>
                <a:gd name="T17" fmla="*/ 2147483647 h 157"/>
                <a:gd name="T18" fmla="*/ 2147483647 w 148"/>
                <a:gd name="T19" fmla="*/ 2147483647 h 157"/>
                <a:gd name="T20" fmla="*/ 2147483647 w 148"/>
                <a:gd name="T21" fmla="*/ 2147483647 h 157"/>
                <a:gd name="T22" fmla="*/ 2147483647 w 148"/>
                <a:gd name="T23" fmla="*/ 2147483647 h 157"/>
                <a:gd name="T24" fmla="*/ 2147483647 w 148"/>
                <a:gd name="T25" fmla="*/ 2147483647 h 157"/>
                <a:gd name="T26" fmla="*/ 2147483647 w 148"/>
                <a:gd name="T27" fmla="*/ 2147483647 h 157"/>
                <a:gd name="T28" fmla="*/ 2147483647 w 148"/>
                <a:gd name="T29" fmla="*/ 2147483647 h 157"/>
                <a:gd name="T30" fmla="*/ 2147483647 w 148"/>
                <a:gd name="T31" fmla="*/ 2147483647 h 157"/>
                <a:gd name="T32" fmla="*/ 2147483647 w 148"/>
                <a:gd name="T33" fmla="*/ 2147483647 h 157"/>
                <a:gd name="T34" fmla="*/ 2147483647 w 148"/>
                <a:gd name="T35" fmla="*/ 2147483647 h 157"/>
                <a:gd name="T36" fmla="*/ 2147483647 w 148"/>
                <a:gd name="T37" fmla="*/ 2147483647 h 157"/>
                <a:gd name="T38" fmla="*/ 2147483647 w 148"/>
                <a:gd name="T39" fmla="*/ 2147483647 h 157"/>
                <a:gd name="T40" fmla="*/ 2147483647 w 148"/>
                <a:gd name="T41" fmla="*/ 2147483647 h 157"/>
                <a:gd name="T42" fmla="*/ 2147483647 w 148"/>
                <a:gd name="T43" fmla="*/ 2147483647 h 157"/>
                <a:gd name="T44" fmla="*/ 2147483647 w 148"/>
                <a:gd name="T45" fmla="*/ 2147483647 h 157"/>
                <a:gd name="T46" fmla="*/ 2147483647 w 148"/>
                <a:gd name="T47" fmla="*/ 2147483647 h 157"/>
                <a:gd name="T48" fmla="*/ 2147483647 w 148"/>
                <a:gd name="T49" fmla="*/ 2147483647 h 157"/>
                <a:gd name="T50" fmla="*/ 2147483647 w 148"/>
                <a:gd name="T51" fmla="*/ 2147483647 h 157"/>
                <a:gd name="T52" fmla="*/ 2147483647 w 148"/>
                <a:gd name="T53" fmla="*/ 2147483647 h 157"/>
                <a:gd name="T54" fmla="*/ 2147483647 w 148"/>
                <a:gd name="T55" fmla="*/ 2147483647 h 157"/>
                <a:gd name="T56" fmla="*/ 2147483647 w 148"/>
                <a:gd name="T57" fmla="*/ 2147483647 h 157"/>
                <a:gd name="T58" fmla="*/ 2147483647 w 148"/>
                <a:gd name="T59" fmla="*/ 2147483647 h 157"/>
                <a:gd name="T60" fmla="*/ 2147483647 w 148"/>
                <a:gd name="T61" fmla="*/ 2147483647 h 157"/>
                <a:gd name="T62" fmla="*/ 2147483647 w 148"/>
                <a:gd name="T63" fmla="*/ 2147483647 h 157"/>
                <a:gd name="T64" fmla="*/ 2147483647 w 148"/>
                <a:gd name="T65" fmla="*/ 2147483647 h 157"/>
                <a:gd name="T66" fmla="*/ 2147483647 w 148"/>
                <a:gd name="T67" fmla="*/ 2147483647 h 157"/>
                <a:gd name="T68" fmla="*/ 2147483647 w 148"/>
                <a:gd name="T69" fmla="*/ 2147483647 h 157"/>
                <a:gd name="T70" fmla="*/ 2147483647 w 148"/>
                <a:gd name="T71" fmla="*/ 2147483647 h 157"/>
                <a:gd name="T72" fmla="*/ 2147483647 w 148"/>
                <a:gd name="T73" fmla="*/ 2147483647 h 157"/>
                <a:gd name="T74" fmla="*/ 2147483647 w 148"/>
                <a:gd name="T75" fmla="*/ 2147483647 h 157"/>
                <a:gd name="T76" fmla="*/ 2147483647 w 148"/>
                <a:gd name="T77" fmla="*/ 2147483647 h 157"/>
                <a:gd name="T78" fmla="*/ 2147483647 w 148"/>
                <a:gd name="T79" fmla="*/ 2147483647 h 157"/>
                <a:gd name="T80" fmla="*/ 2147483647 w 148"/>
                <a:gd name="T81" fmla="*/ 2147483647 h 157"/>
                <a:gd name="T82" fmla="*/ 2147483647 w 148"/>
                <a:gd name="T83" fmla="*/ 2147483647 h 157"/>
                <a:gd name="T84" fmla="*/ 2147483647 w 148"/>
                <a:gd name="T85" fmla="*/ 2147483647 h 157"/>
                <a:gd name="T86" fmla="*/ 2147483647 w 148"/>
                <a:gd name="T87" fmla="*/ 2147483647 h 157"/>
                <a:gd name="T88" fmla="*/ 2147483647 w 148"/>
                <a:gd name="T89" fmla="*/ 2147483647 h 157"/>
                <a:gd name="T90" fmla="*/ 2147483647 w 148"/>
                <a:gd name="T91" fmla="*/ 2147483647 h 157"/>
                <a:gd name="T92" fmla="*/ 2147483647 w 148"/>
                <a:gd name="T93" fmla="*/ 2147483647 h 157"/>
                <a:gd name="T94" fmla="*/ 2147483647 w 148"/>
                <a:gd name="T95" fmla="*/ 2147483647 h 157"/>
                <a:gd name="T96" fmla="*/ 2147483647 w 148"/>
                <a:gd name="T97" fmla="*/ 2147483647 h 157"/>
                <a:gd name="T98" fmla="*/ 2147483647 w 148"/>
                <a:gd name="T99" fmla="*/ 2147483647 h 157"/>
                <a:gd name="T100" fmla="*/ 2147483647 w 148"/>
                <a:gd name="T101" fmla="*/ 2147483647 h 157"/>
                <a:gd name="T102" fmla="*/ 2147483647 w 148"/>
                <a:gd name="T103" fmla="*/ 2147483647 h 157"/>
                <a:gd name="T104" fmla="*/ 2147483647 w 148"/>
                <a:gd name="T105" fmla="*/ 2147483647 h 157"/>
                <a:gd name="T106" fmla="*/ 2147483647 w 148"/>
                <a:gd name="T107" fmla="*/ 2147483647 h 157"/>
                <a:gd name="T108" fmla="*/ 2147483647 w 148"/>
                <a:gd name="T109" fmla="*/ 2147483647 h 157"/>
                <a:gd name="T110" fmla="*/ 2147483647 w 148"/>
                <a:gd name="T111" fmla="*/ 2147483647 h 157"/>
                <a:gd name="T112" fmla="*/ 2147483647 w 148"/>
                <a:gd name="T113" fmla="*/ 2147483647 h 157"/>
                <a:gd name="T114" fmla="*/ 0 w 148"/>
                <a:gd name="T115" fmla="*/ 2147483647 h 15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57"/>
                <a:gd name="T176" fmla="*/ 148 w 148"/>
                <a:gd name="T177" fmla="*/ 157 h 15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57">
                  <a:moveTo>
                    <a:pt x="0" y="131"/>
                  </a:moveTo>
                  <a:lnTo>
                    <a:pt x="4" y="67"/>
                  </a:lnTo>
                  <a:lnTo>
                    <a:pt x="31" y="0"/>
                  </a:lnTo>
                  <a:lnTo>
                    <a:pt x="134" y="13"/>
                  </a:lnTo>
                  <a:lnTo>
                    <a:pt x="148" y="79"/>
                  </a:lnTo>
                  <a:lnTo>
                    <a:pt x="138" y="106"/>
                  </a:lnTo>
                  <a:lnTo>
                    <a:pt x="121" y="154"/>
                  </a:lnTo>
                  <a:lnTo>
                    <a:pt x="81" y="157"/>
                  </a:lnTo>
                  <a:lnTo>
                    <a:pt x="79" y="157"/>
                  </a:lnTo>
                  <a:lnTo>
                    <a:pt x="79" y="155"/>
                  </a:lnTo>
                  <a:lnTo>
                    <a:pt x="77" y="155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3" y="154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8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2" y="150"/>
                  </a:lnTo>
                  <a:lnTo>
                    <a:pt x="50" y="148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5" y="144"/>
                  </a:lnTo>
                  <a:lnTo>
                    <a:pt x="35" y="142"/>
                  </a:lnTo>
                  <a:lnTo>
                    <a:pt x="33" y="142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7" y="138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3" y="136"/>
                  </a:lnTo>
                  <a:lnTo>
                    <a:pt x="21" y="134"/>
                  </a:lnTo>
                  <a:lnTo>
                    <a:pt x="19" y="134"/>
                  </a:lnTo>
                  <a:lnTo>
                    <a:pt x="17" y="134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3" y="132"/>
                  </a:lnTo>
                  <a:lnTo>
                    <a:pt x="11" y="132"/>
                  </a:lnTo>
                  <a:lnTo>
                    <a:pt x="10" y="131"/>
                  </a:lnTo>
                  <a:lnTo>
                    <a:pt x="8" y="131"/>
                  </a:lnTo>
                  <a:lnTo>
                    <a:pt x="6" y="131"/>
                  </a:lnTo>
                  <a:lnTo>
                    <a:pt x="4" y="131"/>
                  </a:lnTo>
                  <a:lnTo>
                    <a:pt x="2" y="131"/>
                  </a:lnTo>
                  <a:lnTo>
                    <a:pt x="0" y="13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2" name="Freeform 455"/>
            <p:cNvSpPr>
              <a:spLocks/>
            </p:cNvSpPr>
            <p:nvPr/>
          </p:nvSpPr>
          <p:spPr bwMode="auto">
            <a:xfrm>
              <a:off x="1427112" y="4394242"/>
              <a:ext cx="355201" cy="323050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3" name="Freeform 456"/>
            <p:cNvSpPr>
              <a:spLocks/>
            </p:cNvSpPr>
            <p:nvPr/>
          </p:nvSpPr>
          <p:spPr bwMode="auto">
            <a:xfrm>
              <a:off x="1427112" y="4394242"/>
              <a:ext cx="355201" cy="323050"/>
            </a:xfrm>
            <a:custGeom>
              <a:avLst/>
              <a:gdLst>
                <a:gd name="T0" fmla="*/ 2147483647 w 474"/>
                <a:gd name="T1" fmla="*/ 2147483647 h 372"/>
                <a:gd name="T2" fmla="*/ 2147483647 w 474"/>
                <a:gd name="T3" fmla="*/ 2147483647 h 372"/>
                <a:gd name="T4" fmla="*/ 2147483647 w 474"/>
                <a:gd name="T5" fmla="*/ 2147483647 h 372"/>
                <a:gd name="T6" fmla="*/ 2147483647 w 474"/>
                <a:gd name="T7" fmla="*/ 2147483647 h 372"/>
                <a:gd name="T8" fmla="*/ 2147483647 w 474"/>
                <a:gd name="T9" fmla="*/ 2147483647 h 372"/>
                <a:gd name="T10" fmla="*/ 2147483647 w 474"/>
                <a:gd name="T11" fmla="*/ 2147483647 h 372"/>
                <a:gd name="T12" fmla="*/ 2147483647 w 474"/>
                <a:gd name="T13" fmla="*/ 2147483647 h 372"/>
                <a:gd name="T14" fmla="*/ 2147483647 w 474"/>
                <a:gd name="T15" fmla="*/ 2147483647 h 372"/>
                <a:gd name="T16" fmla="*/ 2147483647 w 474"/>
                <a:gd name="T17" fmla="*/ 2147483647 h 372"/>
                <a:gd name="T18" fmla="*/ 2147483647 w 474"/>
                <a:gd name="T19" fmla="*/ 2147483647 h 372"/>
                <a:gd name="T20" fmla="*/ 2147483647 w 474"/>
                <a:gd name="T21" fmla="*/ 2147483647 h 372"/>
                <a:gd name="T22" fmla="*/ 2147483647 w 474"/>
                <a:gd name="T23" fmla="*/ 2147483647 h 372"/>
                <a:gd name="T24" fmla="*/ 2147483647 w 474"/>
                <a:gd name="T25" fmla="*/ 2147483647 h 372"/>
                <a:gd name="T26" fmla="*/ 2147483647 w 474"/>
                <a:gd name="T27" fmla="*/ 2147483647 h 372"/>
                <a:gd name="T28" fmla="*/ 2147483647 w 474"/>
                <a:gd name="T29" fmla="*/ 2147483647 h 372"/>
                <a:gd name="T30" fmla="*/ 2147483647 w 474"/>
                <a:gd name="T31" fmla="*/ 2147483647 h 372"/>
                <a:gd name="T32" fmla="*/ 2147483647 w 474"/>
                <a:gd name="T33" fmla="*/ 2147483647 h 372"/>
                <a:gd name="T34" fmla="*/ 2147483647 w 474"/>
                <a:gd name="T35" fmla="*/ 2147483647 h 372"/>
                <a:gd name="T36" fmla="*/ 2147483647 w 474"/>
                <a:gd name="T37" fmla="*/ 2147483647 h 372"/>
                <a:gd name="T38" fmla="*/ 2147483647 w 474"/>
                <a:gd name="T39" fmla="*/ 2147483647 h 372"/>
                <a:gd name="T40" fmla="*/ 2147483647 w 474"/>
                <a:gd name="T41" fmla="*/ 2147483647 h 372"/>
                <a:gd name="T42" fmla="*/ 2147483647 w 474"/>
                <a:gd name="T43" fmla="*/ 2147483647 h 372"/>
                <a:gd name="T44" fmla="*/ 2147483647 w 474"/>
                <a:gd name="T45" fmla="*/ 2147483647 h 372"/>
                <a:gd name="T46" fmla="*/ 2147483647 w 474"/>
                <a:gd name="T47" fmla="*/ 2147483647 h 372"/>
                <a:gd name="T48" fmla="*/ 2147483647 w 474"/>
                <a:gd name="T49" fmla="*/ 0 h 372"/>
                <a:gd name="T50" fmla="*/ 2147483647 w 474"/>
                <a:gd name="T51" fmla="*/ 2147483647 h 372"/>
                <a:gd name="T52" fmla="*/ 2147483647 w 474"/>
                <a:gd name="T53" fmla="*/ 2147483647 h 372"/>
                <a:gd name="T54" fmla="*/ 2147483647 w 474"/>
                <a:gd name="T55" fmla="*/ 2147483647 h 372"/>
                <a:gd name="T56" fmla="*/ 2147483647 w 474"/>
                <a:gd name="T57" fmla="*/ 2147483647 h 372"/>
                <a:gd name="T58" fmla="*/ 2147483647 w 474"/>
                <a:gd name="T59" fmla="*/ 2147483647 h 372"/>
                <a:gd name="T60" fmla="*/ 0 w 474"/>
                <a:gd name="T61" fmla="*/ 2147483647 h 372"/>
                <a:gd name="T62" fmla="*/ 2147483647 w 474"/>
                <a:gd name="T63" fmla="*/ 2147483647 h 3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74"/>
                <a:gd name="T97" fmla="*/ 0 h 372"/>
                <a:gd name="T98" fmla="*/ 474 w 474"/>
                <a:gd name="T99" fmla="*/ 372 h 3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74" h="372">
                  <a:moveTo>
                    <a:pt x="56" y="372"/>
                  </a:moveTo>
                  <a:lnTo>
                    <a:pt x="131" y="328"/>
                  </a:lnTo>
                  <a:lnTo>
                    <a:pt x="273" y="364"/>
                  </a:lnTo>
                  <a:lnTo>
                    <a:pt x="300" y="318"/>
                  </a:lnTo>
                  <a:lnTo>
                    <a:pt x="334" y="347"/>
                  </a:lnTo>
                  <a:lnTo>
                    <a:pt x="353" y="318"/>
                  </a:lnTo>
                  <a:lnTo>
                    <a:pt x="374" y="318"/>
                  </a:lnTo>
                  <a:lnTo>
                    <a:pt x="394" y="314"/>
                  </a:lnTo>
                  <a:lnTo>
                    <a:pt x="415" y="303"/>
                  </a:lnTo>
                  <a:lnTo>
                    <a:pt x="415" y="287"/>
                  </a:lnTo>
                  <a:lnTo>
                    <a:pt x="405" y="270"/>
                  </a:lnTo>
                  <a:lnTo>
                    <a:pt x="397" y="266"/>
                  </a:lnTo>
                  <a:lnTo>
                    <a:pt x="403" y="243"/>
                  </a:lnTo>
                  <a:lnTo>
                    <a:pt x="449" y="243"/>
                  </a:lnTo>
                  <a:lnTo>
                    <a:pt x="474" y="178"/>
                  </a:lnTo>
                  <a:lnTo>
                    <a:pt x="405" y="157"/>
                  </a:lnTo>
                  <a:lnTo>
                    <a:pt x="399" y="161"/>
                  </a:lnTo>
                  <a:lnTo>
                    <a:pt x="399" y="167"/>
                  </a:lnTo>
                  <a:lnTo>
                    <a:pt x="390" y="174"/>
                  </a:lnTo>
                  <a:lnTo>
                    <a:pt x="384" y="180"/>
                  </a:lnTo>
                  <a:lnTo>
                    <a:pt x="346" y="140"/>
                  </a:lnTo>
                  <a:lnTo>
                    <a:pt x="294" y="119"/>
                  </a:lnTo>
                  <a:lnTo>
                    <a:pt x="163" y="65"/>
                  </a:lnTo>
                  <a:lnTo>
                    <a:pt x="181" y="19"/>
                  </a:lnTo>
                  <a:lnTo>
                    <a:pt x="144" y="0"/>
                  </a:lnTo>
                  <a:lnTo>
                    <a:pt x="127" y="48"/>
                  </a:lnTo>
                  <a:lnTo>
                    <a:pt x="87" y="51"/>
                  </a:lnTo>
                  <a:lnTo>
                    <a:pt x="79" y="99"/>
                  </a:lnTo>
                  <a:lnTo>
                    <a:pt x="88" y="197"/>
                  </a:lnTo>
                  <a:lnTo>
                    <a:pt x="60" y="236"/>
                  </a:lnTo>
                  <a:lnTo>
                    <a:pt x="0" y="238"/>
                  </a:lnTo>
                  <a:lnTo>
                    <a:pt x="56" y="372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4" name="Freeform 457"/>
            <p:cNvSpPr>
              <a:spLocks/>
            </p:cNvSpPr>
            <p:nvPr/>
          </p:nvSpPr>
          <p:spPr bwMode="auto">
            <a:xfrm>
              <a:off x="1450851" y="4117023"/>
              <a:ext cx="293656" cy="380058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5" name="Freeform 458"/>
            <p:cNvSpPr>
              <a:spLocks/>
            </p:cNvSpPr>
            <p:nvPr/>
          </p:nvSpPr>
          <p:spPr bwMode="auto">
            <a:xfrm>
              <a:off x="1450851" y="4117023"/>
              <a:ext cx="293656" cy="380058"/>
            </a:xfrm>
            <a:custGeom>
              <a:avLst/>
              <a:gdLst>
                <a:gd name="T0" fmla="*/ 0 w 391"/>
                <a:gd name="T1" fmla="*/ 2147483647 h 442"/>
                <a:gd name="T2" fmla="*/ 2147483647 w 391"/>
                <a:gd name="T3" fmla="*/ 2147483647 h 442"/>
                <a:gd name="T4" fmla="*/ 2147483647 w 391"/>
                <a:gd name="T5" fmla="*/ 2147483647 h 442"/>
                <a:gd name="T6" fmla="*/ 2147483647 w 391"/>
                <a:gd name="T7" fmla="*/ 2147483647 h 442"/>
                <a:gd name="T8" fmla="*/ 2147483647 w 391"/>
                <a:gd name="T9" fmla="*/ 0 h 442"/>
                <a:gd name="T10" fmla="*/ 2147483647 w 391"/>
                <a:gd name="T11" fmla="*/ 2147483647 h 442"/>
                <a:gd name="T12" fmla="*/ 2147483647 w 391"/>
                <a:gd name="T13" fmla="*/ 2147483647 h 442"/>
                <a:gd name="T14" fmla="*/ 2147483647 w 391"/>
                <a:gd name="T15" fmla="*/ 2147483647 h 442"/>
                <a:gd name="T16" fmla="*/ 2147483647 w 391"/>
                <a:gd name="T17" fmla="*/ 2147483647 h 442"/>
                <a:gd name="T18" fmla="*/ 2147483647 w 391"/>
                <a:gd name="T19" fmla="*/ 2147483647 h 442"/>
                <a:gd name="T20" fmla="*/ 2147483647 w 391"/>
                <a:gd name="T21" fmla="*/ 2147483647 h 442"/>
                <a:gd name="T22" fmla="*/ 2147483647 w 391"/>
                <a:gd name="T23" fmla="*/ 2147483647 h 442"/>
                <a:gd name="T24" fmla="*/ 2147483647 w 391"/>
                <a:gd name="T25" fmla="*/ 2147483647 h 442"/>
                <a:gd name="T26" fmla="*/ 2147483647 w 391"/>
                <a:gd name="T27" fmla="*/ 2147483647 h 442"/>
                <a:gd name="T28" fmla="*/ 2147483647 w 391"/>
                <a:gd name="T29" fmla="*/ 2147483647 h 442"/>
                <a:gd name="T30" fmla="*/ 2147483647 w 391"/>
                <a:gd name="T31" fmla="*/ 2147483647 h 442"/>
                <a:gd name="T32" fmla="*/ 2147483647 w 391"/>
                <a:gd name="T33" fmla="*/ 2147483647 h 442"/>
                <a:gd name="T34" fmla="*/ 2147483647 w 391"/>
                <a:gd name="T35" fmla="*/ 2147483647 h 442"/>
                <a:gd name="T36" fmla="*/ 0 w 391"/>
                <a:gd name="T37" fmla="*/ 2147483647 h 4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91"/>
                <a:gd name="T58" fmla="*/ 0 h 442"/>
                <a:gd name="T59" fmla="*/ 391 w 391"/>
                <a:gd name="T60" fmla="*/ 442 h 4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91" h="442">
                  <a:moveTo>
                    <a:pt x="0" y="217"/>
                  </a:moveTo>
                  <a:lnTo>
                    <a:pt x="55" y="102"/>
                  </a:lnTo>
                  <a:lnTo>
                    <a:pt x="224" y="110"/>
                  </a:lnTo>
                  <a:lnTo>
                    <a:pt x="291" y="81"/>
                  </a:lnTo>
                  <a:lnTo>
                    <a:pt x="347" y="0"/>
                  </a:lnTo>
                  <a:lnTo>
                    <a:pt x="374" y="6"/>
                  </a:lnTo>
                  <a:lnTo>
                    <a:pt x="382" y="83"/>
                  </a:lnTo>
                  <a:lnTo>
                    <a:pt x="391" y="167"/>
                  </a:lnTo>
                  <a:lnTo>
                    <a:pt x="289" y="221"/>
                  </a:lnTo>
                  <a:lnTo>
                    <a:pt x="284" y="223"/>
                  </a:lnTo>
                  <a:lnTo>
                    <a:pt x="276" y="223"/>
                  </a:lnTo>
                  <a:lnTo>
                    <a:pt x="272" y="223"/>
                  </a:lnTo>
                  <a:lnTo>
                    <a:pt x="257" y="442"/>
                  </a:lnTo>
                  <a:lnTo>
                    <a:pt x="126" y="388"/>
                  </a:lnTo>
                  <a:lnTo>
                    <a:pt x="144" y="342"/>
                  </a:lnTo>
                  <a:lnTo>
                    <a:pt x="107" y="323"/>
                  </a:lnTo>
                  <a:lnTo>
                    <a:pt x="117" y="296"/>
                  </a:lnTo>
                  <a:lnTo>
                    <a:pt x="103" y="230"/>
                  </a:lnTo>
                  <a:lnTo>
                    <a:pt x="0" y="21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6" name="Freeform 459"/>
            <p:cNvSpPr>
              <a:spLocks/>
            </p:cNvSpPr>
            <p:nvPr/>
          </p:nvSpPr>
          <p:spPr bwMode="auto">
            <a:xfrm>
              <a:off x="1647794" y="4258986"/>
              <a:ext cx="232112" cy="29175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7" name="Freeform 460"/>
            <p:cNvSpPr>
              <a:spLocks/>
            </p:cNvSpPr>
            <p:nvPr/>
          </p:nvSpPr>
          <p:spPr bwMode="auto">
            <a:xfrm>
              <a:off x="1647794" y="4258986"/>
              <a:ext cx="232112" cy="291750"/>
            </a:xfrm>
            <a:custGeom>
              <a:avLst/>
              <a:gdLst>
                <a:gd name="T0" fmla="*/ 0 w 309"/>
                <a:gd name="T1" fmla="*/ 2147483647 h 342"/>
                <a:gd name="T2" fmla="*/ 2147483647 w 309"/>
                <a:gd name="T3" fmla="*/ 2147483647 h 342"/>
                <a:gd name="T4" fmla="*/ 2147483647 w 309"/>
                <a:gd name="T5" fmla="*/ 2147483647 h 342"/>
                <a:gd name="T6" fmla="*/ 2147483647 w 309"/>
                <a:gd name="T7" fmla="*/ 2147483647 h 342"/>
                <a:gd name="T8" fmla="*/ 2147483647 w 309"/>
                <a:gd name="T9" fmla="*/ 2147483647 h 342"/>
                <a:gd name="T10" fmla="*/ 2147483647 w 309"/>
                <a:gd name="T11" fmla="*/ 2147483647 h 342"/>
                <a:gd name="T12" fmla="*/ 2147483647 w 309"/>
                <a:gd name="T13" fmla="*/ 0 h 342"/>
                <a:gd name="T14" fmla="*/ 2147483647 w 309"/>
                <a:gd name="T15" fmla="*/ 2147483647 h 342"/>
                <a:gd name="T16" fmla="*/ 2147483647 w 309"/>
                <a:gd name="T17" fmla="*/ 2147483647 h 342"/>
                <a:gd name="T18" fmla="*/ 2147483647 w 309"/>
                <a:gd name="T19" fmla="*/ 2147483647 h 342"/>
                <a:gd name="T20" fmla="*/ 2147483647 w 309"/>
                <a:gd name="T21" fmla="*/ 2147483647 h 342"/>
                <a:gd name="T22" fmla="*/ 2147483647 w 309"/>
                <a:gd name="T23" fmla="*/ 2147483647 h 342"/>
                <a:gd name="T24" fmla="*/ 2147483647 w 309"/>
                <a:gd name="T25" fmla="*/ 2147483647 h 342"/>
                <a:gd name="T26" fmla="*/ 2147483647 w 309"/>
                <a:gd name="T27" fmla="*/ 2147483647 h 342"/>
                <a:gd name="T28" fmla="*/ 2147483647 w 309"/>
                <a:gd name="T29" fmla="*/ 2147483647 h 342"/>
                <a:gd name="T30" fmla="*/ 2147483647 w 309"/>
                <a:gd name="T31" fmla="*/ 2147483647 h 342"/>
                <a:gd name="T32" fmla="*/ 2147483647 w 309"/>
                <a:gd name="T33" fmla="*/ 2147483647 h 342"/>
                <a:gd name="T34" fmla="*/ 2147483647 w 309"/>
                <a:gd name="T35" fmla="*/ 2147483647 h 342"/>
                <a:gd name="T36" fmla="*/ 0 w 309"/>
                <a:gd name="T37" fmla="*/ 2147483647 h 3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09"/>
                <a:gd name="T58" fmla="*/ 0 h 342"/>
                <a:gd name="T59" fmla="*/ 309 w 309"/>
                <a:gd name="T60" fmla="*/ 342 h 3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09" h="342">
                  <a:moveTo>
                    <a:pt x="0" y="281"/>
                  </a:moveTo>
                  <a:lnTo>
                    <a:pt x="15" y="62"/>
                  </a:lnTo>
                  <a:lnTo>
                    <a:pt x="19" y="62"/>
                  </a:lnTo>
                  <a:lnTo>
                    <a:pt x="27" y="62"/>
                  </a:lnTo>
                  <a:lnTo>
                    <a:pt x="32" y="60"/>
                  </a:lnTo>
                  <a:lnTo>
                    <a:pt x="136" y="6"/>
                  </a:lnTo>
                  <a:lnTo>
                    <a:pt x="282" y="0"/>
                  </a:lnTo>
                  <a:lnTo>
                    <a:pt x="270" y="152"/>
                  </a:lnTo>
                  <a:lnTo>
                    <a:pt x="309" y="267"/>
                  </a:lnTo>
                  <a:lnTo>
                    <a:pt x="272" y="263"/>
                  </a:lnTo>
                  <a:lnTo>
                    <a:pt x="282" y="284"/>
                  </a:lnTo>
                  <a:lnTo>
                    <a:pt x="180" y="340"/>
                  </a:lnTo>
                  <a:lnTo>
                    <a:pt x="111" y="319"/>
                  </a:lnTo>
                  <a:lnTo>
                    <a:pt x="105" y="323"/>
                  </a:lnTo>
                  <a:lnTo>
                    <a:pt x="105" y="329"/>
                  </a:lnTo>
                  <a:lnTo>
                    <a:pt x="96" y="336"/>
                  </a:lnTo>
                  <a:lnTo>
                    <a:pt x="90" y="342"/>
                  </a:lnTo>
                  <a:lnTo>
                    <a:pt x="52" y="302"/>
                  </a:lnTo>
                  <a:lnTo>
                    <a:pt x="0" y="28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8" name="Freeform 461"/>
            <p:cNvSpPr>
              <a:spLocks/>
            </p:cNvSpPr>
            <p:nvPr/>
          </p:nvSpPr>
          <p:spPr bwMode="auto">
            <a:xfrm>
              <a:off x="1762091" y="4602156"/>
              <a:ext cx="67699" cy="38006"/>
            </a:xfrm>
            <a:custGeom>
              <a:avLst/>
              <a:gdLst>
                <a:gd name="T0" fmla="*/ 0 w 87"/>
                <a:gd name="T1" fmla="*/ 0 h 41"/>
                <a:gd name="T2" fmla="*/ 2147483647 w 87"/>
                <a:gd name="T3" fmla="*/ 2147483647 h 41"/>
                <a:gd name="T4" fmla="*/ 2147483647 w 87"/>
                <a:gd name="T5" fmla="*/ 2147483647 h 41"/>
                <a:gd name="T6" fmla="*/ 0 60000 65536"/>
                <a:gd name="T7" fmla="*/ 0 60000 65536"/>
                <a:gd name="T8" fmla="*/ 0 60000 65536"/>
                <a:gd name="T9" fmla="*/ 0 w 87"/>
                <a:gd name="T10" fmla="*/ 0 h 41"/>
                <a:gd name="T11" fmla="*/ 87 w 87"/>
                <a:gd name="T12" fmla="*/ 41 h 4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7" h="41">
                  <a:moveTo>
                    <a:pt x="0" y="0"/>
                  </a:moveTo>
                  <a:lnTo>
                    <a:pt x="48" y="39"/>
                  </a:lnTo>
                  <a:lnTo>
                    <a:pt x="87" y="4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49" name="Line 462"/>
            <p:cNvSpPr>
              <a:spLocks noChangeShapeType="1"/>
            </p:cNvSpPr>
            <p:nvPr/>
          </p:nvSpPr>
          <p:spPr bwMode="auto">
            <a:xfrm flipV="1">
              <a:off x="1762091" y="4548501"/>
              <a:ext cx="20222" cy="53655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50" name="Line 463"/>
            <p:cNvSpPr>
              <a:spLocks noChangeShapeType="1"/>
            </p:cNvSpPr>
            <p:nvPr/>
          </p:nvSpPr>
          <p:spPr bwMode="auto">
            <a:xfrm>
              <a:off x="1879905" y="4485903"/>
              <a:ext cx="88801" cy="8943"/>
            </a:xfrm>
            <a:prstGeom prst="line">
              <a:avLst/>
            </a:pr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MX" sz="1350">
                <a:solidFill>
                  <a:srgbClr val="000000"/>
                </a:solidFill>
              </a:endParaRPr>
            </a:p>
          </p:txBody>
        </p:sp>
        <p:sp>
          <p:nvSpPr>
            <p:cNvPr id="451" name="Freeform 464"/>
            <p:cNvSpPr>
              <a:spLocks/>
            </p:cNvSpPr>
            <p:nvPr/>
          </p:nvSpPr>
          <p:spPr bwMode="auto">
            <a:xfrm>
              <a:off x="1918591" y="4494845"/>
              <a:ext cx="277831" cy="195619"/>
            </a:xfrm>
            <a:custGeom>
              <a:avLst/>
              <a:gdLst>
                <a:gd name="T0" fmla="*/ 2147483647 w 369"/>
                <a:gd name="T1" fmla="*/ 0 h 228"/>
                <a:gd name="T2" fmla="*/ 2147483647 w 369"/>
                <a:gd name="T3" fmla="*/ 2147483647 h 228"/>
                <a:gd name="T4" fmla="*/ 2147483647 w 369"/>
                <a:gd name="T5" fmla="*/ 2147483647 h 228"/>
                <a:gd name="T6" fmla="*/ 2147483647 w 369"/>
                <a:gd name="T7" fmla="*/ 2147483647 h 228"/>
                <a:gd name="T8" fmla="*/ 2147483647 w 369"/>
                <a:gd name="T9" fmla="*/ 2147483647 h 228"/>
                <a:gd name="T10" fmla="*/ 2147483647 w 369"/>
                <a:gd name="T11" fmla="*/ 2147483647 h 228"/>
                <a:gd name="T12" fmla="*/ 2147483647 w 369"/>
                <a:gd name="T13" fmla="*/ 2147483647 h 228"/>
                <a:gd name="T14" fmla="*/ 2147483647 w 369"/>
                <a:gd name="T15" fmla="*/ 2147483647 h 228"/>
                <a:gd name="T16" fmla="*/ 2147483647 w 369"/>
                <a:gd name="T17" fmla="*/ 2147483647 h 228"/>
                <a:gd name="T18" fmla="*/ 2147483647 w 369"/>
                <a:gd name="T19" fmla="*/ 2147483647 h 228"/>
                <a:gd name="T20" fmla="*/ 2147483647 w 369"/>
                <a:gd name="T21" fmla="*/ 2147483647 h 228"/>
                <a:gd name="T22" fmla="*/ 2147483647 w 369"/>
                <a:gd name="T23" fmla="*/ 2147483647 h 228"/>
                <a:gd name="T24" fmla="*/ 2147483647 w 369"/>
                <a:gd name="T25" fmla="*/ 2147483647 h 228"/>
                <a:gd name="T26" fmla="*/ 2147483647 w 369"/>
                <a:gd name="T27" fmla="*/ 2147483647 h 228"/>
                <a:gd name="T28" fmla="*/ 2147483647 w 369"/>
                <a:gd name="T29" fmla="*/ 2147483647 h 228"/>
                <a:gd name="T30" fmla="*/ 0 w 369"/>
                <a:gd name="T31" fmla="*/ 2147483647 h 2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9"/>
                <a:gd name="T49" fmla="*/ 0 h 228"/>
                <a:gd name="T50" fmla="*/ 369 w 369"/>
                <a:gd name="T51" fmla="*/ 228 h 2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9" h="228">
                  <a:moveTo>
                    <a:pt x="66" y="0"/>
                  </a:moveTo>
                  <a:lnTo>
                    <a:pt x="66" y="84"/>
                  </a:lnTo>
                  <a:lnTo>
                    <a:pt x="85" y="90"/>
                  </a:lnTo>
                  <a:lnTo>
                    <a:pt x="100" y="61"/>
                  </a:lnTo>
                  <a:lnTo>
                    <a:pt x="225" y="61"/>
                  </a:lnTo>
                  <a:lnTo>
                    <a:pt x="235" y="61"/>
                  </a:lnTo>
                  <a:lnTo>
                    <a:pt x="369" y="123"/>
                  </a:lnTo>
                  <a:lnTo>
                    <a:pt x="319" y="174"/>
                  </a:lnTo>
                  <a:lnTo>
                    <a:pt x="309" y="228"/>
                  </a:lnTo>
                  <a:lnTo>
                    <a:pt x="279" y="171"/>
                  </a:lnTo>
                  <a:lnTo>
                    <a:pt x="202" y="180"/>
                  </a:lnTo>
                  <a:lnTo>
                    <a:pt x="137" y="117"/>
                  </a:lnTo>
                  <a:lnTo>
                    <a:pt x="96" y="100"/>
                  </a:lnTo>
                  <a:lnTo>
                    <a:pt x="71" y="98"/>
                  </a:lnTo>
                  <a:lnTo>
                    <a:pt x="62" y="117"/>
                  </a:lnTo>
                  <a:lnTo>
                    <a:pt x="0" y="107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2" name="Freeform 465"/>
            <p:cNvSpPr>
              <a:spLocks/>
            </p:cNvSpPr>
            <p:nvPr/>
          </p:nvSpPr>
          <p:spPr bwMode="auto">
            <a:xfrm>
              <a:off x="1828032" y="4550736"/>
              <a:ext cx="90558" cy="89426"/>
            </a:xfrm>
            <a:custGeom>
              <a:avLst/>
              <a:gdLst>
                <a:gd name="T0" fmla="*/ 2147483647 w 124"/>
                <a:gd name="T1" fmla="*/ 2147483647 h 102"/>
                <a:gd name="T2" fmla="*/ 2147483647 w 124"/>
                <a:gd name="T3" fmla="*/ 0 h 102"/>
                <a:gd name="T4" fmla="*/ 0 w 124"/>
                <a:gd name="T5" fmla="*/ 2147483647 h 102"/>
                <a:gd name="T6" fmla="*/ 2147483647 w 124"/>
                <a:gd name="T7" fmla="*/ 2147483647 h 10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4"/>
                <a:gd name="T13" fmla="*/ 0 h 102"/>
                <a:gd name="T14" fmla="*/ 124 w 124"/>
                <a:gd name="T15" fmla="*/ 102 h 10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4" h="102">
                  <a:moveTo>
                    <a:pt x="124" y="40"/>
                  </a:moveTo>
                  <a:lnTo>
                    <a:pt x="90" y="0"/>
                  </a:lnTo>
                  <a:lnTo>
                    <a:pt x="0" y="9"/>
                  </a:lnTo>
                  <a:lnTo>
                    <a:pt x="2" y="102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3" name="Freeform 466"/>
            <p:cNvSpPr>
              <a:spLocks/>
            </p:cNvSpPr>
            <p:nvPr/>
          </p:nvSpPr>
          <p:spPr bwMode="auto">
            <a:xfrm>
              <a:off x="1762091" y="4483667"/>
              <a:ext cx="434330" cy="206797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4" name="Freeform 467"/>
            <p:cNvSpPr>
              <a:spLocks/>
            </p:cNvSpPr>
            <p:nvPr/>
          </p:nvSpPr>
          <p:spPr bwMode="auto">
            <a:xfrm>
              <a:off x="1762091" y="4483667"/>
              <a:ext cx="434330" cy="206797"/>
            </a:xfrm>
            <a:custGeom>
              <a:avLst/>
              <a:gdLst>
                <a:gd name="T0" fmla="*/ 2147483647 w 578"/>
                <a:gd name="T1" fmla="*/ 2147483647 h 242"/>
                <a:gd name="T2" fmla="*/ 2147483647 w 578"/>
                <a:gd name="T3" fmla="*/ 2147483647 h 242"/>
                <a:gd name="T4" fmla="*/ 2147483647 w 578"/>
                <a:gd name="T5" fmla="*/ 2147483647 h 242"/>
                <a:gd name="T6" fmla="*/ 2147483647 w 578"/>
                <a:gd name="T7" fmla="*/ 2147483647 h 242"/>
                <a:gd name="T8" fmla="*/ 2147483647 w 578"/>
                <a:gd name="T9" fmla="*/ 2147483647 h 242"/>
                <a:gd name="T10" fmla="*/ 2147483647 w 578"/>
                <a:gd name="T11" fmla="*/ 2147483647 h 242"/>
                <a:gd name="T12" fmla="*/ 2147483647 w 578"/>
                <a:gd name="T13" fmla="*/ 2147483647 h 242"/>
                <a:gd name="T14" fmla="*/ 2147483647 w 578"/>
                <a:gd name="T15" fmla="*/ 2147483647 h 242"/>
                <a:gd name="T16" fmla="*/ 2147483647 w 578"/>
                <a:gd name="T17" fmla="*/ 2147483647 h 242"/>
                <a:gd name="T18" fmla="*/ 2147483647 w 578"/>
                <a:gd name="T19" fmla="*/ 2147483647 h 242"/>
                <a:gd name="T20" fmla="*/ 2147483647 w 578"/>
                <a:gd name="T21" fmla="*/ 2147483647 h 242"/>
                <a:gd name="T22" fmla="*/ 2147483647 w 578"/>
                <a:gd name="T23" fmla="*/ 2147483647 h 242"/>
                <a:gd name="T24" fmla="*/ 2147483647 w 578"/>
                <a:gd name="T25" fmla="*/ 2147483647 h 242"/>
                <a:gd name="T26" fmla="*/ 2147483647 w 578"/>
                <a:gd name="T27" fmla="*/ 2147483647 h 242"/>
                <a:gd name="T28" fmla="*/ 2147483647 w 578"/>
                <a:gd name="T29" fmla="*/ 2147483647 h 242"/>
                <a:gd name="T30" fmla="*/ 2147483647 w 578"/>
                <a:gd name="T31" fmla="*/ 2147483647 h 242"/>
                <a:gd name="T32" fmla="*/ 2147483647 w 578"/>
                <a:gd name="T33" fmla="*/ 2147483647 h 242"/>
                <a:gd name="T34" fmla="*/ 2147483647 w 578"/>
                <a:gd name="T35" fmla="*/ 0 h 242"/>
                <a:gd name="T36" fmla="*/ 2147483647 w 578"/>
                <a:gd name="T37" fmla="*/ 2147483647 h 242"/>
                <a:gd name="T38" fmla="*/ 2147483647 w 578"/>
                <a:gd name="T39" fmla="*/ 2147483647 h 242"/>
                <a:gd name="T40" fmla="*/ 0 w 578"/>
                <a:gd name="T41" fmla="*/ 2147483647 h 242"/>
                <a:gd name="T42" fmla="*/ 2147483647 w 578"/>
                <a:gd name="T43" fmla="*/ 2147483647 h 242"/>
                <a:gd name="T44" fmla="*/ 2147483647 w 578"/>
                <a:gd name="T45" fmla="*/ 2147483647 h 242"/>
                <a:gd name="T46" fmla="*/ 2147483647 w 578"/>
                <a:gd name="T47" fmla="*/ 2147483647 h 242"/>
                <a:gd name="T48" fmla="*/ 2147483647 w 578"/>
                <a:gd name="T49" fmla="*/ 2147483647 h 242"/>
                <a:gd name="T50" fmla="*/ 2147483647 w 578"/>
                <a:gd name="T51" fmla="*/ 2147483647 h 24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78"/>
                <a:gd name="T79" fmla="*/ 0 h 242"/>
                <a:gd name="T80" fmla="*/ 578 w 578"/>
                <a:gd name="T81" fmla="*/ 242 h 24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78" h="242">
                  <a:moveTo>
                    <a:pt x="209" y="121"/>
                  </a:moveTo>
                  <a:lnTo>
                    <a:pt x="271" y="131"/>
                  </a:lnTo>
                  <a:lnTo>
                    <a:pt x="280" y="112"/>
                  </a:lnTo>
                  <a:lnTo>
                    <a:pt x="305" y="114"/>
                  </a:lnTo>
                  <a:lnTo>
                    <a:pt x="346" y="131"/>
                  </a:lnTo>
                  <a:lnTo>
                    <a:pt x="411" y="194"/>
                  </a:lnTo>
                  <a:lnTo>
                    <a:pt x="488" y="185"/>
                  </a:lnTo>
                  <a:lnTo>
                    <a:pt x="518" y="242"/>
                  </a:lnTo>
                  <a:lnTo>
                    <a:pt x="528" y="188"/>
                  </a:lnTo>
                  <a:lnTo>
                    <a:pt x="578" y="137"/>
                  </a:lnTo>
                  <a:lnTo>
                    <a:pt x="444" y="75"/>
                  </a:lnTo>
                  <a:lnTo>
                    <a:pt x="434" y="75"/>
                  </a:lnTo>
                  <a:lnTo>
                    <a:pt x="309" y="75"/>
                  </a:lnTo>
                  <a:lnTo>
                    <a:pt x="294" y="104"/>
                  </a:lnTo>
                  <a:lnTo>
                    <a:pt x="275" y="98"/>
                  </a:lnTo>
                  <a:lnTo>
                    <a:pt x="275" y="14"/>
                  </a:lnTo>
                  <a:lnTo>
                    <a:pt x="154" y="4"/>
                  </a:lnTo>
                  <a:lnTo>
                    <a:pt x="117" y="0"/>
                  </a:lnTo>
                  <a:lnTo>
                    <a:pt x="127" y="21"/>
                  </a:lnTo>
                  <a:lnTo>
                    <a:pt x="25" y="77"/>
                  </a:lnTo>
                  <a:lnTo>
                    <a:pt x="0" y="142"/>
                  </a:lnTo>
                  <a:lnTo>
                    <a:pt x="48" y="181"/>
                  </a:lnTo>
                  <a:lnTo>
                    <a:pt x="87" y="183"/>
                  </a:lnTo>
                  <a:lnTo>
                    <a:pt x="85" y="90"/>
                  </a:lnTo>
                  <a:lnTo>
                    <a:pt x="175" y="81"/>
                  </a:lnTo>
                  <a:lnTo>
                    <a:pt x="209" y="121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5" name="Freeform 468"/>
            <p:cNvSpPr>
              <a:spLocks/>
            </p:cNvSpPr>
            <p:nvPr/>
          </p:nvSpPr>
          <p:spPr bwMode="auto">
            <a:xfrm>
              <a:off x="1847375" y="4029833"/>
              <a:ext cx="342892" cy="465013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6" name="Freeform 469"/>
            <p:cNvSpPr>
              <a:spLocks/>
            </p:cNvSpPr>
            <p:nvPr/>
          </p:nvSpPr>
          <p:spPr bwMode="auto">
            <a:xfrm>
              <a:off x="1847375" y="4029833"/>
              <a:ext cx="342892" cy="465013"/>
            </a:xfrm>
            <a:custGeom>
              <a:avLst/>
              <a:gdLst>
                <a:gd name="T0" fmla="*/ 2147483647 w 455"/>
                <a:gd name="T1" fmla="*/ 0 h 540"/>
                <a:gd name="T2" fmla="*/ 2147483647 w 455"/>
                <a:gd name="T3" fmla="*/ 2147483647 h 540"/>
                <a:gd name="T4" fmla="*/ 2147483647 w 455"/>
                <a:gd name="T5" fmla="*/ 2147483647 h 540"/>
                <a:gd name="T6" fmla="*/ 2147483647 w 455"/>
                <a:gd name="T7" fmla="*/ 2147483647 h 540"/>
                <a:gd name="T8" fmla="*/ 2147483647 w 455"/>
                <a:gd name="T9" fmla="*/ 2147483647 h 540"/>
                <a:gd name="T10" fmla="*/ 2147483647 w 455"/>
                <a:gd name="T11" fmla="*/ 2147483647 h 540"/>
                <a:gd name="T12" fmla="*/ 2147483647 w 455"/>
                <a:gd name="T13" fmla="*/ 2147483647 h 540"/>
                <a:gd name="T14" fmla="*/ 2147483647 w 455"/>
                <a:gd name="T15" fmla="*/ 2147483647 h 540"/>
                <a:gd name="T16" fmla="*/ 0 w 455"/>
                <a:gd name="T17" fmla="*/ 2147483647 h 540"/>
                <a:gd name="T18" fmla="*/ 2147483647 w 455"/>
                <a:gd name="T19" fmla="*/ 2147483647 h 540"/>
                <a:gd name="T20" fmla="*/ 2147483647 w 455"/>
                <a:gd name="T21" fmla="*/ 2147483647 h 540"/>
                <a:gd name="T22" fmla="*/ 2147483647 w 455"/>
                <a:gd name="T23" fmla="*/ 2147483647 h 540"/>
                <a:gd name="T24" fmla="*/ 2147483647 w 455"/>
                <a:gd name="T25" fmla="*/ 2147483647 h 540"/>
                <a:gd name="T26" fmla="*/ 2147483647 w 455"/>
                <a:gd name="T27" fmla="*/ 2147483647 h 540"/>
                <a:gd name="T28" fmla="*/ 2147483647 w 455"/>
                <a:gd name="T29" fmla="*/ 2147483647 h 540"/>
                <a:gd name="T30" fmla="*/ 2147483647 w 455"/>
                <a:gd name="T31" fmla="*/ 2147483647 h 540"/>
                <a:gd name="T32" fmla="*/ 2147483647 w 455"/>
                <a:gd name="T33" fmla="*/ 2147483647 h 540"/>
                <a:gd name="T34" fmla="*/ 2147483647 w 455"/>
                <a:gd name="T35" fmla="*/ 0 h 5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55"/>
                <a:gd name="T55" fmla="*/ 0 h 540"/>
                <a:gd name="T56" fmla="*/ 455 w 455"/>
                <a:gd name="T57" fmla="*/ 540 h 5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55" h="540">
                  <a:moveTo>
                    <a:pt x="417" y="0"/>
                  </a:moveTo>
                  <a:lnTo>
                    <a:pt x="323" y="43"/>
                  </a:lnTo>
                  <a:lnTo>
                    <a:pt x="321" y="102"/>
                  </a:lnTo>
                  <a:lnTo>
                    <a:pt x="242" y="160"/>
                  </a:lnTo>
                  <a:lnTo>
                    <a:pt x="210" y="204"/>
                  </a:lnTo>
                  <a:lnTo>
                    <a:pt x="127" y="146"/>
                  </a:lnTo>
                  <a:lnTo>
                    <a:pt x="22" y="187"/>
                  </a:lnTo>
                  <a:lnTo>
                    <a:pt x="12" y="263"/>
                  </a:lnTo>
                  <a:lnTo>
                    <a:pt x="0" y="415"/>
                  </a:lnTo>
                  <a:lnTo>
                    <a:pt x="39" y="530"/>
                  </a:lnTo>
                  <a:lnTo>
                    <a:pt x="160" y="540"/>
                  </a:lnTo>
                  <a:lnTo>
                    <a:pt x="277" y="306"/>
                  </a:lnTo>
                  <a:lnTo>
                    <a:pt x="338" y="284"/>
                  </a:lnTo>
                  <a:lnTo>
                    <a:pt x="361" y="250"/>
                  </a:lnTo>
                  <a:lnTo>
                    <a:pt x="427" y="231"/>
                  </a:lnTo>
                  <a:lnTo>
                    <a:pt x="455" y="223"/>
                  </a:lnTo>
                  <a:lnTo>
                    <a:pt x="451" y="89"/>
                  </a:lnTo>
                  <a:lnTo>
                    <a:pt x="417" y="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7" name="Freeform 470"/>
            <p:cNvSpPr>
              <a:spLocks/>
            </p:cNvSpPr>
            <p:nvPr/>
          </p:nvSpPr>
          <p:spPr bwMode="auto">
            <a:xfrm>
              <a:off x="1699667" y="3975060"/>
              <a:ext cx="460706" cy="285043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8" name="Freeform 471"/>
            <p:cNvSpPr>
              <a:spLocks/>
            </p:cNvSpPr>
            <p:nvPr/>
          </p:nvSpPr>
          <p:spPr bwMode="auto">
            <a:xfrm>
              <a:off x="1699667" y="3975060"/>
              <a:ext cx="460706" cy="285043"/>
            </a:xfrm>
            <a:custGeom>
              <a:avLst/>
              <a:gdLst>
                <a:gd name="T0" fmla="*/ 2147483647 w 618"/>
                <a:gd name="T1" fmla="*/ 2147483647 h 330"/>
                <a:gd name="T2" fmla="*/ 2147483647 w 618"/>
                <a:gd name="T3" fmla="*/ 2147483647 h 330"/>
                <a:gd name="T4" fmla="*/ 2147483647 w 618"/>
                <a:gd name="T5" fmla="*/ 2147483647 h 330"/>
                <a:gd name="T6" fmla="*/ 2147483647 w 618"/>
                <a:gd name="T7" fmla="*/ 2147483647 h 330"/>
                <a:gd name="T8" fmla="*/ 2147483647 w 618"/>
                <a:gd name="T9" fmla="*/ 2147483647 h 330"/>
                <a:gd name="T10" fmla="*/ 0 w 618"/>
                <a:gd name="T11" fmla="*/ 2147483647 h 330"/>
                <a:gd name="T12" fmla="*/ 2147483647 w 618"/>
                <a:gd name="T13" fmla="*/ 2147483647 h 330"/>
                <a:gd name="T14" fmla="*/ 2147483647 w 618"/>
                <a:gd name="T15" fmla="*/ 2147483647 h 330"/>
                <a:gd name="T16" fmla="*/ 2147483647 w 618"/>
                <a:gd name="T17" fmla="*/ 2147483647 h 330"/>
                <a:gd name="T18" fmla="*/ 2147483647 w 618"/>
                <a:gd name="T19" fmla="*/ 2147483647 h 330"/>
                <a:gd name="T20" fmla="*/ 2147483647 w 618"/>
                <a:gd name="T21" fmla="*/ 2147483647 h 330"/>
                <a:gd name="T22" fmla="*/ 2147483647 w 618"/>
                <a:gd name="T23" fmla="*/ 2147483647 h 330"/>
                <a:gd name="T24" fmla="*/ 2147483647 w 618"/>
                <a:gd name="T25" fmla="*/ 2147483647 h 330"/>
                <a:gd name="T26" fmla="*/ 2147483647 w 618"/>
                <a:gd name="T27" fmla="*/ 2147483647 h 330"/>
                <a:gd name="T28" fmla="*/ 2147483647 w 618"/>
                <a:gd name="T29" fmla="*/ 2147483647 h 330"/>
                <a:gd name="T30" fmla="*/ 2147483647 w 618"/>
                <a:gd name="T31" fmla="*/ 2147483647 h 330"/>
                <a:gd name="T32" fmla="*/ 2147483647 w 618"/>
                <a:gd name="T33" fmla="*/ 2147483647 h 330"/>
                <a:gd name="T34" fmla="*/ 2147483647 w 618"/>
                <a:gd name="T35" fmla="*/ 2147483647 h 330"/>
                <a:gd name="T36" fmla="*/ 2147483647 w 618"/>
                <a:gd name="T37" fmla="*/ 2147483647 h 330"/>
                <a:gd name="T38" fmla="*/ 2147483647 w 618"/>
                <a:gd name="T39" fmla="*/ 2147483647 h 330"/>
                <a:gd name="T40" fmla="*/ 2147483647 w 618"/>
                <a:gd name="T41" fmla="*/ 2147483647 h 330"/>
                <a:gd name="T42" fmla="*/ 2147483647 w 618"/>
                <a:gd name="T43" fmla="*/ 2147483647 h 330"/>
                <a:gd name="T44" fmla="*/ 2147483647 w 618"/>
                <a:gd name="T45" fmla="*/ 2147483647 h 330"/>
                <a:gd name="T46" fmla="*/ 2147483647 w 618"/>
                <a:gd name="T47" fmla="*/ 2147483647 h 330"/>
                <a:gd name="T48" fmla="*/ 2147483647 w 618"/>
                <a:gd name="T49" fmla="*/ 2147483647 h 330"/>
                <a:gd name="T50" fmla="*/ 2147483647 w 618"/>
                <a:gd name="T51" fmla="*/ 0 h 330"/>
                <a:gd name="T52" fmla="*/ 2147483647 w 618"/>
                <a:gd name="T53" fmla="*/ 2147483647 h 330"/>
                <a:gd name="T54" fmla="*/ 2147483647 w 618"/>
                <a:gd name="T55" fmla="*/ 2147483647 h 330"/>
                <a:gd name="T56" fmla="*/ 2147483647 w 618"/>
                <a:gd name="T57" fmla="*/ 2147483647 h 330"/>
                <a:gd name="T58" fmla="*/ 2147483647 w 618"/>
                <a:gd name="T59" fmla="*/ 2147483647 h 330"/>
                <a:gd name="T60" fmla="*/ 2147483647 w 618"/>
                <a:gd name="T61" fmla="*/ 2147483647 h 330"/>
                <a:gd name="T62" fmla="*/ 2147483647 w 618"/>
                <a:gd name="T63" fmla="*/ 2147483647 h 330"/>
                <a:gd name="T64" fmla="*/ 2147483647 w 618"/>
                <a:gd name="T65" fmla="*/ 2147483647 h 330"/>
                <a:gd name="T66" fmla="*/ 2147483647 w 618"/>
                <a:gd name="T67" fmla="*/ 2147483647 h 330"/>
                <a:gd name="T68" fmla="*/ 2147483647 w 618"/>
                <a:gd name="T69" fmla="*/ 2147483647 h 3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18"/>
                <a:gd name="T106" fmla="*/ 0 h 330"/>
                <a:gd name="T107" fmla="*/ 618 w 618"/>
                <a:gd name="T108" fmla="*/ 330 h 3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18" h="330">
                  <a:moveTo>
                    <a:pt x="67" y="330"/>
                  </a:moveTo>
                  <a:lnTo>
                    <a:pt x="56" y="246"/>
                  </a:lnTo>
                  <a:lnTo>
                    <a:pt x="73" y="263"/>
                  </a:lnTo>
                  <a:lnTo>
                    <a:pt x="130" y="234"/>
                  </a:lnTo>
                  <a:lnTo>
                    <a:pt x="73" y="111"/>
                  </a:lnTo>
                  <a:lnTo>
                    <a:pt x="0" y="48"/>
                  </a:lnTo>
                  <a:lnTo>
                    <a:pt x="8" y="21"/>
                  </a:lnTo>
                  <a:lnTo>
                    <a:pt x="84" y="25"/>
                  </a:lnTo>
                  <a:lnTo>
                    <a:pt x="161" y="84"/>
                  </a:lnTo>
                  <a:lnTo>
                    <a:pt x="292" y="13"/>
                  </a:lnTo>
                  <a:lnTo>
                    <a:pt x="295" y="17"/>
                  </a:lnTo>
                  <a:lnTo>
                    <a:pt x="286" y="38"/>
                  </a:lnTo>
                  <a:lnTo>
                    <a:pt x="286" y="50"/>
                  </a:lnTo>
                  <a:lnTo>
                    <a:pt x="297" y="58"/>
                  </a:lnTo>
                  <a:lnTo>
                    <a:pt x="309" y="63"/>
                  </a:lnTo>
                  <a:lnTo>
                    <a:pt x="320" y="61"/>
                  </a:lnTo>
                  <a:lnTo>
                    <a:pt x="334" y="54"/>
                  </a:lnTo>
                  <a:lnTo>
                    <a:pt x="343" y="58"/>
                  </a:lnTo>
                  <a:lnTo>
                    <a:pt x="347" y="63"/>
                  </a:lnTo>
                  <a:lnTo>
                    <a:pt x="355" y="63"/>
                  </a:lnTo>
                  <a:lnTo>
                    <a:pt x="361" y="58"/>
                  </a:lnTo>
                  <a:lnTo>
                    <a:pt x="366" y="58"/>
                  </a:lnTo>
                  <a:lnTo>
                    <a:pt x="372" y="56"/>
                  </a:lnTo>
                  <a:lnTo>
                    <a:pt x="480" y="37"/>
                  </a:lnTo>
                  <a:lnTo>
                    <a:pt x="503" y="56"/>
                  </a:lnTo>
                  <a:lnTo>
                    <a:pt x="595" y="0"/>
                  </a:lnTo>
                  <a:lnTo>
                    <a:pt x="618" y="61"/>
                  </a:lnTo>
                  <a:lnTo>
                    <a:pt x="524" y="104"/>
                  </a:lnTo>
                  <a:lnTo>
                    <a:pt x="522" y="163"/>
                  </a:lnTo>
                  <a:lnTo>
                    <a:pt x="443" y="221"/>
                  </a:lnTo>
                  <a:lnTo>
                    <a:pt x="411" y="265"/>
                  </a:lnTo>
                  <a:lnTo>
                    <a:pt x="328" y="207"/>
                  </a:lnTo>
                  <a:lnTo>
                    <a:pt x="223" y="248"/>
                  </a:lnTo>
                  <a:lnTo>
                    <a:pt x="213" y="324"/>
                  </a:lnTo>
                  <a:lnTo>
                    <a:pt x="67" y="330"/>
                  </a:lnTo>
                </a:path>
              </a:pathLst>
            </a:cu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59" name="Freeform 472"/>
            <p:cNvSpPr>
              <a:spLocks/>
            </p:cNvSpPr>
            <p:nvPr/>
          </p:nvSpPr>
          <p:spPr bwMode="auto">
            <a:xfrm>
              <a:off x="1350621" y="3570409"/>
              <a:ext cx="444881" cy="641628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0" name="Freeform 473"/>
            <p:cNvSpPr>
              <a:spLocks/>
            </p:cNvSpPr>
            <p:nvPr/>
          </p:nvSpPr>
          <p:spPr bwMode="auto">
            <a:xfrm>
              <a:off x="1350621" y="3570409"/>
              <a:ext cx="444881" cy="641628"/>
            </a:xfrm>
            <a:custGeom>
              <a:avLst/>
              <a:gdLst>
                <a:gd name="T0" fmla="*/ 2147483647 w 593"/>
                <a:gd name="T1" fmla="*/ 2147483647 h 743"/>
                <a:gd name="T2" fmla="*/ 0 w 593"/>
                <a:gd name="T3" fmla="*/ 2147483647 h 743"/>
                <a:gd name="T4" fmla="*/ 2147483647 w 593"/>
                <a:gd name="T5" fmla="*/ 2147483647 h 743"/>
                <a:gd name="T6" fmla="*/ 2147483647 w 593"/>
                <a:gd name="T7" fmla="*/ 2147483647 h 743"/>
                <a:gd name="T8" fmla="*/ 2147483647 w 593"/>
                <a:gd name="T9" fmla="*/ 2147483647 h 743"/>
                <a:gd name="T10" fmla="*/ 2147483647 w 593"/>
                <a:gd name="T11" fmla="*/ 2147483647 h 743"/>
                <a:gd name="T12" fmla="*/ 2147483647 w 593"/>
                <a:gd name="T13" fmla="*/ 2147483647 h 743"/>
                <a:gd name="T14" fmla="*/ 2147483647 w 593"/>
                <a:gd name="T15" fmla="*/ 2147483647 h 743"/>
                <a:gd name="T16" fmla="*/ 2147483647 w 593"/>
                <a:gd name="T17" fmla="*/ 2147483647 h 743"/>
                <a:gd name="T18" fmla="*/ 2147483647 w 593"/>
                <a:gd name="T19" fmla="*/ 2147483647 h 743"/>
                <a:gd name="T20" fmla="*/ 2147483647 w 593"/>
                <a:gd name="T21" fmla="*/ 2147483647 h 743"/>
                <a:gd name="T22" fmla="*/ 2147483647 w 593"/>
                <a:gd name="T23" fmla="*/ 2147483647 h 743"/>
                <a:gd name="T24" fmla="*/ 2147483647 w 593"/>
                <a:gd name="T25" fmla="*/ 2147483647 h 743"/>
                <a:gd name="T26" fmla="*/ 2147483647 w 593"/>
                <a:gd name="T27" fmla="*/ 2147483647 h 743"/>
                <a:gd name="T28" fmla="*/ 2147483647 w 593"/>
                <a:gd name="T29" fmla="*/ 2147483647 h 743"/>
                <a:gd name="T30" fmla="*/ 2147483647 w 593"/>
                <a:gd name="T31" fmla="*/ 2147483647 h 743"/>
                <a:gd name="T32" fmla="*/ 2147483647 w 593"/>
                <a:gd name="T33" fmla="*/ 2147483647 h 743"/>
                <a:gd name="T34" fmla="*/ 2147483647 w 593"/>
                <a:gd name="T35" fmla="*/ 2147483647 h 743"/>
                <a:gd name="T36" fmla="*/ 2147483647 w 593"/>
                <a:gd name="T37" fmla="*/ 2147483647 h 743"/>
                <a:gd name="T38" fmla="*/ 2147483647 w 593"/>
                <a:gd name="T39" fmla="*/ 2147483647 h 743"/>
                <a:gd name="T40" fmla="*/ 2147483647 w 593"/>
                <a:gd name="T41" fmla="*/ 2147483647 h 743"/>
                <a:gd name="T42" fmla="*/ 2147483647 w 593"/>
                <a:gd name="T43" fmla="*/ 2147483647 h 743"/>
                <a:gd name="T44" fmla="*/ 2147483647 w 593"/>
                <a:gd name="T45" fmla="*/ 2147483647 h 743"/>
                <a:gd name="T46" fmla="*/ 2147483647 w 593"/>
                <a:gd name="T47" fmla="*/ 2147483647 h 743"/>
                <a:gd name="T48" fmla="*/ 2147483647 w 593"/>
                <a:gd name="T49" fmla="*/ 2147483647 h 743"/>
                <a:gd name="T50" fmla="*/ 2147483647 w 593"/>
                <a:gd name="T51" fmla="*/ 0 h 743"/>
                <a:gd name="T52" fmla="*/ 2147483647 w 593"/>
                <a:gd name="T53" fmla="*/ 2147483647 h 743"/>
                <a:gd name="T54" fmla="*/ 2147483647 w 593"/>
                <a:gd name="T55" fmla="*/ 2147483647 h 743"/>
                <a:gd name="T56" fmla="*/ 2147483647 w 593"/>
                <a:gd name="T57" fmla="*/ 2147483647 h 743"/>
                <a:gd name="T58" fmla="*/ 2147483647 w 593"/>
                <a:gd name="T59" fmla="*/ 2147483647 h 743"/>
                <a:gd name="T60" fmla="*/ 2147483647 w 593"/>
                <a:gd name="T61" fmla="*/ 2147483647 h 743"/>
                <a:gd name="T62" fmla="*/ 2147483647 w 593"/>
                <a:gd name="T63" fmla="*/ 2147483647 h 743"/>
                <a:gd name="T64" fmla="*/ 2147483647 w 593"/>
                <a:gd name="T65" fmla="*/ 2147483647 h 743"/>
                <a:gd name="T66" fmla="*/ 2147483647 w 593"/>
                <a:gd name="T67" fmla="*/ 2147483647 h 743"/>
                <a:gd name="T68" fmla="*/ 2147483647 w 593"/>
                <a:gd name="T69" fmla="*/ 2147483647 h 743"/>
                <a:gd name="T70" fmla="*/ 2147483647 w 593"/>
                <a:gd name="T71" fmla="*/ 2147483647 h 743"/>
                <a:gd name="T72" fmla="*/ 2147483647 w 593"/>
                <a:gd name="T73" fmla="*/ 2147483647 h 743"/>
                <a:gd name="T74" fmla="*/ 2147483647 w 593"/>
                <a:gd name="T75" fmla="*/ 2147483647 h 743"/>
                <a:gd name="T76" fmla="*/ 2147483647 w 593"/>
                <a:gd name="T77" fmla="*/ 2147483647 h 743"/>
                <a:gd name="T78" fmla="*/ 2147483647 w 593"/>
                <a:gd name="T79" fmla="*/ 2147483647 h 743"/>
                <a:gd name="T80" fmla="*/ 2147483647 w 593"/>
                <a:gd name="T81" fmla="*/ 2147483647 h 743"/>
                <a:gd name="T82" fmla="*/ 2147483647 w 593"/>
                <a:gd name="T83" fmla="*/ 2147483647 h 743"/>
                <a:gd name="T84" fmla="*/ 2147483647 w 593"/>
                <a:gd name="T85" fmla="*/ 2147483647 h 743"/>
                <a:gd name="T86" fmla="*/ 2147483647 w 593"/>
                <a:gd name="T87" fmla="*/ 2147483647 h 743"/>
                <a:gd name="T88" fmla="*/ 2147483647 w 593"/>
                <a:gd name="T89" fmla="*/ 2147483647 h 743"/>
                <a:gd name="T90" fmla="*/ 2147483647 w 593"/>
                <a:gd name="T91" fmla="*/ 2147483647 h 743"/>
                <a:gd name="T92" fmla="*/ 2147483647 w 593"/>
                <a:gd name="T93" fmla="*/ 2147483647 h 7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93"/>
                <a:gd name="T142" fmla="*/ 0 h 743"/>
                <a:gd name="T143" fmla="*/ 593 w 593"/>
                <a:gd name="T144" fmla="*/ 743 h 7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93" h="743">
                  <a:moveTo>
                    <a:pt x="131" y="654"/>
                  </a:moveTo>
                  <a:lnTo>
                    <a:pt x="0" y="549"/>
                  </a:lnTo>
                  <a:lnTo>
                    <a:pt x="91" y="518"/>
                  </a:lnTo>
                  <a:lnTo>
                    <a:pt x="169" y="554"/>
                  </a:lnTo>
                  <a:lnTo>
                    <a:pt x="181" y="551"/>
                  </a:lnTo>
                  <a:lnTo>
                    <a:pt x="196" y="551"/>
                  </a:lnTo>
                  <a:lnTo>
                    <a:pt x="208" y="545"/>
                  </a:lnTo>
                  <a:lnTo>
                    <a:pt x="221" y="545"/>
                  </a:lnTo>
                  <a:lnTo>
                    <a:pt x="236" y="541"/>
                  </a:lnTo>
                  <a:lnTo>
                    <a:pt x="254" y="541"/>
                  </a:lnTo>
                  <a:lnTo>
                    <a:pt x="271" y="533"/>
                  </a:lnTo>
                  <a:lnTo>
                    <a:pt x="283" y="533"/>
                  </a:lnTo>
                  <a:lnTo>
                    <a:pt x="317" y="428"/>
                  </a:lnTo>
                  <a:lnTo>
                    <a:pt x="265" y="391"/>
                  </a:lnTo>
                  <a:lnTo>
                    <a:pt x="258" y="338"/>
                  </a:lnTo>
                  <a:lnTo>
                    <a:pt x="165" y="284"/>
                  </a:lnTo>
                  <a:lnTo>
                    <a:pt x="171" y="272"/>
                  </a:lnTo>
                  <a:lnTo>
                    <a:pt x="181" y="251"/>
                  </a:lnTo>
                  <a:lnTo>
                    <a:pt x="185" y="242"/>
                  </a:lnTo>
                  <a:lnTo>
                    <a:pt x="196" y="224"/>
                  </a:lnTo>
                  <a:lnTo>
                    <a:pt x="210" y="217"/>
                  </a:lnTo>
                  <a:lnTo>
                    <a:pt x="236" y="207"/>
                  </a:lnTo>
                  <a:lnTo>
                    <a:pt x="254" y="205"/>
                  </a:lnTo>
                  <a:lnTo>
                    <a:pt x="256" y="134"/>
                  </a:lnTo>
                  <a:lnTo>
                    <a:pt x="292" y="90"/>
                  </a:lnTo>
                  <a:lnTo>
                    <a:pt x="313" y="0"/>
                  </a:lnTo>
                  <a:lnTo>
                    <a:pt x="430" y="77"/>
                  </a:lnTo>
                  <a:lnTo>
                    <a:pt x="369" y="157"/>
                  </a:lnTo>
                  <a:lnTo>
                    <a:pt x="386" y="269"/>
                  </a:lnTo>
                  <a:lnTo>
                    <a:pt x="357" y="286"/>
                  </a:lnTo>
                  <a:lnTo>
                    <a:pt x="365" y="378"/>
                  </a:lnTo>
                  <a:lnTo>
                    <a:pt x="426" y="487"/>
                  </a:lnTo>
                  <a:lnTo>
                    <a:pt x="471" y="491"/>
                  </a:lnTo>
                  <a:lnTo>
                    <a:pt x="463" y="518"/>
                  </a:lnTo>
                  <a:lnTo>
                    <a:pt x="536" y="581"/>
                  </a:lnTo>
                  <a:lnTo>
                    <a:pt x="593" y="704"/>
                  </a:lnTo>
                  <a:lnTo>
                    <a:pt x="536" y="733"/>
                  </a:lnTo>
                  <a:lnTo>
                    <a:pt x="519" y="716"/>
                  </a:lnTo>
                  <a:lnTo>
                    <a:pt x="511" y="639"/>
                  </a:lnTo>
                  <a:lnTo>
                    <a:pt x="484" y="633"/>
                  </a:lnTo>
                  <a:lnTo>
                    <a:pt x="428" y="714"/>
                  </a:lnTo>
                  <a:lnTo>
                    <a:pt x="361" y="743"/>
                  </a:lnTo>
                  <a:lnTo>
                    <a:pt x="192" y="735"/>
                  </a:lnTo>
                  <a:lnTo>
                    <a:pt x="177" y="712"/>
                  </a:lnTo>
                  <a:lnTo>
                    <a:pt x="190" y="693"/>
                  </a:lnTo>
                  <a:lnTo>
                    <a:pt x="156" y="643"/>
                  </a:lnTo>
                  <a:lnTo>
                    <a:pt x="131" y="654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1" name="Freeform 474"/>
            <p:cNvSpPr>
              <a:spLocks/>
            </p:cNvSpPr>
            <p:nvPr/>
          </p:nvSpPr>
          <p:spPr bwMode="auto">
            <a:xfrm>
              <a:off x="956734" y="3882281"/>
              <a:ext cx="283106" cy="389001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2" name="Freeform 475"/>
            <p:cNvSpPr>
              <a:spLocks/>
            </p:cNvSpPr>
            <p:nvPr/>
          </p:nvSpPr>
          <p:spPr bwMode="auto">
            <a:xfrm>
              <a:off x="956734" y="3882281"/>
              <a:ext cx="283106" cy="389001"/>
            </a:xfrm>
            <a:custGeom>
              <a:avLst/>
              <a:gdLst>
                <a:gd name="T0" fmla="*/ 0 w 376"/>
                <a:gd name="T1" fmla="*/ 2147483647 h 449"/>
                <a:gd name="T2" fmla="*/ 2147483647 w 376"/>
                <a:gd name="T3" fmla="*/ 0 h 449"/>
                <a:gd name="T4" fmla="*/ 2147483647 w 376"/>
                <a:gd name="T5" fmla="*/ 2147483647 h 449"/>
                <a:gd name="T6" fmla="*/ 2147483647 w 376"/>
                <a:gd name="T7" fmla="*/ 2147483647 h 449"/>
                <a:gd name="T8" fmla="*/ 2147483647 w 376"/>
                <a:gd name="T9" fmla="*/ 2147483647 h 449"/>
                <a:gd name="T10" fmla="*/ 2147483647 w 376"/>
                <a:gd name="T11" fmla="*/ 2147483647 h 449"/>
                <a:gd name="T12" fmla="*/ 2147483647 w 376"/>
                <a:gd name="T13" fmla="*/ 2147483647 h 449"/>
                <a:gd name="T14" fmla="*/ 2147483647 w 376"/>
                <a:gd name="T15" fmla="*/ 2147483647 h 449"/>
                <a:gd name="T16" fmla="*/ 2147483647 w 376"/>
                <a:gd name="T17" fmla="*/ 2147483647 h 449"/>
                <a:gd name="T18" fmla="*/ 2147483647 w 376"/>
                <a:gd name="T19" fmla="*/ 2147483647 h 449"/>
                <a:gd name="T20" fmla="*/ 2147483647 w 376"/>
                <a:gd name="T21" fmla="*/ 2147483647 h 449"/>
                <a:gd name="T22" fmla="*/ 2147483647 w 376"/>
                <a:gd name="T23" fmla="*/ 2147483647 h 449"/>
                <a:gd name="T24" fmla="*/ 2147483647 w 376"/>
                <a:gd name="T25" fmla="*/ 2147483647 h 449"/>
                <a:gd name="T26" fmla="*/ 2147483647 w 376"/>
                <a:gd name="T27" fmla="*/ 2147483647 h 449"/>
                <a:gd name="T28" fmla="*/ 2147483647 w 376"/>
                <a:gd name="T29" fmla="*/ 2147483647 h 449"/>
                <a:gd name="T30" fmla="*/ 2147483647 w 376"/>
                <a:gd name="T31" fmla="*/ 2147483647 h 449"/>
                <a:gd name="T32" fmla="*/ 2147483647 w 376"/>
                <a:gd name="T33" fmla="*/ 2147483647 h 449"/>
                <a:gd name="T34" fmla="*/ 2147483647 w 376"/>
                <a:gd name="T35" fmla="*/ 2147483647 h 449"/>
                <a:gd name="T36" fmla="*/ 2147483647 w 376"/>
                <a:gd name="T37" fmla="*/ 2147483647 h 449"/>
                <a:gd name="T38" fmla="*/ 2147483647 w 376"/>
                <a:gd name="T39" fmla="*/ 2147483647 h 449"/>
                <a:gd name="T40" fmla="*/ 2147483647 w 376"/>
                <a:gd name="T41" fmla="*/ 2147483647 h 449"/>
                <a:gd name="T42" fmla="*/ 2147483647 w 376"/>
                <a:gd name="T43" fmla="*/ 2147483647 h 449"/>
                <a:gd name="T44" fmla="*/ 2147483647 w 376"/>
                <a:gd name="T45" fmla="*/ 2147483647 h 449"/>
                <a:gd name="T46" fmla="*/ 2147483647 w 376"/>
                <a:gd name="T47" fmla="*/ 2147483647 h 449"/>
                <a:gd name="T48" fmla="*/ 2147483647 w 376"/>
                <a:gd name="T49" fmla="*/ 2147483647 h 449"/>
                <a:gd name="T50" fmla="*/ 2147483647 w 376"/>
                <a:gd name="T51" fmla="*/ 2147483647 h 449"/>
                <a:gd name="T52" fmla="*/ 2147483647 w 376"/>
                <a:gd name="T53" fmla="*/ 2147483647 h 449"/>
                <a:gd name="T54" fmla="*/ 2147483647 w 376"/>
                <a:gd name="T55" fmla="*/ 2147483647 h 449"/>
                <a:gd name="T56" fmla="*/ 2147483647 w 376"/>
                <a:gd name="T57" fmla="*/ 2147483647 h 449"/>
                <a:gd name="T58" fmla="*/ 2147483647 w 376"/>
                <a:gd name="T59" fmla="*/ 2147483647 h 449"/>
                <a:gd name="T60" fmla="*/ 2147483647 w 376"/>
                <a:gd name="T61" fmla="*/ 2147483647 h 449"/>
                <a:gd name="T62" fmla="*/ 0 w 376"/>
                <a:gd name="T63" fmla="*/ 2147483647 h 44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76"/>
                <a:gd name="T97" fmla="*/ 0 h 449"/>
                <a:gd name="T98" fmla="*/ 376 w 376"/>
                <a:gd name="T99" fmla="*/ 449 h 449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76" h="449">
                  <a:moveTo>
                    <a:pt x="0" y="88"/>
                  </a:moveTo>
                  <a:lnTo>
                    <a:pt x="86" y="0"/>
                  </a:lnTo>
                  <a:lnTo>
                    <a:pt x="163" y="26"/>
                  </a:lnTo>
                  <a:lnTo>
                    <a:pt x="276" y="193"/>
                  </a:lnTo>
                  <a:lnTo>
                    <a:pt x="301" y="226"/>
                  </a:lnTo>
                  <a:lnTo>
                    <a:pt x="376" y="255"/>
                  </a:lnTo>
                  <a:lnTo>
                    <a:pt x="366" y="264"/>
                  </a:lnTo>
                  <a:lnTo>
                    <a:pt x="364" y="278"/>
                  </a:lnTo>
                  <a:lnTo>
                    <a:pt x="358" y="301"/>
                  </a:lnTo>
                  <a:lnTo>
                    <a:pt x="357" y="316"/>
                  </a:lnTo>
                  <a:lnTo>
                    <a:pt x="341" y="322"/>
                  </a:lnTo>
                  <a:lnTo>
                    <a:pt x="322" y="326"/>
                  </a:lnTo>
                  <a:lnTo>
                    <a:pt x="309" y="335"/>
                  </a:lnTo>
                  <a:lnTo>
                    <a:pt x="287" y="353"/>
                  </a:lnTo>
                  <a:lnTo>
                    <a:pt x="261" y="374"/>
                  </a:lnTo>
                  <a:lnTo>
                    <a:pt x="245" y="383"/>
                  </a:lnTo>
                  <a:lnTo>
                    <a:pt x="236" y="410"/>
                  </a:lnTo>
                  <a:lnTo>
                    <a:pt x="216" y="426"/>
                  </a:lnTo>
                  <a:lnTo>
                    <a:pt x="190" y="441"/>
                  </a:lnTo>
                  <a:lnTo>
                    <a:pt x="157" y="443"/>
                  </a:lnTo>
                  <a:lnTo>
                    <a:pt x="111" y="439"/>
                  </a:lnTo>
                  <a:lnTo>
                    <a:pt x="86" y="435"/>
                  </a:lnTo>
                  <a:lnTo>
                    <a:pt x="51" y="449"/>
                  </a:lnTo>
                  <a:lnTo>
                    <a:pt x="42" y="426"/>
                  </a:lnTo>
                  <a:lnTo>
                    <a:pt x="23" y="370"/>
                  </a:lnTo>
                  <a:lnTo>
                    <a:pt x="21" y="353"/>
                  </a:lnTo>
                  <a:lnTo>
                    <a:pt x="120" y="253"/>
                  </a:lnTo>
                  <a:lnTo>
                    <a:pt x="90" y="224"/>
                  </a:lnTo>
                  <a:lnTo>
                    <a:pt x="61" y="209"/>
                  </a:lnTo>
                  <a:lnTo>
                    <a:pt x="32" y="149"/>
                  </a:lnTo>
                  <a:lnTo>
                    <a:pt x="15" y="105"/>
                  </a:lnTo>
                  <a:lnTo>
                    <a:pt x="0" y="88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3" name="Freeform 476"/>
            <p:cNvSpPr>
              <a:spLocks/>
            </p:cNvSpPr>
            <p:nvPr/>
          </p:nvSpPr>
          <p:spPr bwMode="auto">
            <a:xfrm>
              <a:off x="1333036" y="3677720"/>
              <a:ext cx="256729" cy="367762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4" name="Freeform 477"/>
            <p:cNvSpPr>
              <a:spLocks/>
            </p:cNvSpPr>
            <p:nvPr/>
          </p:nvSpPr>
          <p:spPr bwMode="auto">
            <a:xfrm>
              <a:off x="1333036" y="3677720"/>
              <a:ext cx="256729" cy="367762"/>
            </a:xfrm>
            <a:custGeom>
              <a:avLst/>
              <a:gdLst>
                <a:gd name="T0" fmla="*/ 0 w 342"/>
                <a:gd name="T1" fmla="*/ 2147483647 h 426"/>
                <a:gd name="T2" fmla="*/ 2147483647 w 342"/>
                <a:gd name="T3" fmla="*/ 2147483647 h 426"/>
                <a:gd name="T4" fmla="*/ 2147483647 w 342"/>
                <a:gd name="T5" fmla="*/ 2147483647 h 426"/>
                <a:gd name="T6" fmla="*/ 2147483647 w 342"/>
                <a:gd name="T7" fmla="*/ 2147483647 h 426"/>
                <a:gd name="T8" fmla="*/ 2147483647 w 342"/>
                <a:gd name="T9" fmla="*/ 2147483647 h 426"/>
                <a:gd name="T10" fmla="*/ 2147483647 w 342"/>
                <a:gd name="T11" fmla="*/ 2147483647 h 426"/>
                <a:gd name="T12" fmla="*/ 2147483647 w 342"/>
                <a:gd name="T13" fmla="*/ 2147483647 h 426"/>
                <a:gd name="T14" fmla="*/ 2147483647 w 342"/>
                <a:gd name="T15" fmla="*/ 2147483647 h 426"/>
                <a:gd name="T16" fmla="*/ 2147483647 w 342"/>
                <a:gd name="T17" fmla="*/ 2147483647 h 426"/>
                <a:gd name="T18" fmla="*/ 2147483647 w 342"/>
                <a:gd name="T19" fmla="*/ 2147483647 h 426"/>
                <a:gd name="T20" fmla="*/ 2147483647 w 342"/>
                <a:gd name="T21" fmla="*/ 2147483647 h 426"/>
                <a:gd name="T22" fmla="*/ 2147483647 w 342"/>
                <a:gd name="T23" fmla="*/ 2147483647 h 426"/>
                <a:gd name="T24" fmla="*/ 2147483647 w 342"/>
                <a:gd name="T25" fmla="*/ 2147483647 h 426"/>
                <a:gd name="T26" fmla="*/ 2147483647 w 342"/>
                <a:gd name="T27" fmla="*/ 2147483647 h 426"/>
                <a:gd name="T28" fmla="*/ 2147483647 w 342"/>
                <a:gd name="T29" fmla="*/ 2147483647 h 426"/>
                <a:gd name="T30" fmla="*/ 2147483647 w 342"/>
                <a:gd name="T31" fmla="*/ 2147483647 h 426"/>
                <a:gd name="T32" fmla="*/ 2147483647 w 342"/>
                <a:gd name="T33" fmla="*/ 2147483647 h 426"/>
                <a:gd name="T34" fmla="*/ 2147483647 w 342"/>
                <a:gd name="T35" fmla="*/ 2147483647 h 426"/>
                <a:gd name="T36" fmla="*/ 2147483647 w 342"/>
                <a:gd name="T37" fmla="*/ 2147483647 h 426"/>
                <a:gd name="T38" fmla="*/ 2147483647 w 342"/>
                <a:gd name="T39" fmla="*/ 2147483647 h 426"/>
                <a:gd name="T40" fmla="*/ 2147483647 w 342"/>
                <a:gd name="T41" fmla="*/ 2147483647 h 426"/>
                <a:gd name="T42" fmla="*/ 2147483647 w 342"/>
                <a:gd name="T43" fmla="*/ 0 h 426"/>
                <a:gd name="T44" fmla="*/ 2147483647 w 342"/>
                <a:gd name="T45" fmla="*/ 2147483647 h 426"/>
                <a:gd name="T46" fmla="*/ 2147483647 w 342"/>
                <a:gd name="T47" fmla="*/ 2147483647 h 426"/>
                <a:gd name="T48" fmla="*/ 2147483647 w 342"/>
                <a:gd name="T49" fmla="*/ 2147483647 h 426"/>
                <a:gd name="T50" fmla="*/ 2147483647 w 342"/>
                <a:gd name="T51" fmla="*/ 2147483647 h 426"/>
                <a:gd name="T52" fmla="*/ 0 w 342"/>
                <a:gd name="T53" fmla="*/ 2147483647 h 42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42"/>
                <a:gd name="T82" fmla="*/ 0 h 426"/>
                <a:gd name="T83" fmla="*/ 342 w 342"/>
                <a:gd name="T84" fmla="*/ 426 h 42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42" h="426">
                  <a:moveTo>
                    <a:pt x="0" y="256"/>
                  </a:moveTo>
                  <a:lnTo>
                    <a:pt x="56" y="281"/>
                  </a:lnTo>
                  <a:lnTo>
                    <a:pt x="14" y="350"/>
                  </a:lnTo>
                  <a:lnTo>
                    <a:pt x="25" y="421"/>
                  </a:lnTo>
                  <a:lnTo>
                    <a:pt x="116" y="390"/>
                  </a:lnTo>
                  <a:lnTo>
                    <a:pt x="194" y="426"/>
                  </a:lnTo>
                  <a:lnTo>
                    <a:pt x="206" y="423"/>
                  </a:lnTo>
                  <a:lnTo>
                    <a:pt x="221" y="423"/>
                  </a:lnTo>
                  <a:lnTo>
                    <a:pt x="233" y="417"/>
                  </a:lnTo>
                  <a:lnTo>
                    <a:pt x="246" y="417"/>
                  </a:lnTo>
                  <a:lnTo>
                    <a:pt x="261" y="413"/>
                  </a:lnTo>
                  <a:lnTo>
                    <a:pt x="279" y="413"/>
                  </a:lnTo>
                  <a:lnTo>
                    <a:pt x="296" y="405"/>
                  </a:lnTo>
                  <a:lnTo>
                    <a:pt x="308" y="405"/>
                  </a:lnTo>
                  <a:lnTo>
                    <a:pt x="342" y="300"/>
                  </a:lnTo>
                  <a:lnTo>
                    <a:pt x="290" y="263"/>
                  </a:lnTo>
                  <a:lnTo>
                    <a:pt x="283" y="210"/>
                  </a:lnTo>
                  <a:lnTo>
                    <a:pt x="190" y="156"/>
                  </a:lnTo>
                  <a:lnTo>
                    <a:pt x="154" y="135"/>
                  </a:lnTo>
                  <a:lnTo>
                    <a:pt x="171" y="87"/>
                  </a:lnTo>
                  <a:lnTo>
                    <a:pt x="150" y="18"/>
                  </a:lnTo>
                  <a:lnTo>
                    <a:pt x="104" y="0"/>
                  </a:lnTo>
                  <a:lnTo>
                    <a:pt x="108" y="102"/>
                  </a:lnTo>
                  <a:lnTo>
                    <a:pt x="108" y="137"/>
                  </a:lnTo>
                  <a:lnTo>
                    <a:pt x="54" y="141"/>
                  </a:lnTo>
                  <a:lnTo>
                    <a:pt x="4" y="189"/>
                  </a:lnTo>
                  <a:lnTo>
                    <a:pt x="0" y="256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5" name="Freeform 478"/>
            <p:cNvSpPr>
              <a:spLocks/>
            </p:cNvSpPr>
            <p:nvPr/>
          </p:nvSpPr>
          <p:spPr bwMode="auto">
            <a:xfrm>
              <a:off x="810785" y="3628536"/>
              <a:ext cx="601380" cy="416946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6" name="Freeform 479"/>
            <p:cNvSpPr>
              <a:spLocks/>
            </p:cNvSpPr>
            <p:nvPr/>
          </p:nvSpPr>
          <p:spPr bwMode="auto">
            <a:xfrm>
              <a:off x="810785" y="3628536"/>
              <a:ext cx="601380" cy="416946"/>
            </a:xfrm>
            <a:custGeom>
              <a:avLst/>
              <a:gdLst>
                <a:gd name="T0" fmla="*/ 2147483647 w 806"/>
                <a:gd name="T1" fmla="*/ 0 h 483"/>
                <a:gd name="T2" fmla="*/ 2147483647 w 806"/>
                <a:gd name="T3" fmla="*/ 2147483647 h 483"/>
                <a:gd name="T4" fmla="*/ 2147483647 w 806"/>
                <a:gd name="T5" fmla="*/ 2147483647 h 483"/>
                <a:gd name="T6" fmla="*/ 2147483647 w 806"/>
                <a:gd name="T7" fmla="*/ 2147483647 h 483"/>
                <a:gd name="T8" fmla="*/ 2147483647 w 806"/>
                <a:gd name="T9" fmla="*/ 2147483647 h 483"/>
                <a:gd name="T10" fmla="*/ 2147483647 w 806"/>
                <a:gd name="T11" fmla="*/ 2147483647 h 483"/>
                <a:gd name="T12" fmla="*/ 2147483647 w 806"/>
                <a:gd name="T13" fmla="*/ 2147483647 h 483"/>
                <a:gd name="T14" fmla="*/ 2147483647 w 806"/>
                <a:gd name="T15" fmla="*/ 2147483647 h 483"/>
                <a:gd name="T16" fmla="*/ 2147483647 w 806"/>
                <a:gd name="T17" fmla="*/ 2147483647 h 483"/>
                <a:gd name="T18" fmla="*/ 2147483647 w 806"/>
                <a:gd name="T19" fmla="*/ 2147483647 h 483"/>
                <a:gd name="T20" fmla="*/ 2147483647 w 806"/>
                <a:gd name="T21" fmla="*/ 2147483647 h 483"/>
                <a:gd name="T22" fmla="*/ 2147483647 w 806"/>
                <a:gd name="T23" fmla="*/ 2147483647 h 483"/>
                <a:gd name="T24" fmla="*/ 2147483647 w 806"/>
                <a:gd name="T25" fmla="*/ 2147483647 h 483"/>
                <a:gd name="T26" fmla="*/ 2147483647 w 806"/>
                <a:gd name="T27" fmla="*/ 2147483647 h 483"/>
                <a:gd name="T28" fmla="*/ 2147483647 w 806"/>
                <a:gd name="T29" fmla="*/ 2147483647 h 483"/>
                <a:gd name="T30" fmla="*/ 2147483647 w 806"/>
                <a:gd name="T31" fmla="*/ 2147483647 h 483"/>
                <a:gd name="T32" fmla="*/ 2147483647 w 806"/>
                <a:gd name="T33" fmla="*/ 2147483647 h 483"/>
                <a:gd name="T34" fmla="*/ 2147483647 w 806"/>
                <a:gd name="T35" fmla="*/ 2147483647 h 483"/>
                <a:gd name="T36" fmla="*/ 2147483647 w 806"/>
                <a:gd name="T37" fmla="*/ 2147483647 h 483"/>
                <a:gd name="T38" fmla="*/ 2147483647 w 806"/>
                <a:gd name="T39" fmla="*/ 2147483647 h 483"/>
                <a:gd name="T40" fmla="*/ 2147483647 w 806"/>
                <a:gd name="T41" fmla="*/ 2147483647 h 483"/>
                <a:gd name="T42" fmla="*/ 2147483647 w 806"/>
                <a:gd name="T43" fmla="*/ 2147483647 h 483"/>
                <a:gd name="T44" fmla="*/ 2147483647 w 806"/>
                <a:gd name="T45" fmla="*/ 2147483647 h 483"/>
                <a:gd name="T46" fmla="*/ 2147483647 w 806"/>
                <a:gd name="T47" fmla="*/ 2147483647 h 483"/>
                <a:gd name="T48" fmla="*/ 2147483647 w 806"/>
                <a:gd name="T49" fmla="*/ 2147483647 h 483"/>
                <a:gd name="T50" fmla="*/ 2147483647 w 806"/>
                <a:gd name="T51" fmla="*/ 2147483647 h 483"/>
                <a:gd name="T52" fmla="*/ 2147483647 w 806"/>
                <a:gd name="T53" fmla="*/ 2147483647 h 483"/>
                <a:gd name="T54" fmla="*/ 2147483647 w 806"/>
                <a:gd name="T55" fmla="*/ 2147483647 h 483"/>
                <a:gd name="T56" fmla="*/ 2147483647 w 806"/>
                <a:gd name="T57" fmla="*/ 2147483647 h 483"/>
                <a:gd name="T58" fmla="*/ 2147483647 w 806"/>
                <a:gd name="T59" fmla="*/ 2147483647 h 483"/>
                <a:gd name="T60" fmla="*/ 2147483647 w 806"/>
                <a:gd name="T61" fmla="*/ 2147483647 h 483"/>
                <a:gd name="T62" fmla="*/ 2147483647 w 806"/>
                <a:gd name="T63" fmla="*/ 2147483647 h 483"/>
                <a:gd name="T64" fmla="*/ 0 w 806"/>
                <a:gd name="T65" fmla="*/ 2147483647 h 483"/>
                <a:gd name="T66" fmla="*/ 2147483647 w 806"/>
                <a:gd name="T67" fmla="*/ 2147483647 h 483"/>
                <a:gd name="T68" fmla="*/ 2147483647 w 806"/>
                <a:gd name="T69" fmla="*/ 0 h 48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06"/>
                <a:gd name="T106" fmla="*/ 0 h 483"/>
                <a:gd name="T107" fmla="*/ 806 w 806"/>
                <a:gd name="T108" fmla="*/ 483 h 48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06" h="483">
                  <a:moveTo>
                    <a:pt x="136" y="0"/>
                  </a:moveTo>
                  <a:lnTo>
                    <a:pt x="175" y="102"/>
                  </a:lnTo>
                  <a:lnTo>
                    <a:pt x="224" y="109"/>
                  </a:lnTo>
                  <a:lnTo>
                    <a:pt x="217" y="127"/>
                  </a:lnTo>
                  <a:lnTo>
                    <a:pt x="219" y="132"/>
                  </a:lnTo>
                  <a:lnTo>
                    <a:pt x="224" y="138"/>
                  </a:lnTo>
                  <a:lnTo>
                    <a:pt x="236" y="138"/>
                  </a:lnTo>
                  <a:lnTo>
                    <a:pt x="242" y="142"/>
                  </a:lnTo>
                  <a:lnTo>
                    <a:pt x="247" y="155"/>
                  </a:lnTo>
                  <a:lnTo>
                    <a:pt x="247" y="186"/>
                  </a:lnTo>
                  <a:lnTo>
                    <a:pt x="253" y="201"/>
                  </a:lnTo>
                  <a:lnTo>
                    <a:pt x="263" y="213"/>
                  </a:lnTo>
                  <a:lnTo>
                    <a:pt x="274" y="205"/>
                  </a:lnTo>
                  <a:lnTo>
                    <a:pt x="320" y="155"/>
                  </a:lnTo>
                  <a:lnTo>
                    <a:pt x="441" y="159"/>
                  </a:lnTo>
                  <a:lnTo>
                    <a:pt x="516" y="79"/>
                  </a:lnTo>
                  <a:lnTo>
                    <a:pt x="629" y="67"/>
                  </a:lnTo>
                  <a:lnTo>
                    <a:pt x="806" y="159"/>
                  </a:lnTo>
                  <a:lnTo>
                    <a:pt x="806" y="194"/>
                  </a:lnTo>
                  <a:lnTo>
                    <a:pt x="752" y="198"/>
                  </a:lnTo>
                  <a:lnTo>
                    <a:pt x="702" y="246"/>
                  </a:lnTo>
                  <a:lnTo>
                    <a:pt x="698" y="311"/>
                  </a:lnTo>
                  <a:lnTo>
                    <a:pt x="647" y="374"/>
                  </a:lnTo>
                  <a:lnTo>
                    <a:pt x="606" y="338"/>
                  </a:lnTo>
                  <a:lnTo>
                    <a:pt x="476" y="483"/>
                  </a:lnTo>
                  <a:lnTo>
                    <a:pt x="361" y="318"/>
                  </a:lnTo>
                  <a:lnTo>
                    <a:pt x="284" y="292"/>
                  </a:lnTo>
                  <a:lnTo>
                    <a:pt x="198" y="380"/>
                  </a:lnTo>
                  <a:lnTo>
                    <a:pt x="184" y="365"/>
                  </a:lnTo>
                  <a:lnTo>
                    <a:pt x="119" y="365"/>
                  </a:lnTo>
                  <a:lnTo>
                    <a:pt x="40" y="378"/>
                  </a:lnTo>
                  <a:lnTo>
                    <a:pt x="25" y="389"/>
                  </a:lnTo>
                  <a:lnTo>
                    <a:pt x="0" y="345"/>
                  </a:lnTo>
                  <a:lnTo>
                    <a:pt x="6" y="111"/>
                  </a:lnTo>
                  <a:lnTo>
                    <a:pt x="136" y="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7" name="Freeform 480"/>
            <p:cNvSpPr>
              <a:spLocks/>
            </p:cNvSpPr>
            <p:nvPr/>
          </p:nvSpPr>
          <p:spPr bwMode="auto">
            <a:xfrm>
              <a:off x="896069" y="3491044"/>
              <a:ext cx="531922" cy="321932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8" name="Freeform 481"/>
            <p:cNvSpPr>
              <a:spLocks/>
            </p:cNvSpPr>
            <p:nvPr/>
          </p:nvSpPr>
          <p:spPr bwMode="auto">
            <a:xfrm>
              <a:off x="896069" y="3491044"/>
              <a:ext cx="531922" cy="321932"/>
            </a:xfrm>
            <a:custGeom>
              <a:avLst/>
              <a:gdLst>
                <a:gd name="T0" fmla="*/ 2147483647 w 712"/>
                <a:gd name="T1" fmla="*/ 2147483647 h 374"/>
                <a:gd name="T2" fmla="*/ 2147483647 w 712"/>
                <a:gd name="T3" fmla="*/ 2147483647 h 374"/>
                <a:gd name="T4" fmla="*/ 2147483647 w 712"/>
                <a:gd name="T5" fmla="*/ 2147483647 h 374"/>
                <a:gd name="T6" fmla="*/ 2147483647 w 712"/>
                <a:gd name="T7" fmla="*/ 2147483647 h 374"/>
                <a:gd name="T8" fmla="*/ 2147483647 w 712"/>
                <a:gd name="T9" fmla="*/ 0 h 374"/>
                <a:gd name="T10" fmla="*/ 2147483647 w 712"/>
                <a:gd name="T11" fmla="*/ 2147483647 h 374"/>
                <a:gd name="T12" fmla="*/ 2147483647 w 712"/>
                <a:gd name="T13" fmla="*/ 2147483647 h 374"/>
                <a:gd name="T14" fmla="*/ 2147483647 w 712"/>
                <a:gd name="T15" fmla="*/ 2147483647 h 374"/>
                <a:gd name="T16" fmla="*/ 2147483647 w 712"/>
                <a:gd name="T17" fmla="*/ 2147483647 h 374"/>
                <a:gd name="T18" fmla="*/ 0 w 712"/>
                <a:gd name="T19" fmla="*/ 2147483647 h 374"/>
                <a:gd name="T20" fmla="*/ 2147483647 w 712"/>
                <a:gd name="T21" fmla="*/ 2147483647 h 374"/>
                <a:gd name="T22" fmla="*/ 2147483647 w 712"/>
                <a:gd name="T23" fmla="*/ 2147483647 h 374"/>
                <a:gd name="T24" fmla="*/ 2147483647 w 712"/>
                <a:gd name="T25" fmla="*/ 2147483647 h 374"/>
                <a:gd name="T26" fmla="*/ 2147483647 w 712"/>
                <a:gd name="T27" fmla="*/ 2147483647 h 374"/>
                <a:gd name="T28" fmla="*/ 2147483647 w 712"/>
                <a:gd name="T29" fmla="*/ 2147483647 h 374"/>
                <a:gd name="T30" fmla="*/ 2147483647 w 712"/>
                <a:gd name="T31" fmla="*/ 2147483647 h 374"/>
                <a:gd name="T32" fmla="*/ 2147483647 w 712"/>
                <a:gd name="T33" fmla="*/ 2147483647 h 374"/>
                <a:gd name="T34" fmla="*/ 2147483647 w 712"/>
                <a:gd name="T35" fmla="*/ 2147483647 h 374"/>
                <a:gd name="T36" fmla="*/ 2147483647 w 712"/>
                <a:gd name="T37" fmla="*/ 2147483647 h 374"/>
                <a:gd name="T38" fmla="*/ 2147483647 w 712"/>
                <a:gd name="T39" fmla="*/ 2147483647 h 374"/>
                <a:gd name="T40" fmla="*/ 2147483647 w 712"/>
                <a:gd name="T41" fmla="*/ 2147483647 h 374"/>
                <a:gd name="T42" fmla="*/ 2147483647 w 712"/>
                <a:gd name="T43" fmla="*/ 2147483647 h 374"/>
                <a:gd name="T44" fmla="*/ 2147483647 w 712"/>
                <a:gd name="T45" fmla="*/ 2147483647 h 374"/>
                <a:gd name="T46" fmla="*/ 2147483647 w 712"/>
                <a:gd name="T47" fmla="*/ 2147483647 h 374"/>
                <a:gd name="T48" fmla="*/ 2147483647 w 712"/>
                <a:gd name="T49" fmla="*/ 2147483647 h 374"/>
                <a:gd name="T50" fmla="*/ 2147483647 w 712"/>
                <a:gd name="T51" fmla="*/ 2147483647 h 374"/>
                <a:gd name="T52" fmla="*/ 2147483647 w 712"/>
                <a:gd name="T53" fmla="*/ 2147483647 h 374"/>
                <a:gd name="T54" fmla="*/ 2147483647 w 712"/>
                <a:gd name="T55" fmla="*/ 2147483647 h 37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712"/>
                <a:gd name="T85" fmla="*/ 0 h 374"/>
                <a:gd name="T86" fmla="*/ 712 w 712"/>
                <a:gd name="T87" fmla="*/ 374 h 374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712" h="374">
                  <a:moveTo>
                    <a:pt x="693" y="320"/>
                  </a:moveTo>
                  <a:lnTo>
                    <a:pt x="689" y="218"/>
                  </a:lnTo>
                  <a:lnTo>
                    <a:pt x="712" y="98"/>
                  </a:lnTo>
                  <a:lnTo>
                    <a:pt x="635" y="48"/>
                  </a:lnTo>
                  <a:lnTo>
                    <a:pt x="559" y="0"/>
                  </a:lnTo>
                  <a:lnTo>
                    <a:pt x="532" y="23"/>
                  </a:lnTo>
                  <a:lnTo>
                    <a:pt x="411" y="25"/>
                  </a:lnTo>
                  <a:lnTo>
                    <a:pt x="413" y="40"/>
                  </a:lnTo>
                  <a:lnTo>
                    <a:pt x="190" y="38"/>
                  </a:lnTo>
                  <a:lnTo>
                    <a:pt x="0" y="101"/>
                  </a:lnTo>
                  <a:lnTo>
                    <a:pt x="23" y="161"/>
                  </a:lnTo>
                  <a:lnTo>
                    <a:pt x="62" y="263"/>
                  </a:lnTo>
                  <a:lnTo>
                    <a:pt x="111" y="270"/>
                  </a:lnTo>
                  <a:lnTo>
                    <a:pt x="104" y="288"/>
                  </a:lnTo>
                  <a:lnTo>
                    <a:pt x="106" y="293"/>
                  </a:lnTo>
                  <a:lnTo>
                    <a:pt x="111" y="299"/>
                  </a:lnTo>
                  <a:lnTo>
                    <a:pt x="123" y="299"/>
                  </a:lnTo>
                  <a:lnTo>
                    <a:pt x="129" y="303"/>
                  </a:lnTo>
                  <a:lnTo>
                    <a:pt x="134" y="316"/>
                  </a:lnTo>
                  <a:lnTo>
                    <a:pt x="134" y="347"/>
                  </a:lnTo>
                  <a:lnTo>
                    <a:pt x="140" y="362"/>
                  </a:lnTo>
                  <a:lnTo>
                    <a:pt x="150" y="374"/>
                  </a:lnTo>
                  <a:lnTo>
                    <a:pt x="161" y="366"/>
                  </a:lnTo>
                  <a:lnTo>
                    <a:pt x="207" y="316"/>
                  </a:lnTo>
                  <a:lnTo>
                    <a:pt x="328" y="320"/>
                  </a:lnTo>
                  <a:lnTo>
                    <a:pt x="403" y="240"/>
                  </a:lnTo>
                  <a:lnTo>
                    <a:pt x="516" y="228"/>
                  </a:lnTo>
                  <a:lnTo>
                    <a:pt x="693" y="320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69" name="Freeform 482"/>
            <p:cNvSpPr>
              <a:spLocks/>
            </p:cNvSpPr>
            <p:nvPr/>
          </p:nvSpPr>
          <p:spPr bwMode="auto">
            <a:xfrm>
              <a:off x="484598" y="3330078"/>
              <a:ext cx="427296" cy="791416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0" name="Freeform 483"/>
            <p:cNvSpPr>
              <a:spLocks/>
            </p:cNvSpPr>
            <p:nvPr/>
          </p:nvSpPr>
          <p:spPr bwMode="auto">
            <a:xfrm>
              <a:off x="484598" y="3330078"/>
              <a:ext cx="427296" cy="791416"/>
            </a:xfrm>
            <a:custGeom>
              <a:avLst/>
              <a:gdLst>
                <a:gd name="T0" fmla="*/ 0 w 568"/>
                <a:gd name="T1" fmla="*/ 2147483647 h 914"/>
                <a:gd name="T2" fmla="*/ 2147483647 w 568"/>
                <a:gd name="T3" fmla="*/ 2147483647 h 914"/>
                <a:gd name="T4" fmla="*/ 2147483647 w 568"/>
                <a:gd name="T5" fmla="*/ 2147483647 h 914"/>
                <a:gd name="T6" fmla="*/ 2147483647 w 568"/>
                <a:gd name="T7" fmla="*/ 2147483647 h 914"/>
                <a:gd name="T8" fmla="*/ 2147483647 w 568"/>
                <a:gd name="T9" fmla="*/ 2147483647 h 914"/>
                <a:gd name="T10" fmla="*/ 2147483647 w 568"/>
                <a:gd name="T11" fmla="*/ 2147483647 h 914"/>
                <a:gd name="T12" fmla="*/ 2147483647 w 568"/>
                <a:gd name="T13" fmla="*/ 2147483647 h 914"/>
                <a:gd name="T14" fmla="*/ 2147483647 w 568"/>
                <a:gd name="T15" fmla="*/ 2147483647 h 914"/>
                <a:gd name="T16" fmla="*/ 2147483647 w 568"/>
                <a:gd name="T17" fmla="*/ 2147483647 h 914"/>
                <a:gd name="T18" fmla="*/ 2147483647 w 568"/>
                <a:gd name="T19" fmla="*/ 2147483647 h 914"/>
                <a:gd name="T20" fmla="*/ 2147483647 w 568"/>
                <a:gd name="T21" fmla="*/ 2147483647 h 914"/>
                <a:gd name="T22" fmla="*/ 2147483647 w 568"/>
                <a:gd name="T23" fmla="*/ 2147483647 h 914"/>
                <a:gd name="T24" fmla="*/ 2147483647 w 568"/>
                <a:gd name="T25" fmla="*/ 2147483647 h 914"/>
                <a:gd name="T26" fmla="*/ 2147483647 w 568"/>
                <a:gd name="T27" fmla="*/ 2147483647 h 914"/>
                <a:gd name="T28" fmla="*/ 2147483647 w 568"/>
                <a:gd name="T29" fmla="*/ 2147483647 h 914"/>
                <a:gd name="T30" fmla="*/ 2147483647 w 568"/>
                <a:gd name="T31" fmla="*/ 2147483647 h 914"/>
                <a:gd name="T32" fmla="*/ 2147483647 w 568"/>
                <a:gd name="T33" fmla="*/ 2147483647 h 914"/>
                <a:gd name="T34" fmla="*/ 2147483647 w 568"/>
                <a:gd name="T35" fmla="*/ 0 h 914"/>
                <a:gd name="T36" fmla="*/ 2147483647 w 568"/>
                <a:gd name="T37" fmla="*/ 2147483647 h 914"/>
                <a:gd name="T38" fmla="*/ 2147483647 w 568"/>
                <a:gd name="T39" fmla="*/ 2147483647 h 914"/>
                <a:gd name="T40" fmla="*/ 2147483647 w 568"/>
                <a:gd name="T41" fmla="*/ 2147483647 h 914"/>
                <a:gd name="T42" fmla="*/ 2147483647 w 568"/>
                <a:gd name="T43" fmla="*/ 2147483647 h 914"/>
                <a:gd name="T44" fmla="*/ 2147483647 w 568"/>
                <a:gd name="T45" fmla="*/ 2147483647 h 914"/>
                <a:gd name="T46" fmla="*/ 2147483647 w 568"/>
                <a:gd name="T47" fmla="*/ 2147483647 h 914"/>
                <a:gd name="T48" fmla="*/ 2147483647 w 568"/>
                <a:gd name="T49" fmla="*/ 2147483647 h 914"/>
                <a:gd name="T50" fmla="*/ 2147483647 w 568"/>
                <a:gd name="T51" fmla="*/ 2147483647 h 914"/>
                <a:gd name="T52" fmla="*/ 2147483647 w 568"/>
                <a:gd name="T53" fmla="*/ 2147483647 h 914"/>
                <a:gd name="T54" fmla="*/ 2147483647 w 568"/>
                <a:gd name="T55" fmla="*/ 2147483647 h 914"/>
                <a:gd name="T56" fmla="*/ 2147483647 w 568"/>
                <a:gd name="T57" fmla="*/ 2147483647 h 914"/>
                <a:gd name="T58" fmla="*/ 2147483647 w 568"/>
                <a:gd name="T59" fmla="*/ 2147483647 h 914"/>
                <a:gd name="T60" fmla="*/ 2147483647 w 568"/>
                <a:gd name="T61" fmla="*/ 2147483647 h 914"/>
                <a:gd name="T62" fmla="*/ 2147483647 w 568"/>
                <a:gd name="T63" fmla="*/ 2147483647 h 914"/>
                <a:gd name="T64" fmla="*/ 2147483647 w 568"/>
                <a:gd name="T65" fmla="*/ 2147483647 h 914"/>
                <a:gd name="T66" fmla="*/ 2147483647 w 568"/>
                <a:gd name="T67" fmla="*/ 2147483647 h 914"/>
                <a:gd name="T68" fmla="*/ 2147483647 w 568"/>
                <a:gd name="T69" fmla="*/ 2147483647 h 914"/>
                <a:gd name="T70" fmla="*/ 2147483647 w 568"/>
                <a:gd name="T71" fmla="*/ 2147483647 h 914"/>
                <a:gd name="T72" fmla="*/ 2147483647 w 568"/>
                <a:gd name="T73" fmla="*/ 2147483647 h 914"/>
                <a:gd name="T74" fmla="*/ 2147483647 w 568"/>
                <a:gd name="T75" fmla="*/ 2147483647 h 914"/>
                <a:gd name="T76" fmla="*/ 2147483647 w 568"/>
                <a:gd name="T77" fmla="*/ 2147483647 h 914"/>
                <a:gd name="T78" fmla="*/ 2147483647 w 568"/>
                <a:gd name="T79" fmla="*/ 2147483647 h 914"/>
                <a:gd name="T80" fmla="*/ 2147483647 w 568"/>
                <a:gd name="T81" fmla="*/ 2147483647 h 914"/>
                <a:gd name="T82" fmla="*/ 0 w 568"/>
                <a:gd name="T83" fmla="*/ 2147483647 h 9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68"/>
                <a:gd name="T127" fmla="*/ 0 h 914"/>
                <a:gd name="T128" fmla="*/ 568 w 568"/>
                <a:gd name="T129" fmla="*/ 914 h 91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68" h="914">
                  <a:moveTo>
                    <a:pt x="0" y="695"/>
                  </a:moveTo>
                  <a:lnTo>
                    <a:pt x="19" y="655"/>
                  </a:lnTo>
                  <a:lnTo>
                    <a:pt x="125" y="545"/>
                  </a:lnTo>
                  <a:lnTo>
                    <a:pt x="188" y="522"/>
                  </a:lnTo>
                  <a:lnTo>
                    <a:pt x="225" y="421"/>
                  </a:lnTo>
                  <a:lnTo>
                    <a:pt x="309" y="413"/>
                  </a:lnTo>
                  <a:lnTo>
                    <a:pt x="415" y="277"/>
                  </a:lnTo>
                  <a:lnTo>
                    <a:pt x="397" y="267"/>
                  </a:lnTo>
                  <a:lnTo>
                    <a:pt x="384" y="254"/>
                  </a:lnTo>
                  <a:lnTo>
                    <a:pt x="380" y="238"/>
                  </a:lnTo>
                  <a:lnTo>
                    <a:pt x="357" y="217"/>
                  </a:lnTo>
                  <a:lnTo>
                    <a:pt x="342" y="202"/>
                  </a:lnTo>
                  <a:lnTo>
                    <a:pt x="328" y="189"/>
                  </a:lnTo>
                  <a:lnTo>
                    <a:pt x="307" y="177"/>
                  </a:lnTo>
                  <a:lnTo>
                    <a:pt x="296" y="169"/>
                  </a:lnTo>
                  <a:lnTo>
                    <a:pt x="411" y="118"/>
                  </a:lnTo>
                  <a:lnTo>
                    <a:pt x="370" y="73"/>
                  </a:lnTo>
                  <a:lnTo>
                    <a:pt x="559" y="0"/>
                  </a:lnTo>
                  <a:lnTo>
                    <a:pt x="545" y="286"/>
                  </a:lnTo>
                  <a:lnTo>
                    <a:pt x="568" y="346"/>
                  </a:lnTo>
                  <a:lnTo>
                    <a:pt x="438" y="457"/>
                  </a:lnTo>
                  <a:lnTo>
                    <a:pt x="432" y="691"/>
                  </a:lnTo>
                  <a:lnTo>
                    <a:pt x="457" y="735"/>
                  </a:lnTo>
                  <a:lnTo>
                    <a:pt x="449" y="745"/>
                  </a:lnTo>
                  <a:lnTo>
                    <a:pt x="417" y="780"/>
                  </a:lnTo>
                  <a:lnTo>
                    <a:pt x="386" y="816"/>
                  </a:lnTo>
                  <a:lnTo>
                    <a:pt x="361" y="831"/>
                  </a:lnTo>
                  <a:lnTo>
                    <a:pt x="332" y="866"/>
                  </a:lnTo>
                  <a:lnTo>
                    <a:pt x="280" y="895"/>
                  </a:lnTo>
                  <a:lnTo>
                    <a:pt x="253" y="908"/>
                  </a:lnTo>
                  <a:lnTo>
                    <a:pt x="236" y="910"/>
                  </a:lnTo>
                  <a:lnTo>
                    <a:pt x="219" y="904"/>
                  </a:lnTo>
                  <a:lnTo>
                    <a:pt x="202" y="908"/>
                  </a:lnTo>
                  <a:lnTo>
                    <a:pt x="182" y="914"/>
                  </a:lnTo>
                  <a:lnTo>
                    <a:pt x="169" y="908"/>
                  </a:lnTo>
                  <a:lnTo>
                    <a:pt x="148" y="899"/>
                  </a:lnTo>
                  <a:lnTo>
                    <a:pt x="127" y="877"/>
                  </a:lnTo>
                  <a:lnTo>
                    <a:pt x="81" y="814"/>
                  </a:lnTo>
                  <a:lnTo>
                    <a:pt x="44" y="753"/>
                  </a:lnTo>
                  <a:lnTo>
                    <a:pt x="27" y="732"/>
                  </a:lnTo>
                  <a:lnTo>
                    <a:pt x="21" y="714"/>
                  </a:lnTo>
                  <a:lnTo>
                    <a:pt x="0" y="6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1" name="Freeform 484"/>
            <p:cNvSpPr>
              <a:spLocks/>
            </p:cNvSpPr>
            <p:nvPr/>
          </p:nvSpPr>
          <p:spPr bwMode="auto">
            <a:xfrm>
              <a:off x="219077" y="3416150"/>
              <a:ext cx="577641" cy="516432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2" name="Freeform 485"/>
            <p:cNvSpPr>
              <a:spLocks/>
            </p:cNvSpPr>
            <p:nvPr/>
          </p:nvSpPr>
          <p:spPr bwMode="auto">
            <a:xfrm>
              <a:off x="219077" y="3416150"/>
              <a:ext cx="577641" cy="516432"/>
            </a:xfrm>
            <a:custGeom>
              <a:avLst/>
              <a:gdLst>
                <a:gd name="T0" fmla="*/ 2147483647 w 774"/>
                <a:gd name="T1" fmla="*/ 2147483647 h 595"/>
                <a:gd name="T2" fmla="*/ 2147483647 w 774"/>
                <a:gd name="T3" fmla="*/ 2147483647 h 595"/>
                <a:gd name="T4" fmla="*/ 2147483647 w 774"/>
                <a:gd name="T5" fmla="*/ 2147483647 h 595"/>
                <a:gd name="T6" fmla="*/ 2147483647 w 774"/>
                <a:gd name="T7" fmla="*/ 2147483647 h 595"/>
                <a:gd name="T8" fmla="*/ 2147483647 w 774"/>
                <a:gd name="T9" fmla="*/ 2147483647 h 595"/>
                <a:gd name="T10" fmla="*/ 2147483647 w 774"/>
                <a:gd name="T11" fmla="*/ 2147483647 h 595"/>
                <a:gd name="T12" fmla="*/ 2147483647 w 774"/>
                <a:gd name="T13" fmla="*/ 2147483647 h 595"/>
                <a:gd name="T14" fmla="*/ 2147483647 w 774"/>
                <a:gd name="T15" fmla="*/ 2147483647 h 595"/>
                <a:gd name="T16" fmla="*/ 2147483647 w 774"/>
                <a:gd name="T17" fmla="*/ 2147483647 h 595"/>
                <a:gd name="T18" fmla="*/ 2147483647 w 774"/>
                <a:gd name="T19" fmla="*/ 2147483647 h 595"/>
                <a:gd name="T20" fmla="*/ 2147483647 w 774"/>
                <a:gd name="T21" fmla="*/ 2147483647 h 595"/>
                <a:gd name="T22" fmla="*/ 2147483647 w 774"/>
                <a:gd name="T23" fmla="*/ 2147483647 h 595"/>
                <a:gd name="T24" fmla="*/ 2147483647 w 774"/>
                <a:gd name="T25" fmla="*/ 2147483647 h 595"/>
                <a:gd name="T26" fmla="*/ 2147483647 w 774"/>
                <a:gd name="T27" fmla="*/ 2147483647 h 595"/>
                <a:gd name="T28" fmla="*/ 2147483647 w 774"/>
                <a:gd name="T29" fmla="*/ 2147483647 h 595"/>
                <a:gd name="T30" fmla="*/ 2147483647 w 774"/>
                <a:gd name="T31" fmla="*/ 2147483647 h 595"/>
                <a:gd name="T32" fmla="*/ 2147483647 w 774"/>
                <a:gd name="T33" fmla="*/ 2147483647 h 595"/>
                <a:gd name="T34" fmla="*/ 2147483647 w 774"/>
                <a:gd name="T35" fmla="*/ 2147483647 h 595"/>
                <a:gd name="T36" fmla="*/ 2147483647 w 774"/>
                <a:gd name="T37" fmla="*/ 2147483647 h 595"/>
                <a:gd name="T38" fmla="*/ 2147483647 w 774"/>
                <a:gd name="T39" fmla="*/ 2147483647 h 595"/>
                <a:gd name="T40" fmla="*/ 2147483647 w 774"/>
                <a:gd name="T41" fmla="*/ 2147483647 h 595"/>
                <a:gd name="T42" fmla="*/ 2147483647 w 774"/>
                <a:gd name="T43" fmla="*/ 2147483647 h 595"/>
                <a:gd name="T44" fmla="*/ 2147483647 w 774"/>
                <a:gd name="T45" fmla="*/ 2147483647 h 595"/>
                <a:gd name="T46" fmla="*/ 2147483647 w 774"/>
                <a:gd name="T47" fmla="*/ 2147483647 h 595"/>
                <a:gd name="T48" fmla="*/ 2147483647 w 774"/>
                <a:gd name="T49" fmla="*/ 2147483647 h 595"/>
                <a:gd name="T50" fmla="*/ 2147483647 w 774"/>
                <a:gd name="T51" fmla="*/ 2147483647 h 595"/>
                <a:gd name="T52" fmla="*/ 2147483647 w 774"/>
                <a:gd name="T53" fmla="*/ 2147483647 h 595"/>
                <a:gd name="T54" fmla="*/ 2147483647 w 774"/>
                <a:gd name="T55" fmla="*/ 2147483647 h 595"/>
                <a:gd name="T56" fmla="*/ 2147483647 w 774"/>
                <a:gd name="T57" fmla="*/ 2147483647 h 595"/>
                <a:gd name="T58" fmla="*/ 2147483647 w 774"/>
                <a:gd name="T59" fmla="*/ 0 h 595"/>
                <a:gd name="T60" fmla="*/ 0 w 774"/>
                <a:gd name="T61" fmla="*/ 2147483647 h 595"/>
                <a:gd name="T62" fmla="*/ 2147483647 w 774"/>
                <a:gd name="T63" fmla="*/ 2147483647 h 595"/>
                <a:gd name="T64" fmla="*/ 2147483647 w 774"/>
                <a:gd name="T65" fmla="*/ 2147483647 h 59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74"/>
                <a:gd name="T100" fmla="*/ 0 h 595"/>
                <a:gd name="T101" fmla="*/ 774 w 774"/>
                <a:gd name="T102" fmla="*/ 595 h 59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74" h="595">
                  <a:moveTo>
                    <a:pt x="359" y="595"/>
                  </a:moveTo>
                  <a:lnTo>
                    <a:pt x="378" y="557"/>
                  </a:lnTo>
                  <a:lnTo>
                    <a:pt x="484" y="445"/>
                  </a:lnTo>
                  <a:lnTo>
                    <a:pt x="547" y="422"/>
                  </a:lnTo>
                  <a:lnTo>
                    <a:pt x="584" y="321"/>
                  </a:lnTo>
                  <a:lnTo>
                    <a:pt x="668" y="315"/>
                  </a:lnTo>
                  <a:lnTo>
                    <a:pt x="774" y="177"/>
                  </a:lnTo>
                  <a:lnTo>
                    <a:pt x="756" y="167"/>
                  </a:lnTo>
                  <a:lnTo>
                    <a:pt x="743" y="154"/>
                  </a:lnTo>
                  <a:lnTo>
                    <a:pt x="739" y="138"/>
                  </a:lnTo>
                  <a:lnTo>
                    <a:pt x="716" y="117"/>
                  </a:lnTo>
                  <a:lnTo>
                    <a:pt x="701" y="104"/>
                  </a:lnTo>
                  <a:lnTo>
                    <a:pt x="687" y="90"/>
                  </a:lnTo>
                  <a:lnTo>
                    <a:pt x="666" y="79"/>
                  </a:lnTo>
                  <a:lnTo>
                    <a:pt x="655" y="69"/>
                  </a:lnTo>
                  <a:lnTo>
                    <a:pt x="591" y="100"/>
                  </a:lnTo>
                  <a:lnTo>
                    <a:pt x="557" y="89"/>
                  </a:lnTo>
                  <a:lnTo>
                    <a:pt x="513" y="106"/>
                  </a:lnTo>
                  <a:lnTo>
                    <a:pt x="455" y="89"/>
                  </a:lnTo>
                  <a:lnTo>
                    <a:pt x="453" y="85"/>
                  </a:lnTo>
                  <a:lnTo>
                    <a:pt x="451" y="73"/>
                  </a:lnTo>
                  <a:lnTo>
                    <a:pt x="443" y="60"/>
                  </a:lnTo>
                  <a:lnTo>
                    <a:pt x="434" y="50"/>
                  </a:lnTo>
                  <a:lnTo>
                    <a:pt x="409" y="37"/>
                  </a:lnTo>
                  <a:lnTo>
                    <a:pt x="378" y="27"/>
                  </a:lnTo>
                  <a:lnTo>
                    <a:pt x="359" y="23"/>
                  </a:lnTo>
                  <a:lnTo>
                    <a:pt x="334" y="23"/>
                  </a:lnTo>
                  <a:lnTo>
                    <a:pt x="324" y="6"/>
                  </a:lnTo>
                  <a:lnTo>
                    <a:pt x="156" y="12"/>
                  </a:lnTo>
                  <a:lnTo>
                    <a:pt x="12" y="0"/>
                  </a:lnTo>
                  <a:lnTo>
                    <a:pt x="0" y="102"/>
                  </a:lnTo>
                  <a:lnTo>
                    <a:pt x="73" y="328"/>
                  </a:lnTo>
                  <a:lnTo>
                    <a:pt x="359" y="59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3" name="Freeform 486"/>
            <p:cNvSpPr>
              <a:spLocks/>
            </p:cNvSpPr>
            <p:nvPr/>
          </p:nvSpPr>
          <p:spPr bwMode="auto">
            <a:xfrm>
              <a:off x="183908" y="2590082"/>
              <a:ext cx="813270" cy="917730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4" name="Freeform 487"/>
            <p:cNvSpPr>
              <a:spLocks/>
            </p:cNvSpPr>
            <p:nvPr/>
          </p:nvSpPr>
          <p:spPr bwMode="auto">
            <a:xfrm>
              <a:off x="183908" y="2590082"/>
              <a:ext cx="813270" cy="917730"/>
            </a:xfrm>
            <a:custGeom>
              <a:avLst/>
              <a:gdLst>
                <a:gd name="T0" fmla="*/ 2147483647 w 1081"/>
                <a:gd name="T1" fmla="*/ 2147483647 h 1061"/>
                <a:gd name="T2" fmla="*/ 2147483647 w 1081"/>
                <a:gd name="T3" fmla="*/ 2147483647 h 1061"/>
                <a:gd name="T4" fmla="*/ 2147483647 w 1081"/>
                <a:gd name="T5" fmla="*/ 2147483647 h 1061"/>
                <a:gd name="T6" fmla="*/ 2147483647 w 1081"/>
                <a:gd name="T7" fmla="*/ 2147483647 h 1061"/>
                <a:gd name="T8" fmla="*/ 2147483647 w 1081"/>
                <a:gd name="T9" fmla="*/ 2147483647 h 1061"/>
                <a:gd name="T10" fmla="*/ 2147483647 w 1081"/>
                <a:gd name="T11" fmla="*/ 2147483647 h 1061"/>
                <a:gd name="T12" fmla="*/ 2147483647 w 1081"/>
                <a:gd name="T13" fmla="*/ 2147483647 h 1061"/>
                <a:gd name="T14" fmla="*/ 2147483647 w 1081"/>
                <a:gd name="T15" fmla="*/ 2147483647 h 1061"/>
                <a:gd name="T16" fmla="*/ 2147483647 w 1081"/>
                <a:gd name="T17" fmla="*/ 2147483647 h 1061"/>
                <a:gd name="T18" fmla="*/ 2147483647 w 1081"/>
                <a:gd name="T19" fmla="*/ 2147483647 h 1061"/>
                <a:gd name="T20" fmla="*/ 2147483647 w 1081"/>
                <a:gd name="T21" fmla="*/ 2147483647 h 1061"/>
                <a:gd name="T22" fmla="*/ 2147483647 w 1081"/>
                <a:gd name="T23" fmla="*/ 2147483647 h 1061"/>
                <a:gd name="T24" fmla="*/ 2147483647 w 1081"/>
                <a:gd name="T25" fmla="*/ 2147483647 h 1061"/>
                <a:gd name="T26" fmla="*/ 2147483647 w 1081"/>
                <a:gd name="T27" fmla="*/ 2147483647 h 1061"/>
                <a:gd name="T28" fmla="*/ 2147483647 w 1081"/>
                <a:gd name="T29" fmla="*/ 2147483647 h 1061"/>
                <a:gd name="T30" fmla="*/ 2147483647 w 1081"/>
                <a:gd name="T31" fmla="*/ 2147483647 h 1061"/>
                <a:gd name="T32" fmla="*/ 2147483647 w 1081"/>
                <a:gd name="T33" fmla="*/ 2147483647 h 1061"/>
                <a:gd name="T34" fmla="*/ 2147483647 w 1081"/>
                <a:gd name="T35" fmla="*/ 2147483647 h 1061"/>
                <a:gd name="T36" fmla="*/ 2147483647 w 1081"/>
                <a:gd name="T37" fmla="*/ 2147483647 h 1061"/>
                <a:gd name="T38" fmla="*/ 2147483647 w 1081"/>
                <a:gd name="T39" fmla="*/ 2147483647 h 1061"/>
                <a:gd name="T40" fmla="*/ 2147483647 w 1081"/>
                <a:gd name="T41" fmla="*/ 2147483647 h 1061"/>
                <a:gd name="T42" fmla="*/ 2147483647 w 1081"/>
                <a:gd name="T43" fmla="*/ 2147483647 h 1061"/>
                <a:gd name="T44" fmla="*/ 2147483647 w 1081"/>
                <a:gd name="T45" fmla="*/ 2147483647 h 1061"/>
                <a:gd name="T46" fmla="*/ 2147483647 w 1081"/>
                <a:gd name="T47" fmla="*/ 2147483647 h 1061"/>
                <a:gd name="T48" fmla="*/ 2147483647 w 1081"/>
                <a:gd name="T49" fmla="*/ 2147483647 h 1061"/>
                <a:gd name="T50" fmla="*/ 2147483647 w 1081"/>
                <a:gd name="T51" fmla="*/ 2147483647 h 1061"/>
                <a:gd name="T52" fmla="*/ 2147483647 w 1081"/>
                <a:gd name="T53" fmla="*/ 0 h 1061"/>
                <a:gd name="T54" fmla="*/ 2147483647 w 1081"/>
                <a:gd name="T55" fmla="*/ 2147483647 h 1061"/>
                <a:gd name="T56" fmla="*/ 2147483647 w 1081"/>
                <a:gd name="T57" fmla="*/ 2147483647 h 1061"/>
                <a:gd name="T58" fmla="*/ 2147483647 w 1081"/>
                <a:gd name="T59" fmla="*/ 2147483647 h 1061"/>
                <a:gd name="T60" fmla="*/ 2147483647 w 1081"/>
                <a:gd name="T61" fmla="*/ 2147483647 h 1061"/>
                <a:gd name="T62" fmla="*/ 2147483647 w 1081"/>
                <a:gd name="T63" fmla="*/ 2147483647 h 1061"/>
                <a:gd name="T64" fmla="*/ 2147483647 w 1081"/>
                <a:gd name="T65" fmla="*/ 2147483647 h 1061"/>
                <a:gd name="T66" fmla="*/ 2147483647 w 1081"/>
                <a:gd name="T67" fmla="*/ 2147483647 h 1061"/>
                <a:gd name="T68" fmla="*/ 2147483647 w 1081"/>
                <a:gd name="T69" fmla="*/ 2147483647 h 1061"/>
                <a:gd name="T70" fmla="*/ 2147483647 w 1081"/>
                <a:gd name="T71" fmla="*/ 2147483647 h 1061"/>
                <a:gd name="T72" fmla="*/ 2147483647 w 1081"/>
                <a:gd name="T73" fmla="*/ 2147483647 h 1061"/>
                <a:gd name="T74" fmla="*/ 2147483647 w 1081"/>
                <a:gd name="T75" fmla="*/ 2147483647 h 1061"/>
                <a:gd name="T76" fmla="*/ 2147483647 w 1081"/>
                <a:gd name="T77" fmla="*/ 2147483647 h 1061"/>
                <a:gd name="T78" fmla="*/ 2147483647 w 1081"/>
                <a:gd name="T79" fmla="*/ 2147483647 h 1061"/>
                <a:gd name="T80" fmla="*/ 2147483647 w 1081"/>
                <a:gd name="T81" fmla="*/ 2147483647 h 1061"/>
                <a:gd name="T82" fmla="*/ 2147483647 w 1081"/>
                <a:gd name="T83" fmla="*/ 2147483647 h 1061"/>
                <a:gd name="T84" fmla="*/ 2147483647 w 1081"/>
                <a:gd name="T85" fmla="*/ 2147483647 h 1061"/>
                <a:gd name="T86" fmla="*/ 2147483647 w 1081"/>
                <a:gd name="T87" fmla="*/ 2147483647 h 1061"/>
                <a:gd name="T88" fmla="*/ 2147483647 w 1081"/>
                <a:gd name="T89" fmla="*/ 2147483647 h 1061"/>
                <a:gd name="T90" fmla="*/ 2147483647 w 1081"/>
                <a:gd name="T91" fmla="*/ 2147483647 h 1061"/>
                <a:gd name="T92" fmla="*/ 2147483647 w 1081"/>
                <a:gd name="T93" fmla="*/ 2147483647 h 1061"/>
                <a:gd name="T94" fmla="*/ 2147483647 w 1081"/>
                <a:gd name="T95" fmla="*/ 2147483647 h 1061"/>
                <a:gd name="T96" fmla="*/ 2147483647 w 1081"/>
                <a:gd name="T97" fmla="*/ 2147483647 h 1061"/>
                <a:gd name="T98" fmla="*/ 2147483647 w 1081"/>
                <a:gd name="T99" fmla="*/ 2147483647 h 1061"/>
                <a:gd name="T100" fmla="*/ 2147483647 w 1081"/>
                <a:gd name="T101" fmla="*/ 2147483647 h 1061"/>
                <a:gd name="T102" fmla="*/ 2147483647 w 1081"/>
                <a:gd name="T103" fmla="*/ 2147483647 h 1061"/>
                <a:gd name="T104" fmla="*/ 2147483647 w 1081"/>
                <a:gd name="T105" fmla="*/ 2147483647 h 1061"/>
                <a:gd name="T106" fmla="*/ 2147483647 w 1081"/>
                <a:gd name="T107" fmla="*/ 2147483647 h 1061"/>
                <a:gd name="T108" fmla="*/ 0 w 1081"/>
                <a:gd name="T109" fmla="*/ 2147483647 h 1061"/>
                <a:gd name="T110" fmla="*/ 2147483647 w 1081"/>
                <a:gd name="T111" fmla="*/ 2147483647 h 1061"/>
                <a:gd name="T112" fmla="*/ 2147483647 w 1081"/>
                <a:gd name="T113" fmla="*/ 2147483647 h 1061"/>
                <a:gd name="T114" fmla="*/ 2147483647 w 1081"/>
                <a:gd name="T115" fmla="*/ 2147483647 h 106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81"/>
                <a:gd name="T175" fmla="*/ 0 h 1061"/>
                <a:gd name="T176" fmla="*/ 1081 w 1081"/>
                <a:gd name="T177" fmla="*/ 1061 h 1061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81" h="1061">
                  <a:moveTo>
                    <a:pt x="56" y="955"/>
                  </a:moveTo>
                  <a:lnTo>
                    <a:pt x="200" y="965"/>
                  </a:lnTo>
                  <a:lnTo>
                    <a:pt x="368" y="961"/>
                  </a:lnTo>
                  <a:lnTo>
                    <a:pt x="378" y="976"/>
                  </a:lnTo>
                  <a:lnTo>
                    <a:pt x="403" y="976"/>
                  </a:lnTo>
                  <a:lnTo>
                    <a:pt x="422" y="982"/>
                  </a:lnTo>
                  <a:lnTo>
                    <a:pt x="453" y="992"/>
                  </a:lnTo>
                  <a:lnTo>
                    <a:pt x="478" y="1005"/>
                  </a:lnTo>
                  <a:lnTo>
                    <a:pt x="487" y="1015"/>
                  </a:lnTo>
                  <a:lnTo>
                    <a:pt x="495" y="1028"/>
                  </a:lnTo>
                  <a:lnTo>
                    <a:pt x="497" y="1040"/>
                  </a:lnTo>
                  <a:lnTo>
                    <a:pt x="497" y="1044"/>
                  </a:lnTo>
                  <a:lnTo>
                    <a:pt x="557" y="1061"/>
                  </a:lnTo>
                  <a:lnTo>
                    <a:pt x="601" y="1044"/>
                  </a:lnTo>
                  <a:lnTo>
                    <a:pt x="635" y="1055"/>
                  </a:lnTo>
                  <a:lnTo>
                    <a:pt x="699" y="1024"/>
                  </a:lnTo>
                  <a:lnTo>
                    <a:pt x="814" y="974"/>
                  </a:lnTo>
                  <a:lnTo>
                    <a:pt x="773" y="928"/>
                  </a:lnTo>
                  <a:lnTo>
                    <a:pt x="962" y="855"/>
                  </a:lnTo>
                  <a:lnTo>
                    <a:pt x="1059" y="815"/>
                  </a:lnTo>
                  <a:lnTo>
                    <a:pt x="1059" y="458"/>
                  </a:lnTo>
                  <a:lnTo>
                    <a:pt x="1019" y="385"/>
                  </a:lnTo>
                  <a:lnTo>
                    <a:pt x="1034" y="360"/>
                  </a:lnTo>
                  <a:lnTo>
                    <a:pt x="1081" y="285"/>
                  </a:lnTo>
                  <a:lnTo>
                    <a:pt x="1046" y="182"/>
                  </a:lnTo>
                  <a:lnTo>
                    <a:pt x="1079" y="57"/>
                  </a:lnTo>
                  <a:lnTo>
                    <a:pt x="1029" y="0"/>
                  </a:lnTo>
                  <a:lnTo>
                    <a:pt x="937" y="101"/>
                  </a:lnTo>
                  <a:lnTo>
                    <a:pt x="818" y="163"/>
                  </a:lnTo>
                  <a:lnTo>
                    <a:pt x="747" y="205"/>
                  </a:lnTo>
                  <a:lnTo>
                    <a:pt x="695" y="243"/>
                  </a:lnTo>
                  <a:lnTo>
                    <a:pt x="670" y="264"/>
                  </a:lnTo>
                  <a:lnTo>
                    <a:pt x="658" y="282"/>
                  </a:lnTo>
                  <a:lnTo>
                    <a:pt x="645" y="310"/>
                  </a:lnTo>
                  <a:lnTo>
                    <a:pt x="635" y="337"/>
                  </a:lnTo>
                  <a:lnTo>
                    <a:pt x="624" y="353"/>
                  </a:lnTo>
                  <a:lnTo>
                    <a:pt x="591" y="362"/>
                  </a:lnTo>
                  <a:lnTo>
                    <a:pt x="551" y="366"/>
                  </a:lnTo>
                  <a:lnTo>
                    <a:pt x="535" y="376"/>
                  </a:lnTo>
                  <a:lnTo>
                    <a:pt x="516" y="397"/>
                  </a:lnTo>
                  <a:lnTo>
                    <a:pt x="482" y="443"/>
                  </a:lnTo>
                  <a:lnTo>
                    <a:pt x="445" y="491"/>
                  </a:lnTo>
                  <a:lnTo>
                    <a:pt x="405" y="541"/>
                  </a:lnTo>
                  <a:lnTo>
                    <a:pt x="361" y="600"/>
                  </a:lnTo>
                  <a:lnTo>
                    <a:pt x="332" y="633"/>
                  </a:lnTo>
                  <a:lnTo>
                    <a:pt x="296" y="648"/>
                  </a:lnTo>
                  <a:lnTo>
                    <a:pt x="238" y="667"/>
                  </a:lnTo>
                  <a:lnTo>
                    <a:pt x="184" y="681"/>
                  </a:lnTo>
                  <a:lnTo>
                    <a:pt x="163" y="679"/>
                  </a:lnTo>
                  <a:lnTo>
                    <a:pt x="142" y="660"/>
                  </a:lnTo>
                  <a:lnTo>
                    <a:pt x="138" y="616"/>
                  </a:lnTo>
                  <a:lnTo>
                    <a:pt x="83" y="610"/>
                  </a:lnTo>
                  <a:lnTo>
                    <a:pt x="44" y="784"/>
                  </a:lnTo>
                  <a:lnTo>
                    <a:pt x="29" y="796"/>
                  </a:lnTo>
                  <a:lnTo>
                    <a:pt x="0" y="784"/>
                  </a:lnTo>
                  <a:lnTo>
                    <a:pt x="2" y="823"/>
                  </a:lnTo>
                  <a:lnTo>
                    <a:pt x="52" y="855"/>
                  </a:lnTo>
                  <a:lnTo>
                    <a:pt x="56" y="955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5" name="Freeform 491"/>
            <p:cNvSpPr>
              <a:spLocks/>
            </p:cNvSpPr>
            <p:nvPr/>
          </p:nvSpPr>
          <p:spPr bwMode="auto">
            <a:xfrm>
              <a:off x="1019158" y="2488361"/>
              <a:ext cx="17584" cy="21238"/>
            </a:xfrm>
            <a:custGeom>
              <a:avLst/>
              <a:gdLst>
                <a:gd name="T0" fmla="*/ 2147483647 w 23"/>
                <a:gd name="T1" fmla="*/ 0 h 25"/>
                <a:gd name="T2" fmla="*/ 2147483647 w 23"/>
                <a:gd name="T3" fmla="*/ 2147483647 h 25"/>
                <a:gd name="T4" fmla="*/ 0 w 23"/>
                <a:gd name="T5" fmla="*/ 2147483647 h 25"/>
                <a:gd name="T6" fmla="*/ 2147483647 w 23"/>
                <a:gd name="T7" fmla="*/ 2147483647 h 25"/>
                <a:gd name="T8" fmla="*/ 2147483647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0 h 25"/>
                <a:gd name="T14" fmla="*/ 2147483647 w 23"/>
                <a:gd name="T15" fmla="*/ 2147483647 h 25"/>
                <a:gd name="T16" fmla="*/ 2147483647 w 23"/>
                <a:gd name="T17" fmla="*/ 0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5"/>
                <a:gd name="T29" fmla="*/ 23 w 23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5">
                  <a:moveTo>
                    <a:pt x="12" y="0"/>
                  </a:moveTo>
                  <a:lnTo>
                    <a:pt x="12" y="2"/>
                  </a:lnTo>
                  <a:lnTo>
                    <a:pt x="0" y="16"/>
                  </a:lnTo>
                  <a:lnTo>
                    <a:pt x="12" y="25"/>
                  </a:lnTo>
                  <a:lnTo>
                    <a:pt x="23" y="14"/>
                  </a:lnTo>
                  <a:lnTo>
                    <a:pt x="21" y="16"/>
                  </a:lnTo>
                  <a:lnTo>
                    <a:pt x="12" y="0"/>
                  </a:lnTo>
                  <a:lnTo>
                    <a:pt x="12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6" name="Freeform 492"/>
            <p:cNvSpPr>
              <a:spLocks/>
            </p:cNvSpPr>
            <p:nvPr/>
          </p:nvSpPr>
          <p:spPr bwMode="auto">
            <a:xfrm>
              <a:off x="1027951" y="2472711"/>
              <a:ext cx="31652" cy="32416"/>
            </a:xfrm>
            <a:custGeom>
              <a:avLst/>
              <a:gdLst>
                <a:gd name="T0" fmla="*/ 2147483647 w 44"/>
                <a:gd name="T1" fmla="*/ 2147483647 h 35"/>
                <a:gd name="T2" fmla="*/ 2147483647 w 44"/>
                <a:gd name="T3" fmla="*/ 0 h 35"/>
                <a:gd name="T4" fmla="*/ 0 w 44"/>
                <a:gd name="T5" fmla="*/ 2147483647 h 35"/>
                <a:gd name="T6" fmla="*/ 2147483647 w 44"/>
                <a:gd name="T7" fmla="*/ 2147483647 h 35"/>
                <a:gd name="T8" fmla="*/ 2147483647 w 44"/>
                <a:gd name="T9" fmla="*/ 2147483647 h 35"/>
                <a:gd name="T10" fmla="*/ 2147483647 w 44"/>
                <a:gd name="T11" fmla="*/ 2147483647 h 35"/>
                <a:gd name="T12" fmla="*/ 2147483647 w 44"/>
                <a:gd name="T13" fmla="*/ 2147483647 h 35"/>
                <a:gd name="T14" fmla="*/ 2147483647 w 44"/>
                <a:gd name="T15" fmla="*/ 2147483647 h 35"/>
                <a:gd name="T16" fmla="*/ 2147483647 w 44"/>
                <a:gd name="T17" fmla="*/ 2147483647 h 35"/>
                <a:gd name="T18" fmla="*/ 2147483647 w 44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5"/>
                <a:gd name="T32" fmla="*/ 44 w 44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5">
                  <a:moveTo>
                    <a:pt x="30" y="4"/>
                  </a:moveTo>
                  <a:lnTo>
                    <a:pt x="32" y="0"/>
                  </a:lnTo>
                  <a:lnTo>
                    <a:pt x="0" y="19"/>
                  </a:lnTo>
                  <a:lnTo>
                    <a:pt x="9" y="35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7" name="Freeform 493"/>
            <p:cNvSpPr>
              <a:spLocks/>
            </p:cNvSpPr>
            <p:nvPr/>
          </p:nvSpPr>
          <p:spPr bwMode="auto">
            <a:xfrm>
              <a:off x="1049930" y="2027819"/>
              <a:ext cx="233870" cy="457188"/>
            </a:xfrm>
            <a:custGeom>
              <a:avLst/>
              <a:gdLst>
                <a:gd name="T0" fmla="*/ 2147483647 w 309"/>
                <a:gd name="T1" fmla="*/ 0 h 528"/>
                <a:gd name="T2" fmla="*/ 2147483647 w 309"/>
                <a:gd name="T3" fmla="*/ 2147483647 h 528"/>
                <a:gd name="T4" fmla="*/ 0 w 309"/>
                <a:gd name="T5" fmla="*/ 2147483647 h 528"/>
                <a:gd name="T6" fmla="*/ 2147483647 w 309"/>
                <a:gd name="T7" fmla="*/ 2147483647 h 528"/>
                <a:gd name="T8" fmla="*/ 2147483647 w 309"/>
                <a:gd name="T9" fmla="*/ 2147483647 h 528"/>
                <a:gd name="T10" fmla="*/ 2147483647 w 309"/>
                <a:gd name="T11" fmla="*/ 2147483647 h 528"/>
                <a:gd name="T12" fmla="*/ 2147483647 w 309"/>
                <a:gd name="T13" fmla="*/ 0 h 528"/>
                <a:gd name="T14" fmla="*/ 2147483647 w 309"/>
                <a:gd name="T15" fmla="*/ 2147483647 h 528"/>
                <a:gd name="T16" fmla="*/ 2147483647 w 309"/>
                <a:gd name="T17" fmla="*/ 2147483647 h 528"/>
                <a:gd name="T18" fmla="*/ 2147483647 w 309"/>
                <a:gd name="T19" fmla="*/ 0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9"/>
                <a:gd name="T31" fmla="*/ 0 h 528"/>
                <a:gd name="T32" fmla="*/ 309 w 309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9" h="528">
                  <a:moveTo>
                    <a:pt x="300" y="0"/>
                  </a:moveTo>
                  <a:lnTo>
                    <a:pt x="296" y="4"/>
                  </a:lnTo>
                  <a:lnTo>
                    <a:pt x="0" y="520"/>
                  </a:lnTo>
                  <a:lnTo>
                    <a:pt x="14" y="528"/>
                  </a:lnTo>
                  <a:lnTo>
                    <a:pt x="309" y="12"/>
                  </a:lnTo>
                  <a:lnTo>
                    <a:pt x="306" y="15"/>
                  </a:lnTo>
                  <a:lnTo>
                    <a:pt x="300" y="0"/>
                  </a:lnTo>
                  <a:lnTo>
                    <a:pt x="296" y="2"/>
                  </a:lnTo>
                  <a:lnTo>
                    <a:pt x="296" y="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8" name="Freeform 497"/>
            <p:cNvSpPr>
              <a:spLocks/>
            </p:cNvSpPr>
            <p:nvPr/>
          </p:nvSpPr>
          <p:spPr bwMode="auto">
            <a:xfrm>
              <a:off x="1567786" y="2082592"/>
              <a:ext cx="32531" cy="181087"/>
            </a:xfrm>
            <a:custGeom>
              <a:avLst/>
              <a:gdLst>
                <a:gd name="T0" fmla="*/ 2147483647 w 40"/>
                <a:gd name="T1" fmla="*/ 2147483647 h 208"/>
                <a:gd name="T2" fmla="*/ 2147483647 w 40"/>
                <a:gd name="T3" fmla="*/ 2147483647 h 208"/>
                <a:gd name="T4" fmla="*/ 2147483647 w 40"/>
                <a:gd name="T5" fmla="*/ 0 h 208"/>
                <a:gd name="T6" fmla="*/ 0 w 40"/>
                <a:gd name="T7" fmla="*/ 2147483647 h 208"/>
                <a:gd name="T8" fmla="*/ 2147483647 w 40"/>
                <a:gd name="T9" fmla="*/ 2147483647 h 208"/>
                <a:gd name="T10" fmla="*/ 2147483647 w 40"/>
                <a:gd name="T11" fmla="*/ 2147483647 h 20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08"/>
                <a:gd name="T20" fmla="*/ 40 w 40"/>
                <a:gd name="T21" fmla="*/ 208 h 20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08">
                  <a:moveTo>
                    <a:pt x="33" y="208"/>
                  </a:moveTo>
                  <a:lnTo>
                    <a:pt x="40" y="206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5" y="208"/>
                  </a:lnTo>
                  <a:lnTo>
                    <a:pt x="33" y="20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79" name="Freeform 498"/>
            <p:cNvSpPr>
              <a:spLocks/>
            </p:cNvSpPr>
            <p:nvPr/>
          </p:nvSpPr>
          <p:spPr bwMode="auto">
            <a:xfrm>
              <a:off x="952338" y="2505128"/>
              <a:ext cx="75612" cy="91661"/>
            </a:xfrm>
            <a:custGeom>
              <a:avLst/>
              <a:gdLst>
                <a:gd name="T0" fmla="*/ 2147483647 w 102"/>
                <a:gd name="T1" fmla="*/ 2147483647 h 107"/>
                <a:gd name="T2" fmla="*/ 2147483647 w 102"/>
                <a:gd name="T3" fmla="*/ 0 h 107"/>
                <a:gd name="T4" fmla="*/ 0 w 102"/>
                <a:gd name="T5" fmla="*/ 2147483647 h 107"/>
                <a:gd name="T6" fmla="*/ 2147483647 w 102"/>
                <a:gd name="T7" fmla="*/ 2147483647 h 107"/>
                <a:gd name="T8" fmla="*/ 2147483647 w 102"/>
                <a:gd name="T9" fmla="*/ 2147483647 h 107"/>
                <a:gd name="T10" fmla="*/ 2147483647 w 102"/>
                <a:gd name="T11" fmla="*/ 2147483647 h 10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2"/>
                <a:gd name="T19" fmla="*/ 0 h 107"/>
                <a:gd name="T20" fmla="*/ 102 w 102"/>
                <a:gd name="T21" fmla="*/ 107 h 10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2" h="107">
                  <a:moveTo>
                    <a:pt x="96" y="4"/>
                  </a:moveTo>
                  <a:lnTo>
                    <a:pt x="90" y="0"/>
                  </a:lnTo>
                  <a:lnTo>
                    <a:pt x="0" y="98"/>
                  </a:lnTo>
                  <a:lnTo>
                    <a:pt x="11" y="107"/>
                  </a:lnTo>
                  <a:lnTo>
                    <a:pt x="102" y="9"/>
                  </a:lnTo>
                  <a:lnTo>
                    <a:pt x="96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0" name="Freeform 499"/>
            <p:cNvSpPr>
              <a:spLocks/>
            </p:cNvSpPr>
            <p:nvPr/>
          </p:nvSpPr>
          <p:spPr bwMode="auto">
            <a:xfrm>
              <a:off x="219077" y="3324489"/>
              <a:ext cx="14067" cy="91661"/>
            </a:xfrm>
            <a:custGeom>
              <a:avLst/>
              <a:gdLst>
                <a:gd name="T0" fmla="*/ 2147483647 w 19"/>
                <a:gd name="T1" fmla="*/ 2147483647 h 107"/>
                <a:gd name="T2" fmla="*/ 0 w 19"/>
                <a:gd name="T3" fmla="*/ 2147483647 h 107"/>
                <a:gd name="T4" fmla="*/ 2147483647 w 19"/>
                <a:gd name="T5" fmla="*/ 2147483647 h 107"/>
                <a:gd name="T6" fmla="*/ 2147483647 w 19"/>
                <a:gd name="T7" fmla="*/ 2147483647 h 107"/>
                <a:gd name="T8" fmla="*/ 2147483647 w 19"/>
                <a:gd name="T9" fmla="*/ 2147483647 h 107"/>
                <a:gd name="T10" fmla="*/ 2147483647 w 19"/>
                <a:gd name="T11" fmla="*/ 0 h 107"/>
                <a:gd name="T12" fmla="*/ 2147483647 w 19"/>
                <a:gd name="T13" fmla="*/ 2147483647 h 107"/>
                <a:gd name="T14" fmla="*/ 2147483647 w 19"/>
                <a:gd name="T15" fmla="*/ 2147483647 h 107"/>
                <a:gd name="T16" fmla="*/ 2147483647 w 19"/>
                <a:gd name="T17" fmla="*/ 0 h 107"/>
                <a:gd name="T18" fmla="*/ 2147483647 w 19"/>
                <a:gd name="T19" fmla="*/ 2147483647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07"/>
                <a:gd name="T32" fmla="*/ 19 w 19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07">
                  <a:moveTo>
                    <a:pt x="4" y="13"/>
                  </a:moveTo>
                  <a:lnTo>
                    <a:pt x="0" y="7"/>
                  </a:lnTo>
                  <a:lnTo>
                    <a:pt x="2" y="107"/>
                  </a:lnTo>
                  <a:lnTo>
                    <a:pt x="19" y="107"/>
                  </a:lnTo>
                  <a:lnTo>
                    <a:pt x="15" y="6"/>
                  </a:lnTo>
                  <a:lnTo>
                    <a:pt x="12" y="0"/>
                  </a:lnTo>
                  <a:lnTo>
                    <a:pt x="15" y="6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4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1" name="Freeform 500"/>
            <p:cNvSpPr>
              <a:spLocks/>
            </p:cNvSpPr>
            <p:nvPr/>
          </p:nvSpPr>
          <p:spPr bwMode="auto">
            <a:xfrm>
              <a:off x="179512" y="3298779"/>
              <a:ext cx="48357" cy="40241"/>
            </a:xfrm>
            <a:custGeom>
              <a:avLst/>
              <a:gdLst>
                <a:gd name="T0" fmla="*/ 0 w 64"/>
                <a:gd name="T1" fmla="*/ 2147483647 h 46"/>
                <a:gd name="T2" fmla="*/ 2147483647 w 64"/>
                <a:gd name="T3" fmla="*/ 2147483647 h 46"/>
                <a:gd name="T4" fmla="*/ 2147483647 w 64"/>
                <a:gd name="T5" fmla="*/ 2147483647 h 46"/>
                <a:gd name="T6" fmla="*/ 2147483647 w 64"/>
                <a:gd name="T7" fmla="*/ 2147483647 h 46"/>
                <a:gd name="T8" fmla="*/ 2147483647 w 64"/>
                <a:gd name="T9" fmla="*/ 0 h 46"/>
                <a:gd name="T10" fmla="*/ 2147483647 w 64"/>
                <a:gd name="T11" fmla="*/ 2147483647 h 46"/>
                <a:gd name="T12" fmla="*/ 0 w 64"/>
                <a:gd name="T13" fmla="*/ 2147483647 h 46"/>
                <a:gd name="T14" fmla="*/ 2147483647 w 64"/>
                <a:gd name="T15" fmla="*/ 2147483647 h 46"/>
                <a:gd name="T16" fmla="*/ 2147483647 w 64"/>
                <a:gd name="T17" fmla="*/ 2147483647 h 46"/>
                <a:gd name="T18" fmla="*/ 0 w 64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4"/>
                <a:gd name="T31" fmla="*/ 0 h 46"/>
                <a:gd name="T32" fmla="*/ 64 w 64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4" h="46">
                  <a:moveTo>
                    <a:pt x="0" y="8"/>
                  </a:moveTo>
                  <a:lnTo>
                    <a:pt x="4" y="14"/>
                  </a:lnTo>
                  <a:lnTo>
                    <a:pt x="56" y="46"/>
                  </a:lnTo>
                  <a:lnTo>
                    <a:pt x="64" y="33"/>
                  </a:lnTo>
                  <a:lnTo>
                    <a:pt x="14" y="0"/>
                  </a:lnTo>
                  <a:lnTo>
                    <a:pt x="18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2" name="Freeform 501"/>
            <p:cNvSpPr>
              <a:spLocks/>
            </p:cNvSpPr>
            <p:nvPr/>
          </p:nvSpPr>
          <p:spPr bwMode="auto">
            <a:xfrm>
              <a:off x="179512" y="3258538"/>
              <a:ext cx="12309" cy="44713"/>
            </a:xfrm>
            <a:custGeom>
              <a:avLst/>
              <a:gdLst>
                <a:gd name="T0" fmla="*/ 2147483647 w 18"/>
                <a:gd name="T1" fmla="*/ 2147483647 h 50"/>
                <a:gd name="T2" fmla="*/ 0 w 18"/>
                <a:gd name="T3" fmla="*/ 2147483647 h 50"/>
                <a:gd name="T4" fmla="*/ 0 w 18"/>
                <a:gd name="T5" fmla="*/ 2147483647 h 50"/>
                <a:gd name="T6" fmla="*/ 2147483647 w 18"/>
                <a:gd name="T7" fmla="*/ 2147483647 h 50"/>
                <a:gd name="T8" fmla="*/ 2147483647 w 18"/>
                <a:gd name="T9" fmla="*/ 2147483647 h 50"/>
                <a:gd name="T10" fmla="*/ 2147483647 w 18"/>
                <a:gd name="T11" fmla="*/ 2147483647 h 50"/>
                <a:gd name="T12" fmla="*/ 2147483647 w 18"/>
                <a:gd name="T13" fmla="*/ 2147483647 h 50"/>
                <a:gd name="T14" fmla="*/ 0 w 18"/>
                <a:gd name="T15" fmla="*/ 0 h 50"/>
                <a:gd name="T16" fmla="*/ 0 w 18"/>
                <a:gd name="T17" fmla="*/ 2147483647 h 50"/>
                <a:gd name="T18" fmla="*/ 2147483647 w 18"/>
                <a:gd name="T19" fmla="*/ 2147483647 h 5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50"/>
                <a:gd name="T32" fmla="*/ 18 w 18"/>
                <a:gd name="T33" fmla="*/ 50 h 5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50">
                  <a:moveTo>
                    <a:pt x="10" y="4"/>
                  </a:moveTo>
                  <a:lnTo>
                    <a:pt x="0" y="11"/>
                  </a:lnTo>
                  <a:lnTo>
                    <a:pt x="0" y="50"/>
                  </a:lnTo>
                  <a:lnTo>
                    <a:pt x="18" y="48"/>
                  </a:lnTo>
                  <a:lnTo>
                    <a:pt x="16" y="11"/>
                  </a:lnTo>
                  <a:lnTo>
                    <a:pt x="6" y="19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1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3" name="Freeform 502"/>
            <p:cNvSpPr>
              <a:spLocks/>
            </p:cNvSpPr>
            <p:nvPr/>
          </p:nvSpPr>
          <p:spPr bwMode="auto">
            <a:xfrm>
              <a:off x="183029" y="3265245"/>
              <a:ext cx="29893" cy="21239"/>
            </a:xfrm>
            <a:custGeom>
              <a:avLst/>
              <a:gdLst>
                <a:gd name="T0" fmla="*/ 2147483647 w 37"/>
                <a:gd name="T1" fmla="*/ 2147483647 h 27"/>
                <a:gd name="T2" fmla="*/ 2147483647 w 37"/>
                <a:gd name="T3" fmla="*/ 2147483647 h 27"/>
                <a:gd name="T4" fmla="*/ 2147483647 w 37"/>
                <a:gd name="T5" fmla="*/ 0 h 27"/>
                <a:gd name="T6" fmla="*/ 0 w 37"/>
                <a:gd name="T7" fmla="*/ 2147483647 h 27"/>
                <a:gd name="T8" fmla="*/ 2147483647 w 37"/>
                <a:gd name="T9" fmla="*/ 2147483647 h 27"/>
                <a:gd name="T10" fmla="*/ 2147483647 w 37"/>
                <a:gd name="T11" fmla="*/ 2147483647 h 27"/>
                <a:gd name="T12" fmla="*/ 2147483647 w 37"/>
                <a:gd name="T13" fmla="*/ 2147483647 h 27"/>
                <a:gd name="T14" fmla="*/ 2147483647 w 37"/>
                <a:gd name="T15" fmla="*/ 2147483647 h 27"/>
                <a:gd name="T16" fmla="*/ 2147483647 w 37"/>
                <a:gd name="T17" fmla="*/ 2147483647 h 27"/>
                <a:gd name="T18" fmla="*/ 2147483647 w 3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7"/>
                <a:gd name="T32" fmla="*/ 37 w 3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7">
                  <a:moveTo>
                    <a:pt x="27" y="11"/>
                  </a:moveTo>
                  <a:lnTo>
                    <a:pt x="35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29" y="25"/>
                  </a:lnTo>
                  <a:lnTo>
                    <a:pt x="37" y="25"/>
                  </a:lnTo>
                  <a:lnTo>
                    <a:pt x="29" y="25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4" name="Freeform 503"/>
            <p:cNvSpPr>
              <a:spLocks/>
            </p:cNvSpPr>
            <p:nvPr/>
          </p:nvSpPr>
          <p:spPr bwMode="auto">
            <a:xfrm>
              <a:off x="202371" y="3265245"/>
              <a:ext cx="20222" cy="21239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0 h 23"/>
                <a:gd name="T4" fmla="*/ 0 w 27"/>
                <a:gd name="T5" fmla="*/ 2147483647 h 23"/>
                <a:gd name="T6" fmla="*/ 2147483647 w 27"/>
                <a:gd name="T7" fmla="*/ 2147483647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2147483647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2147483647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11" y="4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10" y="23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23" y="13"/>
                  </a:lnTo>
                  <a:lnTo>
                    <a:pt x="25" y="11"/>
                  </a:lnTo>
                  <a:lnTo>
                    <a:pt x="27" y="7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5" name="Freeform 504"/>
            <p:cNvSpPr>
              <a:spLocks/>
            </p:cNvSpPr>
            <p:nvPr/>
          </p:nvSpPr>
          <p:spPr bwMode="auto">
            <a:xfrm>
              <a:off x="212922" y="3109868"/>
              <a:ext cx="40444" cy="160966"/>
            </a:xfrm>
            <a:custGeom>
              <a:avLst/>
              <a:gdLst>
                <a:gd name="T0" fmla="*/ 2147483647 w 56"/>
                <a:gd name="T1" fmla="*/ 0 h 186"/>
                <a:gd name="T2" fmla="*/ 2147483647 w 56"/>
                <a:gd name="T3" fmla="*/ 2147483647 h 186"/>
                <a:gd name="T4" fmla="*/ 0 w 56"/>
                <a:gd name="T5" fmla="*/ 2147483647 h 186"/>
                <a:gd name="T6" fmla="*/ 2147483647 w 56"/>
                <a:gd name="T7" fmla="*/ 2147483647 h 186"/>
                <a:gd name="T8" fmla="*/ 2147483647 w 56"/>
                <a:gd name="T9" fmla="*/ 2147483647 h 186"/>
                <a:gd name="T10" fmla="*/ 2147483647 w 56"/>
                <a:gd name="T11" fmla="*/ 2147483647 h 186"/>
                <a:gd name="T12" fmla="*/ 2147483647 w 56"/>
                <a:gd name="T13" fmla="*/ 0 h 186"/>
                <a:gd name="T14" fmla="*/ 2147483647 w 56"/>
                <a:gd name="T15" fmla="*/ 0 h 186"/>
                <a:gd name="T16" fmla="*/ 2147483647 w 56"/>
                <a:gd name="T17" fmla="*/ 2147483647 h 186"/>
                <a:gd name="T18" fmla="*/ 2147483647 w 56"/>
                <a:gd name="T19" fmla="*/ 0 h 18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86"/>
                <a:gd name="T32" fmla="*/ 56 w 56"/>
                <a:gd name="T33" fmla="*/ 186 h 18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86">
                  <a:moveTo>
                    <a:pt x="48" y="0"/>
                  </a:moveTo>
                  <a:lnTo>
                    <a:pt x="39" y="8"/>
                  </a:lnTo>
                  <a:lnTo>
                    <a:pt x="0" y="183"/>
                  </a:lnTo>
                  <a:lnTo>
                    <a:pt x="16" y="186"/>
                  </a:lnTo>
                  <a:lnTo>
                    <a:pt x="56" y="10"/>
                  </a:lnTo>
                  <a:lnTo>
                    <a:pt x="47" y="17"/>
                  </a:lnTo>
                  <a:lnTo>
                    <a:pt x="48" y="0"/>
                  </a:lnTo>
                  <a:lnTo>
                    <a:pt x="41" y="0"/>
                  </a:lnTo>
                  <a:lnTo>
                    <a:pt x="39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6" name="Freeform 505"/>
            <p:cNvSpPr>
              <a:spLocks/>
            </p:cNvSpPr>
            <p:nvPr/>
          </p:nvSpPr>
          <p:spPr bwMode="auto">
            <a:xfrm>
              <a:off x="249849" y="3109868"/>
              <a:ext cx="41323" cy="20121"/>
            </a:xfrm>
            <a:custGeom>
              <a:avLst/>
              <a:gdLst>
                <a:gd name="T0" fmla="*/ 2147483647 w 63"/>
                <a:gd name="T1" fmla="*/ 2147483647 h 23"/>
                <a:gd name="T2" fmla="*/ 2147483647 w 63"/>
                <a:gd name="T3" fmla="*/ 2147483647 h 23"/>
                <a:gd name="T4" fmla="*/ 2147483647 w 63"/>
                <a:gd name="T5" fmla="*/ 0 h 23"/>
                <a:gd name="T6" fmla="*/ 0 w 63"/>
                <a:gd name="T7" fmla="*/ 2147483647 h 23"/>
                <a:gd name="T8" fmla="*/ 2147483647 w 63"/>
                <a:gd name="T9" fmla="*/ 2147483647 h 23"/>
                <a:gd name="T10" fmla="*/ 2147483647 w 63"/>
                <a:gd name="T11" fmla="*/ 2147483647 h 23"/>
                <a:gd name="T12" fmla="*/ 2147483647 w 63"/>
                <a:gd name="T13" fmla="*/ 2147483647 h 23"/>
                <a:gd name="T14" fmla="*/ 2147483647 w 63"/>
                <a:gd name="T15" fmla="*/ 2147483647 h 23"/>
                <a:gd name="T16" fmla="*/ 2147483647 w 63"/>
                <a:gd name="T17" fmla="*/ 2147483647 h 23"/>
                <a:gd name="T18" fmla="*/ 2147483647 w 6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23"/>
                <a:gd name="T32" fmla="*/ 63 w 6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23">
                  <a:moveTo>
                    <a:pt x="63" y="16"/>
                  </a:moveTo>
                  <a:lnTo>
                    <a:pt x="57" y="8"/>
                  </a:lnTo>
                  <a:lnTo>
                    <a:pt x="1" y="0"/>
                  </a:lnTo>
                  <a:lnTo>
                    <a:pt x="0" y="17"/>
                  </a:lnTo>
                  <a:lnTo>
                    <a:pt x="55" y="23"/>
                  </a:lnTo>
                  <a:lnTo>
                    <a:pt x="48" y="17"/>
                  </a:lnTo>
                  <a:lnTo>
                    <a:pt x="63" y="16"/>
                  </a:lnTo>
                  <a:lnTo>
                    <a:pt x="63" y="10"/>
                  </a:lnTo>
                  <a:lnTo>
                    <a:pt x="57" y="8"/>
                  </a:lnTo>
                  <a:lnTo>
                    <a:pt x="63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7" name="Freeform 506"/>
            <p:cNvSpPr>
              <a:spLocks/>
            </p:cNvSpPr>
            <p:nvPr/>
          </p:nvSpPr>
          <p:spPr bwMode="auto">
            <a:xfrm>
              <a:off x="282380" y="3123282"/>
              <a:ext cx="15826" cy="42477"/>
            </a:xfrm>
            <a:custGeom>
              <a:avLst/>
              <a:gdLst>
                <a:gd name="T0" fmla="*/ 2147483647 w 19"/>
                <a:gd name="T1" fmla="*/ 2147483647 h 49"/>
                <a:gd name="T2" fmla="*/ 2147483647 w 19"/>
                <a:gd name="T3" fmla="*/ 2147483647 h 49"/>
                <a:gd name="T4" fmla="*/ 2147483647 w 19"/>
                <a:gd name="T5" fmla="*/ 0 h 49"/>
                <a:gd name="T6" fmla="*/ 0 w 19"/>
                <a:gd name="T7" fmla="*/ 2147483647 h 49"/>
                <a:gd name="T8" fmla="*/ 2147483647 w 19"/>
                <a:gd name="T9" fmla="*/ 2147483647 h 49"/>
                <a:gd name="T10" fmla="*/ 2147483647 w 19"/>
                <a:gd name="T11" fmla="*/ 2147483647 h 49"/>
                <a:gd name="T12" fmla="*/ 2147483647 w 19"/>
                <a:gd name="T13" fmla="*/ 2147483647 h 49"/>
                <a:gd name="T14" fmla="*/ 2147483647 w 19"/>
                <a:gd name="T15" fmla="*/ 2147483647 h 49"/>
                <a:gd name="T16" fmla="*/ 2147483647 w 19"/>
                <a:gd name="T17" fmla="*/ 2147483647 h 49"/>
                <a:gd name="T18" fmla="*/ 2147483647 w 19"/>
                <a:gd name="T19" fmla="*/ 2147483647 h 4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9"/>
                <a:gd name="T32" fmla="*/ 19 w 19"/>
                <a:gd name="T33" fmla="*/ 49 h 4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9">
                  <a:moveTo>
                    <a:pt x="17" y="38"/>
                  </a:moveTo>
                  <a:lnTo>
                    <a:pt x="19" y="44"/>
                  </a:lnTo>
                  <a:lnTo>
                    <a:pt x="15" y="0"/>
                  </a:lnTo>
                  <a:lnTo>
                    <a:pt x="0" y="1"/>
                  </a:lnTo>
                  <a:lnTo>
                    <a:pt x="3" y="44"/>
                  </a:lnTo>
                  <a:lnTo>
                    <a:pt x="5" y="49"/>
                  </a:lnTo>
                  <a:lnTo>
                    <a:pt x="3" y="44"/>
                  </a:lnTo>
                  <a:lnTo>
                    <a:pt x="3" y="48"/>
                  </a:lnTo>
                  <a:lnTo>
                    <a:pt x="5" y="49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8" name="Freeform 507"/>
            <p:cNvSpPr>
              <a:spLocks/>
            </p:cNvSpPr>
            <p:nvPr/>
          </p:nvSpPr>
          <p:spPr bwMode="auto">
            <a:xfrm>
              <a:off x="285017" y="3159052"/>
              <a:ext cx="27256" cy="26828"/>
            </a:xfrm>
            <a:custGeom>
              <a:avLst/>
              <a:gdLst>
                <a:gd name="T0" fmla="*/ 2147483647 w 33"/>
                <a:gd name="T1" fmla="*/ 2147483647 h 33"/>
                <a:gd name="T2" fmla="*/ 2147483647 w 33"/>
                <a:gd name="T3" fmla="*/ 2147483647 h 33"/>
                <a:gd name="T4" fmla="*/ 2147483647 w 33"/>
                <a:gd name="T5" fmla="*/ 0 h 33"/>
                <a:gd name="T6" fmla="*/ 0 w 33"/>
                <a:gd name="T7" fmla="*/ 2147483647 h 33"/>
                <a:gd name="T8" fmla="*/ 2147483647 w 33"/>
                <a:gd name="T9" fmla="*/ 2147483647 h 33"/>
                <a:gd name="T10" fmla="*/ 2147483647 w 33"/>
                <a:gd name="T11" fmla="*/ 2147483647 h 33"/>
                <a:gd name="T12" fmla="*/ 2147483647 w 33"/>
                <a:gd name="T13" fmla="*/ 2147483647 h 33"/>
                <a:gd name="T14" fmla="*/ 2147483647 w 33"/>
                <a:gd name="T15" fmla="*/ 2147483647 h 33"/>
                <a:gd name="T16" fmla="*/ 2147483647 w 33"/>
                <a:gd name="T17" fmla="*/ 2147483647 h 33"/>
                <a:gd name="T18" fmla="*/ 2147483647 w 33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33"/>
                <a:gd name="T32" fmla="*/ 33 w 33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33">
                  <a:moveTo>
                    <a:pt x="29" y="17"/>
                  </a:moveTo>
                  <a:lnTo>
                    <a:pt x="33" y="19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3" y="31"/>
                  </a:lnTo>
                  <a:lnTo>
                    <a:pt x="27" y="33"/>
                  </a:lnTo>
                  <a:lnTo>
                    <a:pt x="23" y="31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89" name="Freeform 508"/>
            <p:cNvSpPr>
              <a:spLocks/>
            </p:cNvSpPr>
            <p:nvPr/>
          </p:nvSpPr>
          <p:spPr bwMode="auto">
            <a:xfrm>
              <a:off x="305239" y="3173583"/>
              <a:ext cx="18463" cy="14532"/>
            </a:xfrm>
            <a:custGeom>
              <a:avLst/>
              <a:gdLst>
                <a:gd name="T0" fmla="*/ 2147483647 w 23"/>
                <a:gd name="T1" fmla="*/ 0 h 18"/>
                <a:gd name="T2" fmla="*/ 2147483647 w 23"/>
                <a:gd name="T3" fmla="*/ 0 h 18"/>
                <a:gd name="T4" fmla="*/ 2147483647 w 23"/>
                <a:gd name="T5" fmla="*/ 0 h 18"/>
                <a:gd name="T6" fmla="*/ 0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2147483647 h 18"/>
                <a:gd name="T12" fmla="*/ 2147483647 w 23"/>
                <a:gd name="T13" fmla="*/ 2147483647 h 18"/>
                <a:gd name="T14" fmla="*/ 2147483647 w 23"/>
                <a:gd name="T15" fmla="*/ 2147483647 h 18"/>
                <a:gd name="T16" fmla="*/ 2147483647 w 2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8"/>
                <a:gd name="T29" fmla="*/ 23 w 23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8">
                  <a:moveTo>
                    <a:pt x="19" y="0"/>
                  </a:moveTo>
                  <a:lnTo>
                    <a:pt x="21" y="0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21" y="18"/>
                  </a:lnTo>
                  <a:lnTo>
                    <a:pt x="23" y="16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0" name="Freeform 509"/>
            <p:cNvSpPr>
              <a:spLocks/>
            </p:cNvSpPr>
            <p:nvPr/>
          </p:nvSpPr>
          <p:spPr bwMode="auto">
            <a:xfrm>
              <a:off x="321065" y="3162405"/>
              <a:ext cx="43961" cy="23475"/>
            </a:xfrm>
            <a:custGeom>
              <a:avLst/>
              <a:gdLst>
                <a:gd name="T0" fmla="*/ 2147483647 w 60"/>
                <a:gd name="T1" fmla="*/ 0 h 27"/>
                <a:gd name="T2" fmla="*/ 0 w 60"/>
                <a:gd name="T3" fmla="*/ 2147483647 h 27"/>
                <a:gd name="T4" fmla="*/ 2147483647 w 60"/>
                <a:gd name="T5" fmla="*/ 2147483647 h 27"/>
                <a:gd name="T6" fmla="*/ 2147483647 w 60"/>
                <a:gd name="T7" fmla="*/ 2147483647 h 27"/>
                <a:gd name="T8" fmla="*/ 2147483647 w 60"/>
                <a:gd name="T9" fmla="*/ 2147483647 h 27"/>
                <a:gd name="T10" fmla="*/ 2147483647 w 60"/>
                <a:gd name="T11" fmla="*/ 2147483647 h 27"/>
                <a:gd name="T12" fmla="*/ 2147483647 w 60"/>
                <a:gd name="T13" fmla="*/ 2147483647 h 27"/>
                <a:gd name="T14" fmla="*/ 2147483647 w 60"/>
                <a:gd name="T15" fmla="*/ 0 h 2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0"/>
                <a:gd name="T25" fmla="*/ 0 h 27"/>
                <a:gd name="T26" fmla="*/ 60 w 60"/>
                <a:gd name="T27" fmla="*/ 27 h 2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0" h="27">
                  <a:moveTo>
                    <a:pt x="54" y="0"/>
                  </a:moveTo>
                  <a:lnTo>
                    <a:pt x="0" y="11"/>
                  </a:lnTo>
                  <a:lnTo>
                    <a:pt x="4" y="2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1" name="Freeform 510"/>
            <p:cNvSpPr>
              <a:spLocks/>
            </p:cNvSpPr>
            <p:nvPr/>
          </p:nvSpPr>
          <p:spPr bwMode="auto">
            <a:xfrm>
              <a:off x="360629" y="3145638"/>
              <a:ext cx="47477" cy="29063"/>
            </a:xfrm>
            <a:custGeom>
              <a:avLst/>
              <a:gdLst>
                <a:gd name="T0" fmla="*/ 2147483647 w 63"/>
                <a:gd name="T1" fmla="*/ 2147483647 h 34"/>
                <a:gd name="T2" fmla="*/ 2147483647 w 63"/>
                <a:gd name="T3" fmla="*/ 0 h 34"/>
                <a:gd name="T4" fmla="*/ 0 w 63"/>
                <a:gd name="T5" fmla="*/ 2147483647 h 34"/>
                <a:gd name="T6" fmla="*/ 2147483647 w 63"/>
                <a:gd name="T7" fmla="*/ 2147483647 h 34"/>
                <a:gd name="T8" fmla="*/ 2147483647 w 63"/>
                <a:gd name="T9" fmla="*/ 2147483647 h 34"/>
                <a:gd name="T10" fmla="*/ 2147483647 w 63"/>
                <a:gd name="T11" fmla="*/ 2147483647 h 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3"/>
                <a:gd name="T19" fmla="*/ 0 h 34"/>
                <a:gd name="T20" fmla="*/ 63 w 63"/>
                <a:gd name="T21" fmla="*/ 34 h 3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3" h="34">
                  <a:moveTo>
                    <a:pt x="58" y="1"/>
                  </a:moveTo>
                  <a:lnTo>
                    <a:pt x="58" y="0"/>
                  </a:lnTo>
                  <a:lnTo>
                    <a:pt x="0" y="19"/>
                  </a:lnTo>
                  <a:lnTo>
                    <a:pt x="6" y="34"/>
                  </a:lnTo>
                  <a:lnTo>
                    <a:pt x="63" y="15"/>
                  </a:lnTo>
                  <a:lnTo>
                    <a:pt x="58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2" name="Freeform 511"/>
            <p:cNvSpPr>
              <a:spLocks/>
            </p:cNvSpPr>
            <p:nvPr/>
          </p:nvSpPr>
          <p:spPr bwMode="auto">
            <a:xfrm>
              <a:off x="408107" y="3129989"/>
              <a:ext cx="29893" cy="29063"/>
            </a:xfrm>
            <a:custGeom>
              <a:avLst/>
              <a:gdLst>
                <a:gd name="T0" fmla="*/ 2147483647 w 44"/>
                <a:gd name="T1" fmla="*/ 2147483647 h 31"/>
                <a:gd name="T2" fmla="*/ 2147483647 w 44"/>
                <a:gd name="T3" fmla="*/ 0 h 31"/>
                <a:gd name="T4" fmla="*/ 0 w 44"/>
                <a:gd name="T5" fmla="*/ 2147483647 h 31"/>
                <a:gd name="T6" fmla="*/ 2147483647 w 44"/>
                <a:gd name="T7" fmla="*/ 2147483647 h 31"/>
                <a:gd name="T8" fmla="*/ 2147483647 w 44"/>
                <a:gd name="T9" fmla="*/ 2147483647 h 31"/>
                <a:gd name="T10" fmla="*/ 2147483647 w 44"/>
                <a:gd name="T11" fmla="*/ 2147483647 h 31"/>
                <a:gd name="T12" fmla="*/ 2147483647 w 44"/>
                <a:gd name="T13" fmla="*/ 2147483647 h 31"/>
                <a:gd name="T14" fmla="*/ 2147483647 w 44"/>
                <a:gd name="T15" fmla="*/ 2147483647 h 31"/>
                <a:gd name="T16" fmla="*/ 2147483647 w 44"/>
                <a:gd name="T17" fmla="*/ 2147483647 h 31"/>
                <a:gd name="T18" fmla="*/ 2147483647 w 44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31"/>
                <a:gd name="T32" fmla="*/ 44 w 44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31">
                  <a:moveTo>
                    <a:pt x="32" y="2"/>
                  </a:moveTo>
                  <a:lnTo>
                    <a:pt x="36" y="0"/>
                  </a:lnTo>
                  <a:lnTo>
                    <a:pt x="0" y="17"/>
                  </a:lnTo>
                  <a:lnTo>
                    <a:pt x="5" y="31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32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3" name="Freeform 512"/>
            <p:cNvSpPr>
              <a:spLocks/>
            </p:cNvSpPr>
            <p:nvPr/>
          </p:nvSpPr>
          <p:spPr bwMode="auto">
            <a:xfrm>
              <a:off x="430087" y="3104279"/>
              <a:ext cx="31652" cy="39124"/>
            </a:xfrm>
            <a:custGeom>
              <a:avLst/>
              <a:gdLst>
                <a:gd name="T0" fmla="*/ 2147483647 w 41"/>
                <a:gd name="T1" fmla="*/ 0 h 43"/>
                <a:gd name="T2" fmla="*/ 0 w 41"/>
                <a:gd name="T3" fmla="*/ 2147483647 h 43"/>
                <a:gd name="T4" fmla="*/ 2147483647 w 41"/>
                <a:gd name="T5" fmla="*/ 2147483647 h 43"/>
                <a:gd name="T6" fmla="*/ 2147483647 w 41"/>
                <a:gd name="T7" fmla="*/ 2147483647 h 43"/>
                <a:gd name="T8" fmla="*/ 2147483647 w 41"/>
                <a:gd name="T9" fmla="*/ 2147483647 h 43"/>
                <a:gd name="T10" fmla="*/ 2147483647 w 41"/>
                <a:gd name="T11" fmla="*/ 2147483647 h 43"/>
                <a:gd name="T12" fmla="*/ 2147483647 w 41"/>
                <a:gd name="T13" fmla="*/ 2147483647 h 43"/>
                <a:gd name="T14" fmla="*/ 2147483647 w 41"/>
                <a:gd name="T15" fmla="*/ 0 h 4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1"/>
                <a:gd name="T25" fmla="*/ 0 h 43"/>
                <a:gd name="T26" fmla="*/ 41 w 41"/>
                <a:gd name="T27" fmla="*/ 43 h 4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1" h="43">
                  <a:moveTo>
                    <a:pt x="29" y="0"/>
                  </a:moveTo>
                  <a:lnTo>
                    <a:pt x="0" y="33"/>
                  </a:lnTo>
                  <a:lnTo>
                    <a:pt x="12" y="43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1" y="1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4" name="Freeform 513"/>
            <p:cNvSpPr>
              <a:spLocks/>
            </p:cNvSpPr>
            <p:nvPr/>
          </p:nvSpPr>
          <p:spPr bwMode="auto">
            <a:xfrm>
              <a:off x="452067" y="3052859"/>
              <a:ext cx="40444" cy="63716"/>
            </a:xfrm>
            <a:custGeom>
              <a:avLst/>
              <a:gdLst>
                <a:gd name="T0" fmla="*/ 2147483647 w 58"/>
                <a:gd name="T1" fmla="*/ 0 h 69"/>
                <a:gd name="T2" fmla="*/ 0 w 58"/>
                <a:gd name="T3" fmla="*/ 2147483647 h 69"/>
                <a:gd name="T4" fmla="*/ 2147483647 w 58"/>
                <a:gd name="T5" fmla="*/ 2147483647 h 69"/>
                <a:gd name="T6" fmla="*/ 2147483647 w 58"/>
                <a:gd name="T7" fmla="*/ 2147483647 h 69"/>
                <a:gd name="T8" fmla="*/ 2147483647 w 58"/>
                <a:gd name="T9" fmla="*/ 0 h 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69"/>
                <a:gd name="T17" fmla="*/ 58 w 58"/>
                <a:gd name="T18" fmla="*/ 69 h 6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69">
                  <a:moveTo>
                    <a:pt x="44" y="0"/>
                  </a:moveTo>
                  <a:lnTo>
                    <a:pt x="0" y="59"/>
                  </a:lnTo>
                  <a:lnTo>
                    <a:pt x="12" y="69"/>
                  </a:lnTo>
                  <a:lnTo>
                    <a:pt x="58" y="1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5" name="Freeform 514"/>
            <p:cNvSpPr>
              <a:spLocks/>
            </p:cNvSpPr>
            <p:nvPr/>
          </p:nvSpPr>
          <p:spPr bwMode="auto">
            <a:xfrm>
              <a:off x="484598" y="3012617"/>
              <a:ext cx="37806" cy="50302"/>
            </a:xfrm>
            <a:custGeom>
              <a:avLst/>
              <a:gdLst>
                <a:gd name="T0" fmla="*/ 2147483647 w 54"/>
                <a:gd name="T1" fmla="*/ 0 h 60"/>
                <a:gd name="T2" fmla="*/ 0 w 54"/>
                <a:gd name="T3" fmla="*/ 2147483647 h 60"/>
                <a:gd name="T4" fmla="*/ 2147483647 w 54"/>
                <a:gd name="T5" fmla="*/ 2147483647 h 60"/>
                <a:gd name="T6" fmla="*/ 2147483647 w 54"/>
                <a:gd name="T7" fmla="*/ 2147483647 h 60"/>
                <a:gd name="T8" fmla="*/ 2147483647 w 54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0"/>
                <a:gd name="T17" fmla="*/ 54 w 54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0">
                  <a:moveTo>
                    <a:pt x="40" y="0"/>
                  </a:moveTo>
                  <a:lnTo>
                    <a:pt x="0" y="50"/>
                  </a:lnTo>
                  <a:lnTo>
                    <a:pt x="14" y="60"/>
                  </a:lnTo>
                  <a:lnTo>
                    <a:pt x="54" y="1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6" name="Freeform 515"/>
            <p:cNvSpPr>
              <a:spLocks/>
            </p:cNvSpPr>
            <p:nvPr/>
          </p:nvSpPr>
          <p:spPr bwMode="auto">
            <a:xfrm>
              <a:off x="514492" y="2969023"/>
              <a:ext cx="37806" cy="51420"/>
            </a:xfrm>
            <a:custGeom>
              <a:avLst/>
              <a:gdLst>
                <a:gd name="T0" fmla="*/ 2147483647 w 50"/>
                <a:gd name="T1" fmla="*/ 0 h 60"/>
                <a:gd name="T2" fmla="*/ 0 w 50"/>
                <a:gd name="T3" fmla="*/ 2147483647 h 60"/>
                <a:gd name="T4" fmla="*/ 2147483647 w 50"/>
                <a:gd name="T5" fmla="*/ 2147483647 h 60"/>
                <a:gd name="T6" fmla="*/ 2147483647 w 50"/>
                <a:gd name="T7" fmla="*/ 2147483647 h 60"/>
                <a:gd name="T8" fmla="*/ 2147483647 w 5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"/>
                <a:gd name="T16" fmla="*/ 0 h 60"/>
                <a:gd name="T17" fmla="*/ 50 w 5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" h="60">
                  <a:moveTo>
                    <a:pt x="37" y="0"/>
                  </a:moveTo>
                  <a:lnTo>
                    <a:pt x="0" y="48"/>
                  </a:lnTo>
                  <a:lnTo>
                    <a:pt x="14" y="60"/>
                  </a:lnTo>
                  <a:lnTo>
                    <a:pt x="50" y="1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7" name="Freeform 516"/>
            <p:cNvSpPr>
              <a:spLocks/>
            </p:cNvSpPr>
            <p:nvPr/>
          </p:nvSpPr>
          <p:spPr bwMode="auto">
            <a:xfrm>
              <a:off x="539988" y="2929899"/>
              <a:ext cx="36927" cy="46948"/>
            </a:xfrm>
            <a:custGeom>
              <a:avLst/>
              <a:gdLst>
                <a:gd name="T0" fmla="*/ 2147483647 w 48"/>
                <a:gd name="T1" fmla="*/ 0 h 56"/>
                <a:gd name="T2" fmla="*/ 0 w 48"/>
                <a:gd name="T3" fmla="*/ 2147483647 h 56"/>
                <a:gd name="T4" fmla="*/ 2147483647 w 48"/>
                <a:gd name="T5" fmla="*/ 2147483647 h 56"/>
                <a:gd name="T6" fmla="*/ 2147483647 w 48"/>
                <a:gd name="T7" fmla="*/ 2147483647 h 56"/>
                <a:gd name="T8" fmla="*/ 2147483647 w 48"/>
                <a:gd name="T9" fmla="*/ 2147483647 h 56"/>
                <a:gd name="T10" fmla="*/ 2147483647 w 48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"/>
                <a:gd name="T19" fmla="*/ 0 h 56"/>
                <a:gd name="T20" fmla="*/ 48 w 48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" h="56">
                  <a:moveTo>
                    <a:pt x="35" y="0"/>
                  </a:moveTo>
                  <a:lnTo>
                    <a:pt x="0" y="46"/>
                  </a:lnTo>
                  <a:lnTo>
                    <a:pt x="13" y="56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8" name="Freeform 517"/>
            <p:cNvSpPr>
              <a:spLocks/>
            </p:cNvSpPr>
            <p:nvPr/>
          </p:nvSpPr>
          <p:spPr bwMode="auto">
            <a:xfrm>
              <a:off x="569003" y="2909778"/>
              <a:ext cx="19343" cy="30181"/>
            </a:xfrm>
            <a:custGeom>
              <a:avLst/>
              <a:gdLst>
                <a:gd name="T0" fmla="*/ 2147483647 w 30"/>
                <a:gd name="T1" fmla="*/ 0 h 35"/>
                <a:gd name="T2" fmla="*/ 2147483647 w 30"/>
                <a:gd name="T3" fmla="*/ 2147483647 h 35"/>
                <a:gd name="T4" fmla="*/ 0 w 30"/>
                <a:gd name="T5" fmla="*/ 2147483647 h 35"/>
                <a:gd name="T6" fmla="*/ 2147483647 w 30"/>
                <a:gd name="T7" fmla="*/ 2147483647 h 35"/>
                <a:gd name="T8" fmla="*/ 2147483647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0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0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21" y="0"/>
                  </a:moveTo>
                  <a:lnTo>
                    <a:pt x="19" y="2"/>
                  </a:lnTo>
                  <a:lnTo>
                    <a:pt x="0" y="23"/>
                  </a:lnTo>
                  <a:lnTo>
                    <a:pt x="13" y="3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19" y="2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499" name="Freeform 518"/>
            <p:cNvSpPr>
              <a:spLocks/>
            </p:cNvSpPr>
            <p:nvPr/>
          </p:nvSpPr>
          <p:spPr bwMode="auto">
            <a:xfrm>
              <a:off x="583949" y="2898600"/>
              <a:ext cx="19343" cy="25710"/>
            </a:xfrm>
            <a:custGeom>
              <a:avLst/>
              <a:gdLst>
                <a:gd name="T0" fmla="*/ 2147483647 w 25"/>
                <a:gd name="T1" fmla="*/ 0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0 h 25"/>
                <a:gd name="T14" fmla="*/ 2147483647 w 25"/>
                <a:gd name="T15" fmla="*/ 0 h 25"/>
                <a:gd name="T16" fmla="*/ 2147483647 w 25"/>
                <a:gd name="T17" fmla="*/ 0 h 25"/>
                <a:gd name="T18" fmla="*/ 2147483647 w 25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9" y="0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9" y="25"/>
                  </a:lnTo>
                  <a:lnTo>
                    <a:pt x="25" y="14"/>
                  </a:lnTo>
                  <a:lnTo>
                    <a:pt x="21" y="16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0" name="Freeform 519"/>
            <p:cNvSpPr>
              <a:spLocks/>
            </p:cNvSpPr>
            <p:nvPr/>
          </p:nvSpPr>
          <p:spPr bwMode="auto">
            <a:xfrm>
              <a:off x="596258" y="2898600"/>
              <a:ext cx="35168" cy="14532"/>
            </a:xfrm>
            <a:custGeom>
              <a:avLst/>
              <a:gdLst>
                <a:gd name="T0" fmla="*/ 2147483647 w 44"/>
                <a:gd name="T1" fmla="*/ 0 h 19"/>
                <a:gd name="T2" fmla="*/ 2147483647 w 44"/>
                <a:gd name="T3" fmla="*/ 0 h 19"/>
                <a:gd name="T4" fmla="*/ 0 w 44"/>
                <a:gd name="T5" fmla="*/ 2147483647 h 19"/>
                <a:gd name="T6" fmla="*/ 2147483647 w 44"/>
                <a:gd name="T7" fmla="*/ 2147483647 h 19"/>
                <a:gd name="T8" fmla="*/ 2147483647 w 44"/>
                <a:gd name="T9" fmla="*/ 2147483647 h 19"/>
                <a:gd name="T10" fmla="*/ 2147483647 w 44"/>
                <a:gd name="T11" fmla="*/ 2147483647 h 19"/>
                <a:gd name="T12" fmla="*/ 2147483647 w 44"/>
                <a:gd name="T13" fmla="*/ 2147483647 h 19"/>
                <a:gd name="T14" fmla="*/ 2147483647 w 44"/>
                <a:gd name="T15" fmla="*/ 2147483647 h 19"/>
                <a:gd name="T16" fmla="*/ 2147483647 w 44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19"/>
                <a:gd name="T29" fmla="*/ 44 w 44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19">
                  <a:moveTo>
                    <a:pt x="38" y="0"/>
                  </a:moveTo>
                  <a:lnTo>
                    <a:pt x="40" y="0"/>
                  </a:lnTo>
                  <a:lnTo>
                    <a:pt x="0" y="3"/>
                  </a:lnTo>
                  <a:lnTo>
                    <a:pt x="2" y="19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42" y="15"/>
                  </a:lnTo>
                  <a:lnTo>
                    <a:pt x="44" y="15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1" name="Freeform 520"/>
            <p:cNvSpPr>
              <a:spLocks/>
            </p:cNvSpPr>
            <p:nvPr/>
          </p:nvSpPr>
          <p:spPr bwMode="auto">
            <a:xfrm>
              <a:off x="625272" y="2889657"/>
              <a:ext cx="31652" cy="22356"/>
            </a:xfrm>
            <a:custGeom>
              <a:avLst/>
              <a:gdLst>
                <a:gd name="T0" fmla="*/ 2147483647 w 42"/>
                <a:gd name="T1" fmla="*/ 2147483647 h 25"/>
                <a:gd name="T2" fmla="*/ 2147483647 w 42"/>
                <a:gd name="T3" fmla="*/ 0 h 25"/>
                <a:gd name="T4" fmla="*/ 0 w 42"/>
                <a:gd name="T5" fmla="*/ 2147483647 h 25"/>
                <a:gd name="T6" fmla="*/ 2147483647 w 42"/>
                <a:gd name="T7" fmla="*/ 2147483647 h 25"/>
                <a:gd name="T8" fmla="*/ 2147483647 w 42"/>
                <a:gd name="T9" fmla="*/ 2147483647 h 25"/>
                <a:gd name="T10" fmla="*/ 2147483647 w 42"/>
                <a:gd name="T11" fmla="*/ 2147483647 h 25"/>
                <a:gd name="T12" fmla="*/ 2147483647 w 42"/>
                <a:gd name="T13" fmla="*/ 2147483647 h 25"/>
                <a:gd name="T14" fmla="*/ 2147483647 w 42"/>
                <a:gd name="T15" fmla="*/ 2147483647 h 25"/>
                <a:gd name="T16" fmla="*/ 2147483647 w 42"/>
                <a:gd name="T17" fmla="*/ 2147483647 h 25"/>
                <a:gd name="T18" fmla="*/ 2147483647 w 4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25"/>
                <a:gd name="T32" fmla="*/ 42 w 4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25">
                  <a:moveTo>
                    <a:pt x="29" y="2"/>
                  </a:moveTo>
                  <a:lnTo>
                    <a:pt x="33" y="0"/>
                  </a:lnTo>
                  <a:lnTo>
                    <a:pt x="0" y="10"/>
                  </a:lnTo>
                  <a:lnTo>
                    <a:pt x="6" y="25"/>
                  </a:lnTo>
                  <a:lnTo>
                    <a:pt x="37" y="15"/>
                  </a:lnTo>
                  <a:lnTo>
                    <a:pt x="42" y="12"/>
                  </a:lnTo>
                  <a:lnTo>
                    <a:pt x="37" y="15"/>
                  </a:lnTo>
                  <a:lnTo>
                    <a:pt x="41" y="13"/>
                  </a:lnTo>
                  <a:lnTo>
                    <a:pt x="42" y="12"/>
                  </a:lnTo>
                  <a:lnTo>
                    <a:pt x="2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2" name="Freeform 521"/>
            <p:cNvSpPr>
              <a:spLocks/>
            </p:cNvSpPr>
            <p:nvPr/>
          </p:nvSpPr>
          <p:spPr bwMode="auto">
            <a:xfrm>
              <a:off x="648132" y="2877362"/>
              <a:ext cx="17584" cy="21238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0 h 25"/>
                <a:gd name="T4" fmla="*/ 0 w 25"/>
                <a:gd name="T5" fmla="*/ 2147483647 h 25"/>
                <a:gd name="T6" fmla="*/ 2147483647 w 25"/>
                <a:gd name="T7" fmla="*/ 2147483647 h 25"/>
                <a:gd name="T8" fmla="*/ 2147483647 w 25"/>
                <a:gd name="T9" fmla="*/ 2147483647 h 25"/>
                <a:gd name="T10" fmla="*/ 2147483647 w 25"/>
                <a:gd name="T11" fmla="*/ 2147483647 h 25"/>
                <a:gd name="T12" fmla="*/ 2147483647 w 25"/>
                <a:gd name="T13" fmla="*/ 2147483647 h 25"/>
                <a:gd name="T14" fmla="*/ 2147483647 w 25"/>
                <a:gd name="T15" fmla="*/ 2147483647 h 25"/>
                <a:gd name="T16" fmla="*/ 2147483647 w 25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5"/>
                <a:gd name="T29" fmla="*/ 25 w 25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5">
                  <a:moveTo>
                    <a:pt x="10" y="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3" y="25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25" y="9"/>
                  </a:lnTo>
                  <a:lnTo>
                    <a:pt x="25" y="7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3" name="Freeform 522"/>
            <p:cNvSpPr>
              <a:spLocks/>
            </p:cNvSpPr>
            <p:nvPr/>
          </p:nvSpPr>
          <p:spPr bwMode="auto">
            <a:xfrm>
              <a:off x="655165" y="2857241"/>
              <a:ext cx="18463" cy="26828"/>
            </a:xfrm>
            <a:custGeom>
              <a:avLst/>
              <a:gdLst>
                <a:gd name="T0" fmla="*/ 2147483647 w 25"/>
                <a:gd name="T1" fmla="*/ 0 h 32"/>
                <a:gd name="T2" fmla="*/ 2147483647 w 25"/>
                <a:gd name="T3" fmla="*/ 2147483647 h 32"/>
                <a:gd name="T4" fmla="*/ 0 w 25"/>
                <a:gd name="T5" fmla="*/ 2147483647 h 32"/>
                <a:gd name="T6" fmla="*/ 2147483647 w 25"/>
                <a:gd name="T7" fmla="*/ 2147483647 h 32"/>
                <a:gd name="T8" fmla="*/ 2147483647 w 25"/>
                <a:gd name="T9" fmla="*/ 2147483647 h 32"/>
                <a:gd name="T10" fmla="*/ 2147483647 w 25"/>
                <a:gd name="T11" fmla="*/ 0 h 32"/>
                <a:gd name="T12" fmla="*/ 2147483647 w 25"/>
                <a:gd name="T13" fmla="*/ 2147483647 h 32"/>
                <a:gd name="T14" fmla="*/ 2147483647 w 25"/>
                <a:gd name="T15" fmla="*/ 0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32"/>
                <a:gd name="T26" fmla="*/ 25 w 25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32">
                  <a:moveTo>
                    <a:pt x="11" y="0"/>
                  </a:moveTo>
                  <a:lnTo>
                    <a:pt x="11" y="2"/>
                  </a:lnTo>
                  <a:lnTo>
                    <a:pt x="0" y="26"/>
                  </a:lnTo>
                  <a:lnTo>
                    <a:pt x="15" y="32"/>
                  </a:lnTo>
                  <a:lnTo>
                    <a:pt x="25" y="7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4" name="Freeform 523"/>
            <p:cNvSpPr>
              <a:spLocks/>
            </p:cNvSpPr>
            <p:nvPr/>
          </p:nvSpPr>
          <p:spPr bwMode="auto">
            <a:xfrm>
              <a:off x="664836" y="2832649"/>
              <a:ext cx="16705" cy="29063"/>
            </a:xfrm>
            <a:custGeom>
              <a:avLst/>
              <a:gdLst>
                <a:gd name="T0" fmla="*/ 2147483647 w 27"/>
                <a:gd name="T1" fmla="*/ 0 h 36"/>
                <a:gd name="T2" fmla="*/ 0 w 27"/>
                <a:gd name="T3" fmla="*/ 2147483647 h 36"/>
                <a:gd name="T4" fmla="*/ 2147483647 w 27"/>
                <a:gd name="T5" fmla="*/ 2147483647 h 36"/>
                <a:gd name="T6" fmla="*/ 2147483647 w 27"/>
                <a:gd name="T7" fmla="*/ 2147483647 h 36"/>
                <a:gd name="T8" fmla="*/ 2147483647 w 27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6"/>
                <a:gd name="T17" fmla="*/ 27 w 27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6">
                  <a:moveTo>
                    <a:pt x="14" y="0"/>
                  </a:moveTo>
                  <a:lnTo>
                    <a:pt x="0" y="29"/>
                  </a:lnTo>
                  <a:lnTo>
                    <a:pt x="14" y="36"/>
                  </a:lnTo>
                  <a:lnTo>
                    <a:pt x="27" y="7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5" name="Freeform 524"/>
            <p:cNvSpPr>
              <a:spLocks/>
            </p:cNvSpPr>
            <p:nvPr/>
          </p:nvSpPr>
          <p:spPr bwMode="auto">
            <a:xfrm>
              <a:off x="673628" y="2816999"/>
              <a:ext cx="18464" cy="21238"/>
            </a:xfrm>
            <a:custGeom>
              <a:avLst/>
              <a:gdLst>
                <a:gd name="T0" fmla="*/ 2147483647 w 24"/>
                <a:gd name="T1" fmla="*/ 0 h 26"/>
                <a:gd name="T2" fmla="*/ 2147483647 w 24"/>
                <a:gd name="T3" fmla="*/ 2147483647 h 26"/>
                <a:gd name="T4" fmla="*/ 0 w 24"/>
                <a:gd name="T5" fmla="*/ 2147483647 h 26"/>
                <a:gd name="T6" fmla="*/ 2147483647 w 24"/>
                <a:gd name="T7" fmla="*/ 2147483647 h 26"/>
                <a:gd name="T8" fmla="*/ 2147483647 w 24"/>
                <a:gd name="T9" fmla="*/ 2147483647 h 26"/>
                <a:gd name="T10" fmla="*/ 2147483647 w 24"/>
                <a:gd name="T11" fmla="*/ 2147483647 h 26"/>
                <a:gd name="T12" fmla="*/ 2147483647 w 24"/>
                <a:gd name="T13" fmla="*/ 0 h 26"/>
                <a:gd name="T14" fmla="*/ 2147483647 w 24"/>
                <a:gd name="T15" fmla="*/ 2147483647 h 26"/>
                <a:gd name="T16" fmla="*/ 2147483647 w 24"/>
                <a:gd name="T17" fmla="*/ 0 h 2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4"/>
                <a:gd name="T28" fmla="*/ 0 h 26"/>
                <a:gd name="T29" fmla="*/ 24 w 24"/>
                <a:gd name="T30" fmla="*/ 26 h 2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4" h="26">
                  <a:moveTo>
                    <a:pt x="11" y="0"/>
                  </a:moveTo>
                  <a:lnTo>
                    <a:pt x="11" y="2"/>
                  </a:lnTo>
                  <a:lnTo>
                    <a:pt x="0" y="19"/>
                  </a:lnTo>
                  <a:lnTo>
                    <a:pt x="13" y="26"/>
                  </a:lnTo>
                  <a:lnTo>
                    <a:pt x="24" y="9"/>
                  </a:lnTo>
                  <a:lnTo>
                    <a:pt x="23" y="11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6" name="Freeform 525"/>
            <p:cNvSpPr>
              <a:spLocks/>
            </p:cNvSpPr>
            <p:nvPr/>
          </p:nvSpPr>
          <p:spPr bwMode="auto">
            <a:xfrm>
              <a:off x="681542" y="2796879"/>
              <a:ext cx="28135" cy="27945"/>
            </a:xfrm>
            <a:custGeom>
              <a:avLst/>
              <a:gdLst>
                <a:gd name="T0" fmla="*/ 2147483647 w 37"/>
                <a:gd name="T1" fmla="*/ 0 h 34"/>
                <a:gd name="T2" fmla="*/ 2147483647 w 37"/>
                <a:gd name="T3" fmla="*/ 0 h 34"/>
                <a:gd name="T4" fmla="*/ 0 w 37"/>
                <a:gd name="T5" fmla="*/ 2147483647 h 34"/>
                <a:gd name="T6" fmla="*/ 2147483647 w 37"/>
                <a:gd name="T7" fmla="*/ 2147483647 h 34"/>
                <a:gd name="T8" fmla="*/ 2147483647 w 37"/>
                <a:gd name="T9" fmla="*/ 2147483647 h 34"/>
                <a:gd name="T10" fmla="*/ 2147483647 w 37"/>
                <a:gd name="T11" fmla="*/ 0 h 34"/>
                <a:gd name="T12" fmla="*/ 2147483647 w 37"/>
                <a:gd name="T13" fmla="*/ 0 h 34"/>
                <a:gd name="T14" fmla="*/ 2147483647 w 37"/>
                <a:gd name="T15" fmla="*/ 0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34"/>
                <a:gd name="T26" fmla="*/ 37 w 37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34">
                  <a:moveTo>
                    <a:pt x="27" y="0"/>
                  </a:moveTo>
                  <a:lnTo>
                    <a:pt x="25" y="0"/>
                  </a:lnTo>
                  <a:lnTo>
                    <a:pt x="0" y="23"/>
                  </a:lnTo>
                  <a:lnTo>
                    <a:pt x="12" y="34"/>
                  </a:lnTo>
                  <a:lnTo>
                    <a:pt x="37" y="13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7" name="Freeform 526"/>
            <p:cNvSpPr>
              <a:spLocks/>
            </p:cNvSpPr>
            <p:nvPr/>
          </p:nvSpPr>
          <p:spPr bwMode="auto">
            <a:xfrm>
              <a:off x="703522" y="2761109"/>
              <a:ext cx="43961" cy="45830"/>
            </a:xfrm>
            <a:custGeom>
              <a:avLst/>
              <a:gdLst>
                <a:gd name="T0" fmla="*/ 2147483647 w 59"/>
                <a:gd name="T1" fmla="*/ 0 h 52"/>
                <a:gd name="T2" fmla="*/ 2147483647 w 59"/>
                <a:gd name="T3" fmla="*/ 0 h 52"/>
                <a:gd name="T4" fmla="*/ 0 w 59"/>
                <a:gd name="T5" fmla="*/ 2147483647 h 52"/>
                <a:gd name="T6" fmla="*/ 2147483647 w 59"/>
                <a:gd name="T7" fmla="*/ 2147483647 h 52"/>
                <a:gd name="T8" fmla="*/ 2147483647 w 59"/>
                <a:gd name="T9" fmla="*/ 2147483647 h 52"/>
                <a:gd name="T10" fmla="*/ 2147483647 w 59"/>
                <a:gd name="T11" fmla="*/ 0 h 52"/>
                <a:gd name="T12" fmla="*/ 2147483647 w 59"/>
                <a:gd name="T13" fmla="*/ 0 h 52"/>
                <a:gd name="T14" fmla="*/ 2147483647 w 59"/>
                <a:gd name="T15" fmla="*/ 0 h 5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9"/>
                <a:gd name="T25" fmla="*/ 0 h 52"/>
                <a:gd name="T26" fmla="*/ 59 w 59"/>
                <a:gd name="T27" fmla="*/ 52 h 5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9" h="52">
                  <a:moveTo>
                    <a:pt x="52" y="0"/>
                  </a:moveTo>
                  <a:lnTo>
                    <a:pt x="50" y="0"/>
                  </a:lnTo>
                  <a:lnTo>
                    <a:pt x="0" y="39"/>
                  </a:lnTo>
                  <a:lnTo>
                    <a:pt x="10" y="52"/>
                  </a:lnTo>
                  <a:lnTo>
                    <a:pt x="59" y="14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8" name="Freeform 527"/>
            <p:cNvSpPr>
              <a:spLocks/>
            </p:cNvSpPr>
            <p:nvPr/>
          </p:nvSpPr>
          <p:spPr bwMode="auto">
            <a:xfrm>
              <a:off x="742207" y="2725338"/>
              <a:ext cx="59786" cy="49184"/>
            </a:xfrm>
            <a:custGeom>
              <a:avLst/>
              <a:gdLst>
                <a:gd name="T0" fmla="*/ 2147483647 w 78"/>
                <a:gd name="T1" fmla="*/ 0 h 56"/>
                <a:gd name="T2" fmla="*/ 0 w 78"/>
                <a:gd name="T3" fmla="*/ 2147483647 h 56"/>
                <a:gd name="T4" fmla="*/ 2147483647 w 78"/>
                <a:gd name="T5" fmla="*/ 2147483647 h 56"/>
                <a:gd name="T6" fmla="*/ 2147483647 w 78"/>
                <a:gd name="T7" fmla="*/ 2147483647 h 56"/>
                <a:gd name="T8" fmla="*/ 2147483647 w 78"/>
                <a:gd name="T9" fmla="*/ 0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8"/>
                <a:gd name="T16" fmla="*/ 0 h 56"/>
                <a:gd name="T17" fmla="*/ 78 w 78"/>
                <a:gd name="T18" fmla="*/ 56 h 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8" h="56">
                  <a:moveTo>
                    <a:pt x="71" y="0"/>
                  </a:moveTo>
                  <a:lnTo>
                    <a:pt x="0" y="42"/>
                  </a:lnTo>
                  <a:lnTo>
                    <a:pt x="7" y="56"/>
                  </a:lnTo>
                  <a:lnTo>
                    <a:pt x="78" y="15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09" name="Freeform 528"/>
            <p:cNvSpPr>
              <a:spLocks/>
            </p:cNvSpPr>
            <p:nvPr/>
          </p:nvSpPr>
          <p:spPr bwMode="auto">
            <a:xfrm>
              <a:off x="794959" y="2676154"/>
              <a:ext cx="94955" cy="64833"/>
            </a:xfrm>
            <a:custGeom>
              <a:avLst/>
              <a:gdLst>
                <a:gd name="T0" fmla="*/ 2147483647 w 128"/>
                <a:gd name="T1" fmla="*/ 2147483647 h 74"/>
                <a:gd name="T2" fmla="*/ 2147483647 w 128"/>
                <a:gd name="T3" fmla="*/ 0 h 74"/>
                <a:gd name="T4" fmla="*/ 0 w 128"/>
                <a:gd name="T5" fmla="*/ 2147483647 h 74"/>
                <a:gd name="T6" fmla="*/ 2147483647 w 128"/>
                <a:gd name="T7" fmla="*/ 2147483647 h 74"/>
                <a:gd name="T8" fmla="*/ 2147483647 w 128"/>
                <a:gd name="T9" fmla="*/ 2147483647 h 74"/>
                <a:gd name="T10" fmla="*/ 2147483647 w 128"/>
                <a:gd name="T11" fmla="*/ 2147483647 h 74"/>
                <a:gd name="T12" fmla="*/ 2147483647 w 128"/>
                <a:gd name="T13" fmla="*/ 2147483647 h 74"/>
                <a:gd name="T14" fmla="*/ 2147483647 w 128"/>
                <a:gd name="T15" fmla="*/ 2147483647 h 74"/>
                <a:gd name="T16" fmla="*/ 2147483647 w 128"/>
                <a:gd name="T17" fmla="*/ 2147483647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8"/>
                <a:gd name="T28" fmla="*/ 0 h 74"/>
                <a:gd name="T29" fmla="*/ 128 w 128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8" h="74">
                  <a:moveTo>
                    <a:pt x="117" y="1"/>
                  </a:moveTo>
                  <a:lnTo>
                    <a:pt x="119" y="0"/>
                  </a:lnTo>
                  <a:lnTo>
                    <a:pt x="0" y="59"/>
                  </a:lnTo>
                  <a:lnTo>
                    <a:pt x="7" y="74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26" y="13"/>
                  </a:lnTo>
                  <a:lnTo>
                    <a:pt x="128" y="11"/>
                  </a:lnTo>
                  <a:lnTo>
                    <a:pt x="117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0" name="Freeform 529"/>
            <p:cNvSpPr>
              <a:spLocks/>
            </p:cNvSpPr>
            <p:nvPr/>
          </p:nvSpPr>
          <p:spPr bwMode="auto">
            <a:xfrm>
              <a:off x="882002" y="2590082"/>
              <a:ext cx="78249" cy="92779"/>
            </a:xfrm>
            <a:custGeom>
              <a:avLst/>
              <a:gdLst>
                <a:gd name="T0" fmla="*/ 2147483647 w 103"/>
                <a:gd name="T1" fmla="*/ 2147483647 h 111"/>
                <a:gd name="T2" fmla="*/ 2147483647 w 103"/>
                <a:gd name="T3" fmla="*/ 0 h 111"/>
                <a:gd name="T4" fmla="*/ 0 w 103"/>
                <a:gd name="T5" fmla="*/ 2147483647 h 111"/>
                <a:gd name="T6" fmla="*/ 2147483647 w 103"/>
                <a:gd name="T7" fmla="*/ 2147483647 h 111"/>
                <a:gd name="T8" fmla="*/ 2147483647 w 103"/>
                <a:gd name="T9" fmla="*/ 2147483647 h 111"/>
                <a:gd name="T10" fmla="*/ 2147483647 w 103"/>
                <a:gd name="T11" fmla="*/ 2147483647 h 11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3"/>
                <a:gd name="T19" fmla="*/ 0 h 111"/>
                <a:gd name="T20" fmla="*/ 103 w 103"/>
                <a:gd name="T21" fmla="*/ 111 h 11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3" h="111">
                  <a:moveTo>
                    <a:pt x="98" y="4"/>
                  </a:moveTo>
                  <a:lnTo>
                    <a:pt x="92" y="0"/>
                  </a:lnTo>
                  <a:lnTo>
                    <a:pt x="0" y="101"/>
                  </a:lnTo>
                  <a:lnTo>
                    <a:pt x="11" y="111"/>
                  </a:lnTo>
                  <a:lnTo>
                    <a:pt x="103" y="9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1" name="Freeform 530"/>
            <p:cNvSpPr>
              <a:spLocks/>
            </p:cNvSpPr>
            <p:nvPr/>
          </p:nvSpPr>
          <p:spPr bwMode="auto">
            <a:xfrm>
              <a:off x="267433" y="3697841"/>
              <a:ext cx="222441" cy="239213"/>
            </a:xfrm>
            <a:custGeom>
              <a:avLst/>
              <a:gdLst>
                <a:gd name="T0" fmla="*/ 0 w 300"/>
                <a:gd name="T1" fmla="*/ 2147483647 h 278"/>
                <a:gd name="T2" fmla="*/ 2147483647 w 300"/>
                <a:gd name="T3" fmla="*/ 2147483647 h 278"/>
                <a:gd name="T4" fmla="*/ 2147483647 w 300"/>
                <a:gd name="T5" fmla="*/ 2147483647 h 278"/>
                <a:gd name="T6" fmla="*/ 2147483647 w 300"/>
                <a:gd name="T7" fmla="*/ 2147483647 h 278"/>
                <a:gd name="T8" fmla="*/ 2147483647 w 300"/>
                <a:gd name="T9" fmla="*/ 0 h 278"/>
                <a:gd name="T10" fmla="*/ 2147483647 w 300"/>
                <a:gd name="T11" fmla="*/ 2147483647 h 278"/>
                <a:gd name="T12" fmla="*/ 0 w 300"/>
                <a:gd name="T13" fmla="*/ 2147483647 h 278"/>
                <a:gd name="T14" fmla="*/ 0 w 300"/>
                <a:gd name="T15" fmla="*/ 2147483647 h 278"/>
                <a:gd name="T16" fmla="*/ 2147483647 w 300"/>
                <a:gd name="T17" fmla="*/ 2147483647 h 278"/>
                <a:gd name="T18" fmla="*/ 0 w 300"/>
                <a:gd name="T19" fmla="*/ 2147483647 h 2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0"/>
                <a:gd name="T31" fmla="*/ 0 h 278"/>
                <a:gd name="T32" fmla="*/ 300 w 300"/>
                <a:gd name="T33" fmla="*/ 278 h 2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0" h="278">
                  <a:moveTo>
                    <a:pt x="0" y="7"/>
                  </a:moveTo>
                  <a:lnTo>
                    <a:pt x="2" y="11"/>
                  </a:lnTo>
                  <a:lnTo>
                    <a:pt x="288" y="278"/>
                  </a:lnTo>
                  <a:lnTo>
                    <a:pt x="300" y="26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0" y="7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2" name="Freeform 531"/>
            <p:cNvSpPr>
              <a:spLocks/>
            </p:cNvSpPr>
            <p:nvPr/>
          </p:nvSpPr>
          <p:spPr bwMode="auto">
            <a:xfrm>
              <a:off x="212922" y="3501105"/>
              <a:ext cx="62424" cy="200089"/>
            </a:xfrm>
            <a:custGeom>
              <a:avLst/>
              <a:gdLst>
                <a:gd name="T0" fmla="*/ 0 w 89"/>
                <a:gd name="T1" fmla="*/ 2147483647 h 232"/>
                <a:gd name="T2" fmla="*/ 0 w 89"/>
                <a:gd name="T3" fmla="*/ 2147483647 h 232"/>
                <a:gd name="T4" fmla="*/ 2147483647 w 89"/>
                <a:gd name="T5" fmla="*/ 2147483647 h 232"/>
                <a:gd name="T6" fmla="*/ 2147483647 w 89"/>
                <a:gd name="T7" fmla="*/ 2147483647 h 232"/>
                <a:gd name="T8" fmla="*/ 2147483647 w 89"/>
                <a:gd name="T9" fmla="*/ 0 h 232"/>
                <a:gd name="T10" fmla="*/ 2147483647 w 89"/>
                <a:gd name="T11" fmla="*/ 2147483647 h 232"/>
                <a:gd name="T12" fmla="*/ 0 w 89"/>
                <a:gd name="T13" fmla="*/ 2147483647 h 232"/>
                <a:gd name="T14" fmla="*/ 0 w 89"/>
                <a:gd name="T15" fmla="*/ 2147483647 h 232"/>
                <a:gd name="T16" fmla="*/ 0 w 89"/>
                <a:gd name="T17" fmla="*/ 2147483647 h 232"/>
                <a:gd name="T18" fmla="*/ 0 w 89"/>
                <a:gd name="T19" fmla="*/ 2147483647 h 2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9"/>
                <a:gd name="T31" fmla="*/ 0 h 232"/>
                <a:gd name="T32" fmla="*/ 89 w 89"/>
                <a:gd name="T33" fmla="*/ 232 h 2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9" h="232">
                  <a:moveTo>
                    <a:pt x="0" y="2"/>
                  </a:moveTo>
                  <a:lnTo>
                    <a:pt x="0" y="6"/>
                  </a:lnTo>
                  <a:lnTo>
                    <a:pt x="73" y="232"/>
                  </a:lnTo>
                  <a:lnTo>
                    <a:pt x="89" y="228"/>
                  </a:lnTo>
                  <a:lnTo>
                    <a:pt x="16" y="0"/>
                  </a:lnTo>
                  <a:lnTo>
                    <a:pt x="16" y="4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3" name="Freeform 532"/>
            <p:cNvSpPr>
              <a:spLocks/>
            </p:cNvSpPr>
            <p:nvPr/>
          </p:nvSpPr>
          <p:spPr bwMode="auto">
            <a:xfrm>
              <a:off x="212922" y="3416150"/>
              <a:ext cx="20222" cy="89426"/>
            </a:xfrm>
            <a:custGeom>
              <a:avLst/>
              <a:gdLst>
                <a:gd name="T0" fmla="*/ 2147483647 w 27"/>
                <a:gd name="T1" fmla="*/ 0 h 102"/>
                <a:gd name="T2" fmla="*/ 2147483647 w 27"/>
                <a:gd name="T3" fmla="*/ 0 h 102"/>
                <a:gd name="T4" fmla="*/ 0 w 27"/>
                <a:gd name="T5" fmla="*/ 2147483647 h 102"/>
                <a:gd name="T6" fmla="*/ 2147483647 w 27"/>
                <a:gd name="T7" fmla="*/ 2147483647 h 102"/>
                <a:gd name="T8" fmla="*/ 2147483647 w 27"/>
                <a:gd name="T9" fmla="*/ 0 h 102"/>
                <a:gd name="T10" fmla="*/ 2147483647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0" y="0"/>
                  </a:moveTo>
                  <a:lnTo>
                    <a:pt x="12" y="0"/>
                  </a:lnTo>
                  <a:lnTo>
                    <a:pt x="0" y="100"/>
                  </a:lnTo>
                  <a:lnTo>
                    <a:pt x="16" y="102"/>
                  </a:lnTo>
                  <a:lnTo>
                    <a:pt x="2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4" name="Freeform 533"/>
            <p:cNvSpPr>
              <a:spLocks/>
            </p:cNvSpPr>
            <p:nvPr/>
          </p:nvSpPr>
          <p:spPr bwMode="auto">
            <a:xfrm>
              <a:off x="819577" y="3961646"/>
              <a:ext cx="14947" cy="17885"/>
            </a:xfrm>
            <a:custGeom>
              <a:avLst/>
              <a:gdLst>
                <a:gd name="T0" fmla="*/ 2147483647 w 20"/>
                <a:gd name="T1" fmla="*/ 2147483647 h 21"/>
                <a:gd name="T2" fmla="*/ 2147483647 w 20"/>
                <a:gd name="T3" fmla="*/ 2147483647 h 21"/>
                <a:gd name="T4" fmla="*/ 2147483647 w 20"/>
                <a:gd name="T5" fmla="*/ 2147483647 h 21"/>
                <a:gd name="T6" fmla="*/ 2147483647 w 20"/>
                <a:gd name="T7" fmla="*/ 0 h 21"/>
                <a:gd name="T8" fmla="*/ 0 w 20"/>
                <a:gd name="T9" fmla="*/ 2147483647 h 21"/>
                <a:gd name="T10" fmla="*/ 0 w 20"/>
                <a:gd name="T11" fmla="*/ 2147483647 h 21"/>
                <a:gd name="T12" fmla="*/ 0 w 20"/>
                <a:gd name="T13" fmla="*/ 2147483647 h 21"/>
                <a:gd name="T14" fmla="*/ 0 w 20"/>
                <a:gd name="T15" fmla="*/ 2147483647 h 21"/>
                <a:gd name="T16" fmla="*/ 2147483647 w 20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1"/>
                <a:gd name="T29" fmla="*/ 20 w 20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1">
                  <a:moveTo>
                    <a:pt x="12" y="19"/>
                  </a:moveTo>
                  <a:lnTo>
                    <a:pt x="12" y="21"/>
                  </a:lnTo>
                  <a:lnTo>
                    <a:pt x="20" y="13"/>
                  </a:lnTo>
                  <a:lnTo>
                    <a:pt x="8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5" name="Freeform 534"/>
            <p:cNvSpPr>
              <a:spLocks/>
            </p:cNvSpPr>
            <p:nvPr/>
          </p:nvSpPr>
          <p:spPr bwMode="auto">
            <a:xfrm>
              <a:off x="794959" y="3972824"/>
              <a:ext cx="29893" cy="32416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0 h 44"/>
                <a:gd name="T6" fmla="*/ 0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4"/>
                <a:gd name="T17" fmla="*/ 44 w 44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4">
                  <a:moveTo>
                    <a:pt x="11" y="44"/>
                  </a:moveTo>
                  <a:lnTo>
                    <a:pt x="44" y="10"/>
                  </a:lnTo>
                  <a:lnTo>
                    <a:pt x="32" y="0"/>
                  </a:lnTo>
                  <a:lnTo>
                    <a:pt x="0" y="35"/>
                  </a:lnTo>
                  <a:lnTo>
                    <a:pt x="11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6" name="Freeform 535"/>
            <p:cNvSpPr>
              <a:spLocks/>
            </p:cNvSpPr>
            <p:nvPr/>
          </p:nvSpPr>
          <p:spPr bwMode="auto">
            <a:xfrm>
              <a:off x="772100" y="3998534"/>
              <a:ext cx="30773" cy="42477"/>
            </a:xfrm>
            <a:custGeom>
              <a:avLst/>
              <a:gdLst>
                <a:gd name="T0" fmla="*/ 2147483647 w 42"/>
                <a:gd name="T1" fmla="*/ 2147483647 h 48"/>
                <a:gd name="T2" fmla="*/ 2147483647 w 42"/>
                <a:gd name="T3" fmla="*/ 2147483647 h 48"/>
                <a:gd name="T4" fmla="*/ 2147483647 w 42"/>
                <a:gd name="T5" fmla="*/ 2147483647 h 48"/>
                <a:gd name="T6" fmla="*/ 2147483647 w 42"/>
                <a:gd name="T7" fmla="*/ 0 h 48"/>
                <a:gd name="T8" fmla="*/ 0 w 42"/>
                <a:gd name="T9" fmla="*/ 2147483647 h 48"/>
                <a:gd name="T10" fmla="*/ 2147483647 w 42"/>
                <a:gd name="T11" fmla="*/ 2147483647 h 48"/>
                <a:gd name="T12" fmla="*/ 2147483647 w 42"/>
                <a:gd name="T13" fmla="*/ 2147483647 h 48"/>
                <a:gd name="T14" fmla="*/ 2147483647 w 42"/>
                <a:gd name="T15" fmla="*/ 2147483647 h 48"/>
                <a:gd name="T16" fmla="*/ 2147483647 w 42"/>
                <a:gd name="T17" fmla="*/ 2147483647 h 4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8"/>
                <a:gd name="T29" fmla="*/ 42 w 42"/>
                <a:gd name="T30" fmla="*/ 48 h 4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8">
                  <a:moveTo>
                    <a:pt x="12" y="48"/>
                  </a:moveTo>
                  <a:lnTo>
                    <a:pt x="12" y="46"/>
                  </a:lnTo>
                  <a:lnTo>
                    <a:pt x="42" y="9"/>
                  </a:lnTo>
                  <a:lnTo>
                    <a:pt x="31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2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7" name="Freeform 536"/>
            <p:cNvSpPr>
              <a:spLocks/>
            </p:cNvSpPr>
            <p:nvPr/>
          </p:nvSpPr>
          <p:spPr bwMode="auto">
            <a:xfrm>
              <a:off x="754516" y="4029833"/>
              <a:ext cx="26376" cy="24592"/>
            </a:xfrm>
            <a:custGeom>
              <a:avLst/>
              <a:gdLst>
                <a:gd name="T0" fmla="*/ 2147483647 w 37"/>
                <a:gd name="T1" fmla="*/ 2147483647 h 29"/>
                <a:gd name="T2" fmla="*/ 2147483647 w 37"/>
                <a:gd name="T3" fmla="*/ 2147483647 h 29"/>
                <a:gd name="T4" fmla="*/ 2147483647 w 37"/>
                <a:gd name="T5" fmla="*/ 0 h 29"/>
                <a:gd name="T6" fmla="*/ 2147483647 w 37"/>
                <a:gd name="T7" fmla="*/ 2147483647 h 29"/>
                <a:gd name="T8" fmla="*/ 0 w 37"/>
                <a:gd name="T9" fmla="*/ 2147483647 h 29"/>
                <a:gd name="T10" fmla="*/ 2147483647 w 37"/>
                <a:gd name="T11" fmla="*/ 2147483647 h 29"/>
                <a:gd name="T12" fmla="*/ 0 w 37"/>
                <a:gd name="T13" fmla="*/ 2147483647 h 29"/>
                <a:gd name="T14" fmla="*/ 2147483647 w 37"/>
                <a:gd name="T15" fmla="*/ 2147483647 h 2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"/>
                <a:gd name="T25" fmla="*/ 0 h 29"/>
                <a:gd name="T26" fmla="*/ 37 w 37"/>
                <a:gd name="T27" fmla="*/ 29 h 2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" h="29">
                  <a:moveTo>
                    <a:pt x="12" y="29"/>
                  </a:moveTo>
                  <a:lnTo>
                    <a:pt x="37" y="14"/>
                  </a:lnTo>
                  <a:lnTo>
                    <a:pt x="27" y="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1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8" name="Freeform 537"/>
            <p:cNvSpPr>
              <a:spLocks/>
            </p:cNvSpPr>
            <p:nvPr/>
          </p:nvSpPr>
          <p:spPr bwMode="auto">
            <a:xfrm>
              <a:off x="731656" y="4044365"/>
              <a:ext cx="29893" cy="44713"/>
            </a:xfrm>
            <a:custGeom>
              <a:avLst/>
              <a:gdLst>
                <a:gd name="T0" fmla="*/ 2147483647 w 41"/>
                <a:gd name="T1" fmla="*/ 2147483647 h 48"/>
                <a:gd name="T2" fmla="*/ 2147483647 w 41"/>
                <a:gd name="T3" fmla="*/ 2147483647 h 48"/>
                <a:gd name="T4" fmla="*/ 2147483647 w 41"/>
                <a:gd name="T5" fmla="*/ 2147483647 h 48"/>
                <a:gd name="T6" fmla="*/ 2147483647 w 41"/>
                <a:gd name="T7" fmla="*/ 0 h 48"/>
                <a:gd name="T8" fmla="*/ 0 w 41"/>
                <a:gd name="T9" fmla="*/ 2147483647 h 48"/>
                <a:gd name="T10" fmla="*/ 2147483647 w 41"/>
                <a:gd name="T11" fmla="*/ 2147483647 h 48"/>
                <a:gd name="T12" fmla="*/ 2147483647 w 41"/>
                <a:gd name="T13" fmla="*/ 2147483647 h 48"/>
                <a:gd name="T14" fmla="*/ 2147483647 w 41"/>
                <a:gd name="T15" fmla="*/ 2147483647 h 48"/>
                <a:gd name="T16" fmla="*/ 2147483647 w 41"/>
                <a:gd name="T17" fmla="*/ 2147483647 h 48"/>
                <a:gd name="T18" fmla="*/ 2147483647 w 41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1"/>
                <a:gd name="T31" fmla="*/ 0 h 48"/>
                <a:gd name="T32" fmla="*/ 41 w 41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1" h="48">
                  <a:moveTo>
                    <a:pt x="10" y="48"/>
                  </a:moveTo>
                  <a:lnTo>
                    <a:pt x="12" y="46"/>
                  </a:lnTo>
                  <a:lnTo>
                    <a:pt x="41" y="11"/>
                  </a:lnTo>
                  <a:lnTo>
                    <a:pt x="29" y="0"/>
                  </a:lnTo>
                  <a:lnTo>
                    <a:pt x="0" y="36"/>
                  </a:lnTo>
                  <a:lnTo>
                    <a:pt x="2" y="34"/>
                  </a:lnTo>
                  <a:lnTo>
                    <a:pt x="10" y="48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19" name="Freeform 538"/>
            <p:cNvSpPr>
              <a:spLocks/>
            </p:cNvSpPr>
            <p:nvPr/>
          </p:nvSpPr>
          <p:spPr bwMode="auto">
            <a:xfrm>
              <a:off x="695609" y="4075664"/>
              <a:ext cx="43961" cy="32416"/>
            </a:xfrm>
            <a:custGeom>
              <a:avLst/>
              <a:gdLst>
                <a:gd name="T0" fmla="*/ 2147483647 w 60"/>
                <a:gd name="T1" fmla="*/ 2147483647 h 41"/>
                <a:gd name="T2" fmla="*/ 2147483647 w 60"/>
                <a:gd name="T3" fmla="*/ 2147483647 h 41"/>
                <a:gd name="T4" fmla="*/ 2147483647 w 60"/>
                <a:gd name="T5" fmla="*/ 0 h 41"/>
                <a:gd name="T6" fmla="*/ 0 w 60"/>
                <a:gd name="T7" fmla="*/ 2147483647 h 41"/>
                <a:gd name="T8" fmla="*/ 2147483647 w 60"/>
                <a:gd name="T9" fmla="*/ 2147483647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41"/>
                <a:gd name="T17" fmla="*/ 60 w 60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41">
                  <a:moveTo>
                    <a:pt x="8" y="41"/>
                  </a:moveTo>
                  <a:lnTo>
                    <a:pt x="60" y="14"/>
                  </a:lnTo>
                  <a:lnTo>
                    <a:pt x="52" y="0"/>
                  </a:lnTo>
                  <a:lnTo>
                    <a:pt x="0" y="27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0" name="Freeform 539"/>
            <p:cNvSpPr>
              <a:spLocks/>
            </p:cNvSpPr>
            <p:nvPr/>
          </p:nvSpPr>
          <p:spPr bwMode="auto">
            <a:xfrm>
              <a:off x="673628" y="4095784"/>
              <a:ext cx="27256" cy="26828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5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1" name="Freeform 540"/>
            <p:cNvSpPr>
              <a:spLocks/>
            </p:cNvSpPr>
            <p:nvPr/>
          </p:nvSpPr>
          <p:spPr bwMode="auto">
            <a:xfrm>
              <a:off x="662199" y="4108080"/>
              <a:ext cx="16705" cy="14532"/>
            </a:xfrm>
            <a:custGeom>
              <a:avLst/>
              <a:gdLst>
                <a:gd name="T0" fmla="*/ 0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2147483647 w 21"/>
                <a:gd name="T11" fmla="*/ 2147483647 h 19"/>
                <a:gd name="T12" fmla="*/ 0 w 21"/>
                <a:gd name="T13" fmla="*/ 2147483647 h 19"/>
                <a:gd name="T14" fmla="*/ 2147483647 w 21"/>
                <a:gd name="T15" fmla="*/ 2147483647 h 19"/>
                <a:gd name="T16" fmla="*/ 0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0" y="19"/>
                  </a:moveTo>
                  <a:lnTo>
                    <a:pt x="2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0" y="2"/>
                  </a:lnTo>
                  <a:lnTo>
                    <a:pt x="4" y="3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2" name="Freeform 541"/>
            <p:cNvSpPr>
              <a:spLocks/>
            </p:cNvSpPr>
            <p:nvPr/>
          </p:nvSpPr>
          <p:spPr bwMode="auto">
            <a:xfrm>
              <a:off x="648132" y="4108080"/>
              <a:ext cx="16705" cy="14532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0 h 21"/>
                <a:gd name="T12" fmla="*/ 2147483647 w 21"/>
                <a:gd name="T13" fmla="*/ 0 h 21"/>
                <a:gd name="T14" fmla="*/ 2147483647 w 21"/>
                <a:gd name="T15" fmla="*/ 0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4" y="17"/>
                  </a:moveTo>
                  <a:lnTo>
                    <a:pt x="0" y="17"/>
                  </a:lnTo>
                  <a:lnTo>
                    <a:pt x="17" y="21"/>
                  </a:lnTo>
                  <a:lnTo>
                    <a:pt x="21" y="5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3" name="Freeform 542"/>
            <p:cNvSpPr>
              <a:spLocks/>
            </p:cNvSpPr>
            <p:nvPr/>
          </p:nvSpPr>
          <p:spPr bwMode="auto">
            <a:xfrm>
              <a:off x="637581" y="4108080"/>
              <a:ext cx="15826" cy="14532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2147483647 w 21"/>
                <a:gd name="T9" fmla="*/ 2147483647 h 19"/>
                <a:gd name="T10" fmla="*/ 0 w 21"/>
                <a:gd name="T11" fmla="*/ 2147483647 h 19"/>
                <a:gd name="T12" fmla="*/ 2147483647 w 21"/>
                <a:gd name="T13" fmla="*/ 2147483647 h 19"/>
                <a:gd name="T14" fmla="*/ 0 w 21"/>
                <a:gd name="T15" fmla="*/ 2147483647 h 19"/>
                <a:gd name="T16" fmla="*/ 0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5" y="19"/>
                  </a:moveTo>
                  <a:lnTo>
                    <a:pt x="3" y="19"/>
                  </a:lnTo>
                  <a:lnTo>
                    <a:pt x="21" y="17"/>
                  </a:lnTo>
                  <a:lnTo>
                    <a:pt x="19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4" name="Freeform 543"/>
            <p:cNvSpPr>
              <a:spLocks/>
            </p:cNvSpPr>
            <p:nvPr/>
          </p:nvSpPr>
          <p:spPr bwMode="auto">
            <a:xfrm>
              <a:off x="621755" y="4108080"/>
              <a:ext cx="18463" cy="22356"/>
            </a:xfrm>
            <a:custGeom>
              <a:avLst/>
              <a:gdLst>
                <a:gd name="T0" fmla="*/ 0 w 26"/>
                <a:gd name="T1" fmla="*/ 2147483647 h 23"/>
                <a:gd name="T2" fmla="*/ 2147483647 w 26"/>
                <a:gd name="T3" fmla="*/ 2147483647 h 23"/>
                <a:gd name="T4" fmla="*/ 2147483647 w 26"/>
                <a:gd name="T5" fmla="*/ 2147483647 h 23"/>
                <a:gd name="T6" fmla="*/ 2147483647 w 26"/>
                <a:gd name="T7" fmla="*/ 0 h 23"/>
                <a:gd name="T8" fmla="*/ 0 w 26"/>
                <a:gd name="T9" fmla="*/ 2147483647 h 23"/>
                <a:gd name="T10" fmla="*/ 2147483647 w 26"/>
                <a:gd name="T11" fmla="*/ 2147483647 h 23"/>
                <a:gd name="T12" fmla="*/ 0 w 26"/>
                <a:gd name="T13" fmla="*/ 2147483647 h 23"/>
                <a:gd name="T14" fmla="*/ 2147483647 w 26"/>
                <a:gd name="T15" fmla="*/ 2147483647 h 23"/>
                <a:gd name="T16" fmla="*/ 2147483647 w 26"/>
                <a:gd name="T17" fmla="*/ 2147483647 h 23"/>
                <a:gd name="T18" fmla="*/ 0 w 2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3"/>
                <a:gd name="T32" fmla="*/ 26 w 2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3">
                  <a:moveTo>
                    <a:pt x="0" y="21"/>
                  </a:moveTo>
                  <a:lnTo>
                    <a:pt x="5" y="21"/>
                  </a:lnTo>
                  <a:lnTo>
                    <a:pt x="26" y="15"/>
                  </a:lnTo>
                  <a:lnTo>
                    <a:pt x="21" y="0"/>
                  </a:lnTo>
                  <a:lnTo>
                    <a:pt x="0" y="5"/>
                  </a:lnTo>
                  <a:lnTo>
                    <a:pt x="5" y="5"/>
                  </a:lnTo>
                  <a:lnTo>
                    <a:pt x="0" y="21"/>
                  </a:lnTo>
                  <a:lnTo>
                    <a:pt x="1" y="23"/>
                  </a:lnTo>
                  <a:lnTo>
                    <a:pt x="5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5" name="Freeform 544"/>
            <p:cNvSpPr>
              <a:spLocks/>
            </p:cNvSpPr>
            <p:nvPr/>
          </p:nvSpPr>
          <p:spPr bwMode="auto">
            <a:xfrm>
              <a:off x="610325" y="4114787"/>
              <a:ext cx="14947" cy="13414"/>
            </a:xfrm>
            <a:custGeom>
              <a:avLst/>
              <a:gdLst>
                <a:gd name="T0" fmla="*/ 0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2147483647 h 20"/>
                <a:gd name="T8" fmla="*/ 2147483647 w 19"/>
                <a:gd name="T9" fmla="*/ 0 h 20"/>
                <a:gd name="T10" fmla="*/ 0 w 19"/>
                <a:gd name="T11" fmla="*/ 2147483647 h 20"/>
                <a:gd name="T12" fmla="*/ 2147483647 w 19"/>
                <a:gd name="T13" fmla="*/ 2147483647 h 20"/>
                <a:gd name="T14" fmla="*/ 0 w 19"/>
                <a:gd name="T15" fmla="*/ 2147483647 h 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9"/>
                <a:gd name="T25" fmla="*/ 0 h 20"/>
                <a:gd name="T26" fmla="*/ 19 w 19"/>
                <a:gd name="T27" fmla="*/ 20 h 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9" h="20">
                  <a:moveTo>
                    <a:pt x="0" y="14"/>
                  </a:moveTo>
                  <a:lnTo>
                    <a:pt x="2" y="14"/>
                  </a:lnTo>
                  <a:lnTo>
                    <a:pt x="14" y="20"/>
                  </a:lnTo>
                  <a:lnTo>
                    <a:pt x="19" y="4"/>
                  </a:lnTo>
                  <a:lnTo>
                    <a:pt x="8" y="0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6" name="Freeform 545"/>
            <p:cNvSpPr>
              <a:spLocks/>
            </p:cNvSpPr>
            <p:nvPr/>
          </p:nvSpPr>
          <p:spPr bwMode="auto">
            <a:xfrm>
              <a:off x="591862" y="4101373"/>
              <a:ext cx="25497" cy="21239"/>
            </a:xfrm>
            <a:custGeom>
              <a:avLst/>
              <a:gdLst>
                <a:gd name="T0" fmla="*/ 0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2147483647 h 25"/>
                <a:gd name="T8" fmla="*/ 2147483647 w 31"/>
                <a:gd name="T9" fmla="*/ 0 h 25"/>
                <a:gd name="T10" fmla="*/ 2147483647 w 31"/>
                <a:gd name="T11" fmla="*/ 2147483647 h 25"/>
                <a:gd name="T12" fmla="*/ 0 w 31"/>
                <a:gd name="T13" fmla="*/ 2147483647 h 25"/>
                <a:gd name="T14" fmla="*/ 2147483647 w 31"/>
                <a:gd name="T15" fmla="*/ 2147483647 h 25"/>
                <a:gd name="T16" fmla="*/ 2147483647 w 31"/>
                <a:gd name="T17" fmla="*/ 2147483647 h 25"/>
                <a:gd name="T18" fmla="*/ 0 w 3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5"/>
                <a:gd name="T32" fmla="*/ 31 w 3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5">
                  <a:moveTo>
                    <a:pt x="0" y="13"/>
                  </a:moveTo>
                  <a:lnTo>
                    <a:pt x="4" y="15"/>
                  </a:lnTo>
                  <a:lnTo>
                    <a:pt x="23" y="25"/>
                  </a:lnTo>
                  <a:lnTo>
                    <a:pt x="31" y="11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7" name="Freeform 546"/>
            <p:cNvSpPr>
              <a:spLocks/>
            </p:cNvSpPr>
            <p:nvPr/>
          </p:nvSpPr>
          <p:spPr bwMode="auto">
            <a:xfrm>
              <a:off x="576915" y="4089077"/>
              <a:ext cx="26376" cy="25709"/>
            </a:xfrm>
            <a:custGeom>
              <a:avLst/>
              <a:gdLst>
                <a:gd name="T0" fmla="*/ 0 w 33"/>
                <a:gd name="T1" fmla="*/ 2147483647 h 32"/>
                <a:gd name="T2" fmla="*/ 0 w 33"/>
                <a:gd name="T3" fmla="*/ 2147483647 h 32"/>
                <a:gd name="T4" fmla="*/ 2147483647 w 33"/>
                <a:gd name="T5" fmla="*/ 2147483647 h 32"/>
                <a:gd name="T6" fmla="*/ 2147483647 w 33"/>
                <a:gd name="T7" fmla="*/ 2147483647 h 32"/>
                <a:gd name="T8" fmla="*/ 2147483647 w 33"/>
                <a:gd name="T9" fmla="*/ 0 h 32"/>
                <a:gd name="T10" fmla="*/ 0 w 33"/>
                <a:gd name="T11" fmla="*/ 2147483647 h 32"/>
                <a:gd name="T12" fmla="*/ 0 w 33"/>
                <a:gd name="T13" fmla="*/ 2147483647 h 32"/>
                <a:gd name="T14" fmla="*/ 0 w 33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3"/>
                <a:gd name="T25" fmla="*/ 0 h 32"/>
                <a:gd name="T26" fmla="*/ 33 w 33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3" h="32">
                  <a:moveTo>
                    <a:pt x="0" y="9"/>
                  </a:moveTo>
                  <a:lnTo>
                    <a:pt x="0" y="11"/>
                  </a:lnTo>
                  <a:lnTo>
                    <a:pt x="21" y="32"/>
                  </a:lnTo>
                  <a:lnTo>
                    <a:pt x="33" y="21"/>
                  </a:lnTo>
                  <a:lnTo>
                    <a:pt x="13" y="0"/>
                  </a:lnTo>
                  <a:lnTo>
                    <a:pt x="0" y="9"/>
                  </a:lnTo>
                  <a:lnTo>
                    <a:pt x="0" y="1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8" name="Freeform 547"/>
            <p:cNvSpPr>
              <a:spLocks/>
            </p:cNvSpPr>
            <p:nvPr/>
          </p:nvSpPr>
          <p:spPr bwMode="auto">
            <a:xfrm>
              <a:off x="539988" y="4029833"/>
              <a:ext cx="47477" cy="61480"/>
            </a:xfrm>
            <a:custGeom>
              <a:avLst/>
              <a:gdLst>
                <a:gd name="T0" fmla="*/ 0 w 61"/>
                <a:gd name="T1" fmla="*/ 2147483647 h 73"/>
                <a:gd name="T2" fmla="*/ 2147483647 w 61"/>
                <a:gd name="T3" fmla="*/ 2147483647 h 73"/>
                <a:gd name="T4" fmla="*/ 2147483647 w 61"/>
                <a:gd name="T5" fmla="*/ 2147483647 h 73"/>
                <a:gd name="T6" fmla="*/ 2147483647 w 61"/>
                <a:gd name="T7" fmla="*/ 2147483647 h 73"/>
                <a:gd name="T8" fmla="*/ 2147483647 w 61"/>
                <a:gd name="T9" fmla="*/ 0 h 73"/>
                <a:gd name="T10" fmla="*/ 2147483647 w 61"/>
                <a:gd name="T11" fmla="*/ 2147483647 h 73"/>
                <a:gd name="T12" fmla="*/ 0 w 61"/>
                <a:gd name="T13" fmla="*/ 2147483647 h 73"/>
                <a:gd name="T14" fmla="*/ 2147483647 w 61"/>
                <a:gd name="T15" fmla="*/ 2147483647 h 73"/>
                <a:gd name="T16" fmla="*/ 0 w 61"/>
                <a:gd name="T17" fmla="*/ 2147483647 h 7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73"/>
                <a:gd name="T29" fmla="*/ 61 w 61"/>
                <a:gd name="T30" fmla="*/ 73 h 7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73">
                  <a:moveTo>
                    <a:pt x="0" y="10"/>
                  </a:moveTo>
                  <a:lnTo>
                    <a:pt x="2" y="10"/>
                  </a:lnTo>
                  <a:lnTo>
                    <a:pt x="48" y="73"/>
                  </a:lnTo>
                  <a:lnTo>
                    <a:pt x="61" y="64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29" name="Freeform 548"/>
            <p:cNvSpPr>
              <a:spLocks/>
            </p:cNvSpPr>
            <p:nvPr/>
          </p:nvSpPr>
          <p:spPr bwMode="auto">
            <a:xfrm>
              <a:off x="514492" y="3977296"/>
              <a:ext cx="40444" cy="59244"/>
            </a:xfrm>
            <a:custGeom>
              <a:avLst/>
              <a:gdLst>
                <a:gd name="T0" fmla="*/ 2147483647 w 52"/>
                <a:gd name="T1" fmla="*/ 2147483647 h 71"/>
                <a:gd name="T2" fmla="*/ 0 w 52"/>
                <a:gd name="T3" fmla="*/ 2147483647 h 71"/>
                <a:gd name="T4" fmla="*/ 2147483647 w 52"/>
                <a:gd name="T5" fmla="*/ 2147483647 h 71"/>
                <a:gd name="T6" fmla="*/ 2147483647 w 52"/>
                <a:gd name="T7" fmla="*/ 2147483647 h 71"/>
                <a:gd name="T8" fmla="*/ 2147483647 w 52"/>
                <a:gd name="T9" fmla="*/ 2147483647 h 71"/>
                <a:gd name="T10" fmla="*/ 2147483647 w 52"/>
                <a:gd name="T11" fmla="*/ 0 h 71"/>
                <a:gd name="T12" fmla="*/ 2147483647 w 52"/>
                <a:gd name="T13" fmla="*/ 2147483647 h 71"/>
                <a:gd name="T14" fmla="*/ 2147483647 w 52"/>
                <a:gd name="T15" fmla="*/ 0 h 71"/>
                <a:gd name="T16" fmla="*/ 2147483647 w 52"/>
                <a:gd name="T17" fmla="*/ 2147483647 h 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71"/>
                <a:gd name="T29" fmla="*/ 52 w 52"/>
                <a:gd name="T30" fmla="*/ 71 h 7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71">
                  <a:moveTo>
                    <a:pt x="2" y="11"/>
                  </a:moveTo>
                  <a:lnTo>
                    <a:pt x="0" y="10"/>
                  </a:lnTo>
                  <a:lnTo>
                    <a:pt x="37" y="71"/>
                  </a:lnTo>
                  <a:lnTo>
                    <a:pt x="52" y="6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0" name="Freeform 549"/>
            <p:cNvSpPr>
              <a:spLocks/>
            </p:cNvSpPr>
            <p:nvPr/>
          </p:nvSpPr>
          <p:spPr bwMode="auto">
            <a:xfrm>
              <a:off x="500424" y="3959410"/>
              <a:ext cx="21980" cy="27945"/>
            </a:xfrm>
            <a:custGeom>
              <a:avLst/>
              <a:gdLst>
                <a:gd name="T0" fmla="*/ 0 w 31"/>
                <a:gd name="T1" fmla="*/ 2147483647 h 32"/>
                <a:gd name="T2" fmla="*/ 2147483647 w 31"/>
                <a:gd name="T3" fmla="*/ 2147483647 h 32"/>
                <a:gd name="T4" fmla="*/ 2147483647 w 31"/>
                <a:gd name="T5" fmla="*/ 2147483647 h 32"/>
                <a:gd name="T6" fmla="*/ 2147483647 w 31"/>
                <a:gd name="T7" fmla="*/ 2147483647 h 32"/>
                <a:gd name="T8" fmla="*/ 2147483647 w 31"/>
                <a:gd name="T9" fmla="*/ 0 h 32"/>
                <a:gd name="T10" fmla="*/ 2147483647 w 31"/>
                <a:gd name="T11" fmla="*/ 2147483647 h 32"/>
                <a:gd name="T12" fmla="*/ 0 w 31"/>
                <a:gd name="T13" fmla="*/ 2147483647 h 32"/>
                <a:gd name="T14" fmla="*/ 0 w 31"/>
                <a:gd name="T15" fmla="*/ 2147483647 h 32"/>
                <a:gd name="T16" fmla="*/ 2147483647 w 31"/>
                <a:gd name="T17" fmla="*/ 2147483647 h 32"/>
                <a:gd name="T18" fmla="*/ 0 w 31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32"/>
                <a:gd name="T32" fmla="*/ 31 w 31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32">
                  <a:moveTo>
                    <a:pt x="0" y="8"/>
                  </a:moveTo>
                  <a:lnTo>
                    <a:pt x="2" y="11"/>
                  </a:lnTo>
                  <a:lnTo>
                    <a:pt x="19" y="32"/>
                  </a:lnTo>
                  <a:lnTo>
                    <a:pt x="31" y="21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0" y="8"/>
                  </a:lnTo>
                  <a:lnTo>
                    <a:pt x="0" y="9"/>
                  </a:lnTo>
                  <a:lnTo>
                    <a:pt x="2" y="11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1" name="Freeform 550"/>
            <p:cNvSpPr>
              <a:spLocks/>
            </p:cNvSpPr>
            <p:nvPr/>
          </p:nvSpPr>
          <p:spPr bwMode="auto">
            <a:xfrm>
              <a:off x="496907" y="3945997"/>
              <a:ext cx="17584" cy="16767"/>
            </a:xfrm>
            <a:custGeom>
              <a:avLst/>
              <a:gdLst>
                <a:gd name="T0" fmla="*/ 2147483647 w 22"/>
                <a:gd name="T1" fmla="*/ 2147483647 h 25"/>
                <a:gd name="T2" fmla="*/ 0 w 22"/>
                <a:gd name="T3" fmla="*/ 2147483647 h 25"/>
                <a:gd name="T4" fmla="*/ 2147483647 w 22"/>
                <a:gd name="T5" fmla="*/ 2147483647 h 25"/>
                <a:gd name="T6" fmla="*/ 2147483647 w 22"/>
                <a:gd name="T7" fmla="*/ 2147483647 h 25"/>
                <a:gd name="T8" fmla="*/ 2147483647 w 22"/>
                <a:gd name="T9" fmla="*/ 2147483647 h 25"/>
                <a:gd name="T10" fmla="*/ 2147483647 w 22"/>
                <a:gd name="T11" fmla="*/ 0 h 25"/>
                <a:gd name="T12" fmla="*/ 2147483647 w 22"/>
                <a:gd name="T13" fmla="*/ 2147483647 h 25"/>
                <a:gd name="T14" fmla="*/ 2147483647 w 22"/>
                <a:gd name="T15" fmla="*/ 2147483647 h 25"/>
                <a:gd name="T16" fmla="*/ 2147483647 w 22"/>
                <a:gd name="T17" fmla="*/ 0 h 25"/>
                <a:gd name="T18" fmla="*/ 2147483647 w 22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5"/>
                <a:gd name="T32" fmla="*/ 22 w 22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5">
                  <a:moveTo>
                    <a:pt x="4" y="11"/>
                  </a:moveTo>
                  <a:lnTo>
                    <a:pt x="0" y="9"/>
                  </a:lnTo>
                  <a:lnTo>
                    <a:pt x="6" y="25"/>
                  </a:lnTo>
                  <a:lnTo>
                    <a:pt x="22" y="21"/>
                  </a:lnTo>
                  <a:lnTo>
                    <a:pt x="18" y="3"/>
                  </a:lnTo>
                  <a:lnTo>
                    <a:pt x="14" y="0"/>
                  </a:lnTo>
                  <a:lnTo>
                    <a:pt x="18" y="3"/>
                  </a:lnTo>
                  <a:lnTo>
                    <a:pt x="16" y="2"/>
                  </a:lnTo>
                  <a:lnTo>
                    <a:pt x="14" y="0"/>
                  </a:lnTo>
                  <a:lnTo>
                    <a:pt x="4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2" name="Freeform 551"/>
            <p:cNvSpPr>
              <a:spLocks/>
            </p:cNvSpPr>
            <p:nvPr/>
          </p:nvSpPr>
          <p:spPr bwMode="auto">
            <a:xfrm>
              <a:off x="483719" y="3923640"/>
              <a:ext cx="23739" cy="27945"/>
            </a:xfrm>
            <a:custGeom>
              <a:avLst/>
              <a:gdLst>
                <a:gd name="T0" fmla="*/ 2147483647 w 33"/>
                <a:gd name="T1" fmla="*/ 2147483647 h 31"/>
                <a:gd name="T2" fmla="*/ 0 w 33"/>
                <a:gd name="T3" fmla="*/ 2147483647 h 31"/>
                <a:gd name="T4" fmla="*/ 2147483647 w 33"/>
                <a:gd name="T5" fmla="*/ 2147483647 h 31"/>
                <a:gd name="T6" fmla="*/ 2147483647 w 33"/>
                <a:gd name="T7" fmla="*/ 2147483647 h 31"/>
                <a:gd name="T8" fmla="*/ 2147483647 w 33"/>
                <a:gd name="T9" fmla="*/ 0 h 31"/>
                <a:gd name="T10" fmla="*/ 2147483647 w 33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31"/>
                <a:gd name="T20" fmla="*/ 33 w 33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31">
                  <a:moveTo>
                    <a:pt x="6" y="6"/>
                  </a:moveTo>
                  <a:lnTo>
                    <a:pt x="0" y="12"/>
                  </a:lnTo>
                  <a:lnTo>
                    <a:pt x="23" y="31"/>
                  </a:lnTo>
                  <a:lnTo>
                    <a:pt x="33" y="20"/>
                  </a:lnTo>
                  <a:lnTo>
                    <a:pt x="12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3" name="Freeform 552"/>
            <p:cNvSpPr>
              <a:spLocks/>
            </p:cNvSpPr>
            <p:nvPr/>
          </p:nvSpPr>
          <p:spPr bwMode="auto">
            <a:xfrm>
              <a:off x="942667" y="3938172"/>
              <a:ext cx="20222" cy="24592"/>
            </a:xfrm>
            <a:custGeom>
              <a:avLst/>
              <a:gdLst>
                <a:gd name="T0" fmla="*/ 2147483647 w 25"/>
                <a:gd name="T1" fmla="*/ 2147483647 h 29"/>
                <a:gd name="T2" fmla="*/ 0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2147483647 h 29"/>
                <a:gd name="T8" fmla="*/ 2147483647 w 25"/>
                <a:gd name="T9" fmla="*/ 2147483647 h 29"/>
                <a:gd name="T10" fmla="*/ 2147483647 w 25"/>
                <a:gd name="T11" fmla="*/ 0 h 29"/>
                <a:gd name="T12" fmla="*/ 2147483647 w 25"/>
                <a:gd name="T13" fmla="*/ 2147483647 h 29"/>
                <a:gd name="T14" fmla="*/ 2147483647 w 25"/>
                <a:gd name="T15" fmla="*/ 0 h 29"/>
                <a:gd name="T16" fmla="*/ 2147483647 w 25"/>
                <a:gd name="T17" fmla="*/ 0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15"/>
                  </a:moveTo>
                  <a:lnTo>
                    <a:pt x="0" y="13"/>
                  </a:lnTo>
                  <a:lnTo>
                    <a:pt x="14" y="29"/>
                  </a:lnTo>
                  <a:lnTo>
                    <a:pt x="25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4" name="Freeform 553"/>
            <p:cNvSpPr>
              <a:spLocks/>
            </p:cNvSpPr>
            <p:nvPr/>
          </p:nvSpPr>
          <p:spPr bwMode="auto">
            <a:xfrm>
              <a:off x="897827" y="3938172"/>
              <a:ext cx="51873" cy="13414"/>
            </a:xfrm>
            <a:custGeom>
              <a:avLst/>
              <a:gdLst>
                <a:gd name="T0" fmla="*/ 2147483647 w 67"/>
                <a:gd name="T1" fmla="*/ 2147483647 h 15"/>
                <a:gd name="T2" fmla="*/ 2147483647 w 67"/>
                <a:gd name="T3" fmla="*/ 2147483647 h 15"/>
                <a:gd name="T4" fmla="*/ 2147483647 w 67"/>
                <a:gd name="T5" fmla="*/ 0 h 15"/>
                <a:gd name="T6" fmla="*/ 2147483647 w 67"/>
                <a:gd name="T7" fmla="*/ 0 h 15"/>
                <a:gd name="T8" fmla="*/ 0 w 67"/>
                <a:gd name="T9" fmla="*/ 0 h 15"/>
                <a:gd name="T10" fmla="*/ 2147483647 w 67"/>
                <a:gd name="T11" fmla="*/ 0 h 15"/>
                <a:gd name="T12" fmla="*/ 0 w 67"/>
                <a:gd name="T13" fmla="*/ 0 h 15"/>
                <a:gd name="T14" fmla="*/ 2147483647 w 67"/>
                <a:gd name="T15" fmla="*/ 2147483647 h 1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7"/>
                <a:gd name="T25" fmla="*/ 0 h 15"/>
                <a:gd name="T26" fmla="*/ 67 w 67"/>
                <a:gd name="T27" fmla="*/ 15 h 1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7" h="15">
                  <a:moveTo>
                    <a:pt x="2" y="15"/>
                  </a:moveTo>
                  <a:lnTo>
                    <a:pt x="67" y="15"/>
                  </a:lnTo>
                  <a:lnTo>
                    <a:pt x="67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5" name="Freeform 554"/>
            <p:cNvSpPr>
              <a:spLocks/>
            </p:cNvSpPr>
            <p:nvPr/>
          </p:nvSpPr>
          <p:spPr bwMode="auto">
            <a:xfrm>
              <a:off x="835403" y="3938172"/>
              <a:ext cx="63303" cy="24592"/>
            </a:xfrm>
            <a:custGeom>
              <a:avLst/>
              <a:gdLst>
                <a:gd name="T0" fmla="*/ 2147483647 w 85"/>
                <a:gd name="T1" fmla="*/ 2147483647 h 29"/>
                <a:gd name="T2" fmla="*/ 2147483647 w 85"/>
                <a:gd name="T3" fmla="*/ 2147483647 h 29"/>
                <a:gd name="T4" fmla="*/ 2147483647 w 85"/>
                <a:gd name="T5" fmla="*/ 2147483647 h 29"/>
                <a:gd name="T6" fmla="*/ 2147483647 w 85"/>
                <a:gd name="T7" fmla="*/ 0 h 29"/>
                <a:gd name="T8" fmla="*/ 2147483647 w 85"/>
                <a:gd name="T9" fmla="*/ 2147483647 h 29"/>
                <a:gd name="T10" fmla="*/ 0 w 85"/>
                <a:gd name="T11" fmla="*/ 2147483647 h 29"/>
                <a:gd name="T12" fmla="*/ 2147483647 w 85"/>
                <a:gd name="T13" fmla="*/ 2147483647 h 29"/>
                <a:gd name="T14" fmla="*/ 2147483647 w 85"/>
                <a:gd name="T15" fmla="*/ 2147483647 h 29"/>
                <a:gd name="T16" fmla="*/ 0 w 85"/>
                <a:gd name="T17" fmla="*/ 2147483647 h 29"/>
                <a:gd name="T18" fmla="*/ 2147483647 w 8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29"/>
                <a:gd name="T32" fmla="*/ 85 w 8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29">
                  <a:moveTo>
                    <a:pt x="10" y="27"/>
                  </a:moveTo>
                  <a:lnTo>
                    <a:pt x="6" y="29"/>
                  </a:lnTo>
                  <a:lnTo>
                    <a:pt x="85" y="15"/>
                  </a:lnTo>
                  <a:lnTo>
                    <a:pt x="83" y="0"/>
                  </a:lnTo>
                  <a:lnTo>
                    <a:pt x="4" y="13"/>
                  </a:lnTo>
                  <a:lnTo>
                    <a:pt x="0" y="15"/>
                  </a:lnTo>
                  <a:lnTo>
                    <a:pt x="4" y="13"/>
                  </a:lnTo>
                  <a:lnTo>
                    <a:pt x="2" y="13"/>
                  </a:lnTo>
                  <a:lnTo>
                    <a:pt x="0" y="15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6" name="Freeform 555"/>
            <p:cNvSpPr>
              <a:spLocks/>
            </p:cNvSpPr>
            <p:nvPr/>
          </p:nvSpPr>
          <p:spPr bwMode="auto">
            <a:xfrm>
              <a:off x="824853" y="3951585"/>
              <a:ext cx="18464" cy="22356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2147483647 w 25"/>
                <a:gd name="T11" fmla="*/ 2147483647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5"/>
                <a:gd name="T20" fmla="*/ 25 w 25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5">
                  <a:moveTo>
                    <a:pt x="6" y="17"/>
                  </a:moveTo>
                  <a:lnTo>
                    <a:pt x="12" y="25"/>
                  </a:lnTo>
                  <a:lnTo>
                    <a:pt x="25" y="12"/>
                  </a:lnTo>
                  <a:lnTo>
                    <a:pt x="15" y="0"/>
                  </a:lnTo>
                  <a:lnTo>
                    <a:pt x="0" y="12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7" name="Freeform 556"/>
            <p:cNvSpPr>
              <a:spLocks/>
            </p:cNvSpPr>
            <p:nvPr/>
          </p:nvSpPr>
          <p:spPr bwMode="auto">
            <a:xfrm>
              <a:off x="985748" y="4247808"/>
              <a:ext cx="15826" cy="25709"/>
            </a:xfrm>
            <a:custGeom>
              <a:avLst/>
              <a:gdLst>
                <a:gd name="T0" fmla="*/ 0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9"/>
                <a:gd name="T17" fmla="*/ 23 w 2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9">
                  <a:moveTo>
                    <a:pt x="0" y="6"/>
                  </a:moveTo>
                  <a:lnTo>
                    <a:pt x="10" y="29"/>
                  </a:lnTo>
                  <a:lnTo>
                    <a:pt x="23" y="23"/>
                  </a:lnTo>
                  <a:lnTo>
                    <a:pt x="15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8" name="Freeform 557"/>
            <p:cNvSpPr>
              <a:spLocks/>
            </p:cNvSpPr>
            <p:nvPr/>
          </p:nvSpPr>
          <p:spPr bwMode="auto">
            <a:xfrm>
              <a:off x="969923" y="4199741"/>
              <a:ext cx="27255" cy="50302"/>
            </a:xfrm>
            <a:custGeom>
              <a:avLst/>
              <a:gdLst>
                <a:gd name="T0" fmla="*/ 0 w 36"/>
                <a:gd name="T1" fmla="*/ 2147483647 h 60"/>
                <a:gd name="T2" fmla="*/ 2147483647 w 36"/>
                <a:gd name="T3" fmla="*/ 2147483647 h 60"/>
                <a:gd name="T4" fmla="*/ 2147483647 w 36"/>
                <a:gd name="T5" fmla="*/ 2147483647 h 60"/>
                <a:gd name="T6" fmla="*/ 2147483647 w 36"/>
                <a:gd name="T7" fmla="*/ 0 h 60"/>
                <a:gd name="T8" fmla="*/ 0 w 36"/>
                <a:gd name="T9" fmla="*/ 2147483647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60"/>
                <a:gd name="T17" fmla="*/ 36 w 36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60">
                  <a:moveTo>
                    <a:pt x="0" y="4"/>
                  </a:moveTo>
                  <a:lnTo>
                    <a:pt x="21" y="60"/>
                  </a:lnTo>
                  <a:lnTo>
                    <a:pt x="36" y="54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39" name="Freeform 558"/>
            <p:cNvSpPr>
              <a:spLocks/>
            </p:cNvSpPr>
            <p:nvPr/>
          </p:nvSpPr>
          <p:spPr bwMode="auto">
            <a:xfrm>
              <a:off x="967285" y="4181856"/>
              <a:ext cx="14947" cy="22356"/>
            </a:xfrm>
            <a:custGeom>
              <a:avLst/>
              <a:gdLst>
                <a:gd name="T0" fmla="*/ 2147483647 w 19"/>
                <a:gd name="T1" fmla="*/ 0 h 25"/>
                <a:gd name="T2" fmla="*/ 0 w 19"/>
                <a:gd name="T3" fmla="*/ 2147483647 h 25"/>
                <a:gd name="T4" fmla="*/ 2147483647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0 h 25"/>
                <a:gd name="T14" fmla="*/ 0 w 19"/>
                <a:gd name="T15" fmla="*/ 2147483647 h 25"/>
                <a:gd name="T16" fmla="*/ 0 w 19"/>
                <a:gd name="T17" fmla="*/ 2147483647 h 25"/>
                <a:gd name="T18" fmla="*/ 2147483647 w 19"/>
                <a:gd name="T19" fmla="*/ 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4" y="0"/>
                  </a:moveTo>
                  <a:lnTo>
                    <a:pt x="0" y="6"/>
                  </a:lnTo>
                  <a:lnTo>
                    <a:pt x="4" y="25"/>
                  </a:lnTo>
                  <a:lnTo>
                    <a:pt x="19" y="21"/>
                  </a:lnTo>
                  <a:lnTo>
                    <a:pt x="17" y="4"/>
                  </a:lnTo>
                  <a:lnTo>
                    <a:pt x="15" y="11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0" name="Freeform 559"/>
            <p:cNvSpPr>
              <a:spLocks/>
            </p:cNvSpPr>
            <p:nvPr/>
          </p:nvSpPr>
          <p:spPr bwMode="auto">
            <a:xfrm>
              <a:off x="969923" y="4095784"/>
              <a:ext cx="88800" cy="97250"/>
            </a:xfrm>
            <a:custGeom>
              <a:avLst/>
              <a:gdLst>
                <a:gd name="T0" fmla="*/ 2147483647 w 119"/>
                <a:gd name="T1" fmla="*/ 2147483647 h 111"/>
                <a:gd name="T2" fmla="*/ 2147483647 w 119"/>
                <a:gd name="T3" fmla="*/ 0 h 111"/>
                <a:gd name="T4" fmla="*/ 0 w 119"/>
                <a:gd name="T5" fmla="*/ 2147483647 h 111"/>
                <a:gd name="T6" fmla="*/ 2147483647 w 119"/>
                <a:gd name="T7" fmla="*/ 2147483647 h 111"/>
                <a:gd name="T8" fmla="*/ 2147483647 w 119"/>
                <a:gd name="T9" fmla="*/ 2147483647 h 111"/>
                <a:gd name="T10" fmla="*/ 2147483647 w 119"/>
                <a:gd name="T11" fmla="*/ 0 h 111"/>
                <a:gd name="T12" fmla="*/ 2147483647 w 119"/>
                <a:gd name="T13" fmla="*/ 2147483647 h 111"/>
                <a:gd name="T14" fmla="*/ 2147483647 w 119"/>
                <a:gd name="T15" fmla="*/ 2147483647 h 111"/>
                <a:gd name="T16" fmla="*/ 2147483647 w 119"/>
                <a:gd name="T17" fmla="*/ 0 h 111"/>
                <a:gd name="T18" fmla="*/ 2147483647 w 119"/>
                <a:gd name="T19" fmla="*/ 2147483647 h 1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9"/>
                <a:gd name="T31" fmla="*/ 0 h 111"/>
                <a:gd name="T32" fmla="*/ 119 w 119"/>
                <a:gd name="T33" fmla="*/ 111 h 1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9" h="111">
                  <a:moveTo>
                    <a:pt x="102" y="12"/>
                  </a:moveTo>
                  <a:lnTo>
                    <a:pt x="100" y="0"/>
                  </a:lnTo>
                  <a:lnTo>
                    <a:pt x="0" y="100"/>
                  </a:lnTo>
                  <a:lnTo>
                    <a:pt x="11" y="111"/>
                  </a:lnTo>
                  <a:lnTo>
                    <a:pt x="111" y="12"/>
                  </a:lnTo>
                  <a:lnTo>
                    <a:pt x="111" y="0"/>
                  </a:lnTo>
                  <a:lnTo>
                    <a:pt x="111" y="12"/>
                  </a:lnTo>
                  <a:lnTo>
                    <a:pt x="119" y="6"/>
                  </a:lnTo>
                  <a:lnTo>
                    <a:pt x="111" y="0"/>
                  </a:lnTo>
                  <a:lnTo>
                    <a:pt x="10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1" name="Freeform 560"/>
            <p:cNvSpPr>
              <a:spLocks/>
            </p:cNvSpPr>
            <p:nvPr/>
          </p:nvSpPr>
          <p:spPr bwMode="auto">
            <a:xfrm>
              <a:off x="1021796" y="4066721"/>
              <a:ext cx="31652" cy="41359"/>
            </a:xfrm>
            <a:custGeom>
              <a:avLst/>
              <a:gdLst>
                <a:gd name="T0" fmla="*/ 2147483647 w 42"/>
                <a:gd name="T1" fmla="*/ 2147483647 h 43"/>
                <a:gd name="T2" fmla="*/ 0 w 42"/>
                <a:gd name="T3" fmla="*/ 2147483647 h 43"/>
                <a:gd name="T4" fmla="*/ 2147483647 w 42"/>
                <a:gd name="T5" fmla="*/ 2147483647 h 43"/>
                <a:gd name="T6" fmla="*/ 2147483647 w 42"/>
                <a:gd name="T7" fmla="*/ 2147483647 h 43"/>
                <a:gd name="T8" fmla="*/ 2147483647 w 42"/>
                <a:gd name="T9" fmla="*/ 2147483647 h 43"/>
                <a:gd name="T10" fmla="*/ 2147483647 w 42"/>
                <a:gd name="T11" fmla="*/ 0 h 43"/>
                <a:gd name="T12" fmla="*/ 2147483647 w 42"/>
                <a:gd name="T13" fmla="*/ 2147483647 h 43"/>
                <a:gd name="T14" fmla="*/ 2147483647 w 42"/>
                <a:gd name="T15" fmla="*/ 0 h 43"/>
                <a:gd name="T16" fmla="*/ 2147483647 w 42"/>
                <a:gd name="T17" fmla="*/ 2147483647 h 4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43"/>
                <a:gd name="T29" fmla="*/ 42 w 42"/>
                <a:gd name="T30" fmla="*/ 43 h 4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43">
                  <a:moveTo>
                    <a:pt x="2" y="16"/>
                  </a:moveTo>
                  <a:lnTo>
                    <a:pt x="0" y="14"/>
                  </a:lnTo>
                  <a:lnTo>
                    <a:pt x="33" y="43"/>
                  </a:lnTo>
                  <a:lnTo>
                    <a:pt x="42" y="31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2" name="Freeform 561"/>
            <p:cNvSpPr>
              <a:spLocks/>
            </p:cNvSpPr>
            <p:nvPr/>
          </p:nvSpPr>
          <p:spPr bwMode="auto">
            <a:xfrm>
              <a:off x="999816" y="4055543"/>
              <a:ext cx="28135" cy="26828"/>
            </a:xfrm>
            <a:custGeom>
              <a:avLst/>
              <a:gdLst>
                <a:gd name="T0" fmla="*/ 0 w 39"/>
                <a:gd name="T1" fmla="*/ 2147483647 h 29"/>
                <a:gd name="T2" fmla="*/ 2147483647 w 39"/>
                <a:gd name="T3" fmla="*/ 2147483647 h 29"/>
                <a:gd name="T4" fmla="*/ 2147483647 w 39"/>
                <a:gd name="T5" fmla="*/ 2147483647 h 29"/>
                <a:gd name="T6" fmla="*/ 2147483647 w 39"/>
                <a:gd name="T7" fmla="*/ 2147483647 h 29"/>
                <a:gd name="T8" fmla="*/ 2147483647 w 39"/>
                <a:gd name="T9" fmla="*/ 0 h 29"/>
                <a:gd name="T10" fmla="*/ 2147483647 w 39"/>
                <a:gd name="T11" fmla="*/ 2147483647 h 29"/>
                <a:gd name="T12" fmla="*/ 0 w 39"/>
                <a:gd name="T13" fmla="*/ 2147483647 h 29"/>
                <a:gd name="T14" fmla="*/ 0 w 39"/>
                <a:gd name="T15" fmla="*/ 2147483647 h 29"/>
                <a:gd name="T16" fmla="*/ 2147483647 w 39"/>
                <a:gd name="T17" fmla="*/ 2147483647 h 29"/>
                <a:gd name="T18" fmla="*/ 0 w 3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9"/>
                <a:gd name="T32" fmla="*/ 39 w 3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9">
                  <a:moveTo>
                    <a:pt x="0" y="10"/>
                  </a:moveTo>
                  <a:lnTo>
                    <a:pt x="2" y="13"/>
                  </a:lnTo>
                  <a:lnTo>
                    <a:pt x="31" y="29"/>
                  </a:lnTo>
                  <a:lnTo>
                    <a:pt x="39" y="13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3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3" name="Freeform 562"/>
            <p:cNvSpPr>
              <a:spLocks/>
            </p:cNvSpPr>
            <p:nvPr/>
          </p:nvSpPr>
          <p:spPr bwMode="auto">
            <a:xfrm>
              <a:off x="974318" y="4005241"/>
              <a:ext cx="36927" cy="61480"/>
            </a:xfrm>
            <a:custGeom>
              <a:avLst/>
              <a:gdLst>
                <a:gd name="T0" fmla="*/ 0 w 45"/>
                <a:gd name="T1" fmla="*/ 2147483647 h 69"/>
                <a:gd name="T2" fmla="*/ 2147483647 w 45"/>
                <a:gd name="T3" fmla="*/ 2147483647 h 69"/>
                <a:gd name="T4" fmla="*/ 2147483647 w 45"/>
                <a:gd name="T5" fmla="*/ 2147483647 h 69"/>
                <a:gd name="T6" fmla="*/ 2147483647 w 45"/>
                <a:gd name="T7" fmla="*/ 0 h 69"/>
                <a:gd name="T8" fmla="*/ 2147483647 w 45"/>
                <a:gd name="T9" fmla="*/ 2147483647 h 69"/>
                <a:gd name="T10" fmla="*/ 0 w 45"/>
                <a:gd name="T11" fmla="*/ 2147483647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69"/>
                <a:gd name="T20" fmla="*/ 45 w 45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69">
                  <a:moveTo>
                    <a:pt x="0" y="7"/>
                  </a:moveTo>
                  <a:lnTo>
                    <a:pt x="31" y="69"/>
                  </a:lnTo>
                  <a:lnTo>
                    <a:pt x="45" y="61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4" name="Freeform 563"/>
            <p:cNvSpPr>
              <a:spLocks/>
            </p:cNvSpPr>
            <p:nvPr/>
          </p:nvSpPr>
          <p:spPr bwMode="auto">
            <a:xfrm>
              <a:off x="967285" y="3969470"/>
              <a:ext cx="21981" cy="43595"/>
            </a:xfrm>
            <a:custGeom>
              <a:avLst/>
              <a:gdLst>
                <a:gd name="T0" fmla="*/ 0 w 31"/>
                <a:gd name="T1" fmla="*/ 2147483647 h 52"/>
                <a:gd name="T2" fmla="*/ 0 w 31"/>
                <a:gd name="T3" fmla="*/ 2147483647 h 52"/>
                <a:gd name="T4" fmla="*/ 2147483647 w 31"/>
                <a:gd name="T5" fmla="*/ 2147483647 h 52"/>
                <a:gd name="T6" fmla="*/ 2147483647 w 31"/>
                <a:gd name="T7" fmla="*/ 2147483647 h 52"/>
                <a:gd name="T8" fmla="*/ 2147483647 w 31"/>
                <a:gd name="T9" fmla="*/ 2147483647 h 52"/>
                <a:gd name="T10" fmla="*/ 2147483647 w 31"/>
                <a:gd name="T11" fmla="*/ 0 h 52"/>
                <a:gd name="T12" fmla="*/ 2147483647 w 31"/>
                <a:gd name="T13" fmla="*/ 2147483647 h 52"/>
                <a:gd name="T14" fmla="*/ 2147483647 w 31"/>
                <a:gd name="T15" fmla="*/ 0 h 52"/>
                <a:gd name="T16" fmla="*/ 2147483647 w 31"/>
                <a:gd name="T17" fmla="*/ 0 h 52"/>
                <a:gd name="T18" fmla="*/ 0 w 31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52"/>
                <a:gd name="T32" fmla="*/ 31 w 31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52">
                  <a:moveTo>
                    <a:pt x="0" y="10"/>
                  </a:moveTo>
                  <a:lnTo>
                    <a:pt x="0" y="8"/>
                  </a:lnTo>
                  <a:lnTo>
                    <a:pt x="15" y="52"/>
                  </a:lnTo>
                  <a:lnTo>
                    <a:pt x="31" y="46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5" name="Freeform 564"/>
            <p:cNvSpPr>
              <a:spLocks/>
            </p:cNvSpPr>
            <p:nvPr/>
          </p:nvSpPr>
          <p:spPr bwMode="auto">
            <a:xfrm>
              <a:off x="952338" y="3951585"/>
              <a:ext cx="20222" cy="25710"/>
            </a:xfrm>
            <a:custGeom>
              <a:avLst/>
              <a:gdLst>
                <a:gd name="T0" fmla="*/ 2147483647 w 27"/>
                <a:gd name="T1" fmla="*/ 2147483647 h 27"/>
                <a:gd name="T2" fmla="*/ 0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0 h 27"/>
                <a:gd name="T10" fmla="*/ 2147483647 w 2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27"/>
                <a:gd name="T20" fmla="*/ 27 w 2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27">
                  <a:moveTo>
                    <a:pt x="6" y="6"/>
                  </a:moveTo>
                  <a:lnTo>
                    <a:pt x="0" y="12"/>
                  </a:lnTo>
                  <a:lnTo>
                    <a:pt x="15" y="27"/>
                  </a:lnTo>
                  <a:lnTo>
                    <a:pt x="27" y="17"/>
                  </a:lnTo>
                  <a:lnTo>
                    <a:pt x="11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6" name="Freeform 576"/>
            <p:cNvSpPr>
              <a:spLocks/>
            </p:cNvSpPr>
            <p:nvPr/>
          </p:nvSpPr>
          <p:spPr bwMode="auto">
            <a:xfrm>
              <a:off x="997178" y="4408774"/>
              <a:ext cx="17584" cy="36888"/>
            </a:xfrm>
            <a:custGeom>
              <a:avLst/>
              <a:gdLst>
                <a:gd name="T0" fmla="*/ 2147483647 w 24"/>
                <a:gd name="T1" fmla="*/ 0 h 46"/>
                <a:gd name="T2" fmla="*/ 0 w 24"/>
                <a:gd name="T3" fmla="*/ 2147483647 h 46"/>
                <a:gd name="T4" fmla="*/ 2147483647 w 24"/>
                <a:gd name="T5" fmla="*/ 2147483647 h 46"/>
                <a:gd name="T6" fmla="*/ 2147483647 w 24"/>
                <a:gd name="T7" fmla="*/ 2147483647 h 46"/>
                <a:gd name="T8" fmla="*/ 2147483647 w 2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4"/>
                <a:gd name="T16" fmla="*/ 0 h 46"/>
                <a:gd name="T17" fmla="*/ 24 w 2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4" h="46">
                  <a:moveTo>
                    <a:pt x="9" y="0"/>
                  </a:moveTo>
                  <a:lnTo>
                    <a:pt x="0" y="44"/>
                  </a:lnTo>
                  <a:lnTo>
                    <a:pt x="15" y="46"/>
                  </a:lnTo>
                  <a:lnTo>
                    <a:pt x="2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7" name="Freeform 577"/>
            <p:cNvSpPr>
              <a:spLocks/>
            </p:cNvSpPr>
            <p:nvPr/>
          </p:nvSpPr>
          <p:spPr bwMode="auto">
            <a:xfrm>
              <a:off x="999816" y="4374121"/>
              <a:ext cx="21980" cy="39124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0 h 46"/>
                <a:gd name="T4" fmla="*/ 0 w 27"/>
                <a:gd name="T5" fmla="*/ 2147483647 h 46"/>
                <a:gd name="T6" fmla="*/ 2147483647 w 27"/>
                <a:gd name="T7" fmla="*/ 2147483647 h 46"/>
                <a:gd name="T8" fmla="*/ 2147483647 w 27"/>
                <a:gd name="T9" fmla="*/ 2147483647 h 46"/>
                <a:gd name="T10" fmla="*/ 2147483647 w 27"/>
                <a:gd name="T11" fmla="*/ 2147483647 h 46"/>
                <a:gd name="T12" fmla="*/ 2147483647 w 27"/>
                <a:gd name="T13" fmla="*/ 2147483647 h 46"/>
                <a:gd name="T14" fmla="*/ 2147483647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0" y="1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27" y="3"/>
                  </a:lnTo>
                  <a:lnTo>
                    <a:pt x="27" y="1"/>
                  </a:lnTo>
                  <a:lnTo>
                    <a:pt x="10" y="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8" name="Freeform 578"/>
            <p:cNvSpPr>
              <a:spLocks/>
            </p:cNvSpPr>
            <p:nvPr/>
          </p:nvSpPr>
          <p:spPr bwMode="auto">
            <a:xfrm>
              <a:off x="1011245" y="4350647"/>
              <a:ext cx="10551" cy="23474"/>
            </a:xfrm>
            <a:custGeom>
              <a:avLst/>
              <a:gdLst>
                <a:gd name="T0" fmla="*/ 2147483647 w 17"/>
                <a:gd name="T1" fmla="*/ 2147483647 h 30"/>
                <a:gd name="T2" fmla="*/ 2147483647 w 17"/>
                <a:gd name="T3" fmla="*/ 2147483647 h 30"/>
                <a:gd name="T4" fmla="*/ 0 w 17"/>
                <a:gd name="T5" fmla="*/ 2147483647 h 30"/>
                <a:gd name="T6" fmla="*/ 2147483647 w 17"/>
                <a:gd name="T7" fmla="*/ 2147483647 h 30"/>
                <a:gd name="T8" fmla="*/ 2147483647 w 17"/>
                <a:gd name="T9" fmla="*/ 2147483647 h 30"/>
                <a:gd name="T10" fmla="*/ 2147483647 w 17"/>
                <a:gd name="T11" fmla="*/ 0 h 30"/>
                <a:gd name="T12" fmla="*/ 2147483647 w 17"/>
                <a:gd name="T13" fmla="*/ 2147483647 h 30"/>
                <a:gd name="T14" fmla="*/ 2147483647 w 17"/>
                <a:gd name="T15" fmla="*/ 0 h 30"/>
                <a:gd name="T16" fmla="*/ 2147483647 w 17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30"/>
                <a:gd name="T29" fmla="*/ 17 w 17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30">
                  <a:moveTo>
                    <a:pt x="2" y="4"/>
                  </a:moveTo>
                  <a:lnTo>
                    <a:pt x="2" y="2"/>
                  </a:lnTo>
                  <a:lnTo>
                    <a:pt x="0" y="30"/>
                  </a:lnTo>
                  <a:lnTo>
                    <a:pt x="17" y="3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17" y="2"/>
                  </a:lnTo>
                  <a:lnTo>
                    <a:pt x="17" y="0"/>
                  </a:lnTo>
                  <a:lnTo>
                    <a:pt x="2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49" name="Freeform 579"/>
            <p:cNvSpPr>
              <a:spLocks/>
            </p:cNvSpPr>
            <p:nvPr/>
          </p:nvSpPr>
          <p:spPr bwMode="auto">
            <a:xfrm>
              <a:off x="1004212" y="4314877"/>
              <a:ext cx="17584" cy="38006"/>
            </a:xfrm>
            <a:custGeom>
              <a:avLst/>
              <a:gdLst>
                <a:gd name="T0" fmla="*/ 0 w 23"/>
                <a:gd name="T1" fmla="*/ 2147483647 h 45"/>
                <a:gd name="T2" fmla="*/ 2147483647 w 23"/>
                <a:gd name="T3" fmla="*/ 2147483647 h 45"/>
                <a:gd name="T4" fmla="*/ 2147483647 w 23"/>
                <a:gd name="T5" fmla="*/ 2147483647 h 45"/>
                <a:gd name="T6" fmla="*/ 2147483647 w 23"/>
                <a:gd name="T7" fmla="*/ 2147483647 h 45"/>
                <a:gd name="T8" fmla="*/ 2147483647 w 23"/>
                <a:gd name="T9" fmla="*/ 0 h 45"/>
                <a:gd name="T10" fmla="*/ 2147483647 w 23"/>
                <a:gd name="T11" fmla="*/ 2147483647 h 45"/>
                <a:gd name="T12" fmla="*/ 2147483647 w 23"/>
                <a:gd name="T13" fmla="*/ 0 h 45"/>
                <a:gd name="T14" fmla="*/ 0 w 23"/>
                <a:gd name="T15" fmla="*/ 2147483647 h 4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45"/>
                <a:gd name="T26" fmla="*/ 23 w 23"/>
                <a:gd name="T27" fmla="*/ 45 h 4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45">
                  <a:moveTo>
                    <a:pt x="0" y="4"/>
                  </a:moveTo>
                  <a:lnTo>
                    <a:pt x="8" y="45"/>
                  </a:lnTo>
                  <a:lnTo>
                    <a:pt x="23" y="41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0" name="Freeform 580"/>
            <p:cNvSpPr>
              <a:spLocks/>
            </p:cNvSpPr>
            <p:nvPr/>
          </p:nvSpPr>
          <p:spPr bwMode="auto">
            <a:xfrm>
              <a:off x="997178" y="4279107"/>
              <a:ext cx="18464" cy="38006"/>
            </a:xfrm>
            <a:custGeom>
              <a:avLst/>
              <a:gdLst>
                <a:gd name="T0" fmla="*/ 0 w 25"/>
                <a:gd name="T1" fmla="*/ 2147483647 h 44"/>
                <a:gd name="T2" fmla="*/ 0 w 25"/>
                <a:gd name="T3" fmla="*/ 2147483647 h 44"/>
                <a:gd name="T4" fmla="*/ 2147483647 w 25"/>
                <a:gd name="T5" fmla="*/ 2147483647 h 44"/>
                <a:gd name="T6" fmla="*/ 2147483647 w 25"/>
                <a:gd name="T7" fmla="*/ 2147483647 h 44"/>
                <a:gd name="T8" fmla="*/ 2147483647 w 25"/>
                <a:gd name="T9" fmla="*/ 0 h 44"/>
                <a:gd name="T10" fmla="*/ 0 w 25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4"/>
                <a:gd name="T20" fmla="*/ 25 w 25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4">
                  <a:moveTo>
                    <a:pt x="0" y="6"/>
                  </a:moveTo>
                  <a:lnTo>
                    <a:pt x="0" y="4"/>
                  </a:lnTo>
                  <a:lnTo>
                    <a:pt x="10" y="44"/>
                  </a:lnTo>
                  <a:lnTo>
                    <a:pt x="25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1" name="Freeform 581"/>
            <p:cNvSpPr>
              <a:spLocks/>
            </p:cNvSpPr>
            <p:nvPr/>
          </p:nvSpPr>
          <p:spPr bwMode="auto">
            <a:xfrm>
              <a:off x="993661" y="4264575"/>
              <a:ext cx="17584" cy="21239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7" y="2"/>
                  </a:moveTo>
                  <a:lnTo>
                    <a:pt x="0" y="6"/>
                  </a:lnTo>
                  <a:lnTo>
                    <a:pt x="5" y="21"/>
                  </a:lnTo>
                  <a:lnTo>
                    <a:pt x="21" y="15"/>
                  </a:lnTo>
                  <a:lnTo>
                    <a:pt x="13" y="0"/>
                  </a:lnTo>
                  <a:lnTo>
                    <a:pt x="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2" name="Freeform 582"/>
            <p:cNvSpPr>
              <a:spLocks/>
            </p:cNvSpPr>
            <p:nvPr/>
          </p:nvSpPr>
          <p:spPr bwMode="auto">
            <a:xfrm>
              <a:off x="1030588" y="4791068"/>
              <a:ext cx="21101" cy="26828"/>
            </a:xfrm>
            <a:custGeom>
              <a:avLst/>
              <a:gdLst>
                <a:gd name="T0" fmla="*/ 2147483647 w 25"/>
                <a:gd name="T1" fmla="*/ 2147483647 h 33"/>
                <a:gd name="T2" fmla="*/ 0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2147483647 h 33"/>
                <a:gd name="T8" fmla="*/ 2147483647 w 25"/>
                <a:gd name="T9" fmla="*/ 2147483647 h 33"/>
                <a:gd name="T10" fmla="*/ 2147483647 w 25"/>
                <a:gd name="T11" fmla="*/ 0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0 h 33"/>
                <a:gd name="T18" fmla="*/ 2147483647 w 25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33"/>
                <a:gd name="T32" fmla="*/ 25 w 25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33">
                  <a:moveTo>
                    <a:pt x="2" y="14"/>
                  </a:moveTo>
                  <a:lnTo>
                    <a:pt x="0" y="12"/>
                  </a:lnTo>
                  <a:lnTo>
                    <a:pt x="12" y="33"/>
                  </a:lnTo>
                  <a:lnTo>
                    <a:pt x="25" y="25"/>
                  </a:lnTo>
                  <a:lnTo>
                    <a:pt x="14" y="4"/>
                  </a:lnTo>
                  <a:lnTo>
                    <a:pt x="12" y="0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3" name="Freeform 583"/>
            <p:cNvSpPr>
              <a:spLocks/>
            </p:cNvSpPr>
            <p:nvPr/>
          </p:nvSpPr>
          <p:spPr bwMode="auto">
            <a:xfrm>
              <a:off x="1015642" y="4776536"/>
              <a:ext cx="26376" cy="25710"/>
            </a:xfrm>
            <a:custGeom>
              <a:avLst/>
              <a:gdLst>
                <a:gd name="T0" fmla="*/ 2147483647 w 35"/>
                <a:gd name="T1" fmla="*/ 2147483647 h 31"/>
                <a:gd name="T2" fmla="*/ 0 w 35"/>
                <a:gd name="T3" fmla="*/ 2147483647 h 31"/>
                <a:gd name="T4" fmla="*/ 2147483647 w 35"/>
                <a:gd name="T5" fmla="*/ 2147483647 h 31"/>
                <a:gd name="T6" fmla="*/ 2147483647 w 35"/>
                <a:gd name="T7" fmla="*/ 2147483647 h 31"/>
                <a:gd name="T8" fmla="*/ 2147483647 w 35"/>
                <a:gd name="T9" fmla="*/ 0 h 31"/>
                <a:gd name="T10" fmla="*/ 2147483647 w 35"/>
                <a:gd name="T11" fmla="*/ 0 h 31"/>
                <a:gd name="T12" fmla="*/ 2147483647 w 35"/>
                <a:gd name="T13" fmla="*/ 0 h 31"/>
                <a:gd name="T14" fmla="*/ 2147483647 w 35"/>
                <a:gd name="T15" fmla="*/ 0 h 31"/>
                <a:gd name="T16" fmla="*/ 2147483647 w 35"/>
                <a:gd name="T17" fmla="*/ 0 h 31"/>
                <a:gd name="T18" fmla="*/ 2147483647 w 35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31"/>
                <a:gd name="T32" fmla="*/ 35 w 35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31">
                  <a:moveTo>
                    <a:pt x="4" y="15"/>
                  </a:moveTo>
                  <a:lnTo>
                    <a:pt x="0" y="13"/>
                  </a:lnTo>
                  <a:lnTo>
                    <a:pt x="25" y="31"/>
                  </a:lnTo>
                  <a:lnTo>
                    <a:pt x="35" y="17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4" name="Freeform 584"/>
            <p:cNvSpPr>
              <a:spLocks/>
            </p:cNvSpPr>
            <p:nvPr/>
          </p:nvSpPr>
          <p:spPr bwMode="auto">
            <a:xfrm>
              <a:off x="997178" y="4768711"/>
              <a:ext cx="22859" cy="20121"/>
            </a:xfrm>
            <a:custGeom>
              <a:avLst/>
              <a:gdLst>
                <a:gd name="T0" fmla="*/ 2147483647 w 34"/>
                <a:gd name="T1" fmla="*/ 2147483647 h 21"/>
                <a:gd name="T2" fmla="*/ 0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2147483647 h 21"/>
                <a:gd name="T8" fmla="*/ 2147483647 w 34"/>
                <a:gd name="T9" fmla="*/ 0 h 21"/>
                <a:gd name="T10" fmla="*/ 0 w 34"/>
                <a:gd name="T11" fmla="*/ 0 h 21"/>
                <a:gd name="T12" fmla="*/ 2147483647 w 34"/>
                <a:gd name="T13" fmla="*/ 0 h 21"/>
                <a:gd name="T14" fmla="*/ 0 w 34"/>
                <a:gd name="T15" fmla="*/ 0 h 21"/>
                <a:gd name="T16" fmla="*/ 2147483647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1" y="18"/>
                  </a:moveTo>
                  <a:lnTo>
                    <a:pt x="0" y="18"/>
                  </a:lnTo>
                  <a:lnTo>
                    <a:pt x="32" y="21"/>
                  </a:lnTo>
                  <a:lnTo>
                    <a:pt x="34" y="6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5" name="Freeform 586"/>
            <p:cNvSpPr>
              <a:spLocks/>
            </p:cNvSpPr>
            <p:nvPr/>
          </p:nvSpPr>
          <p:spPr bwMode="auto">
            <a:xfrm>
              <a:off x="875847" y="4750826"/>
              <a:ext cx="66820" cy="40241"/>
            </a:xfrm>
            <a:custGeom>
              <a:avLst/>
              <a:gdLst>
                <a:gd name="T0" fmla="*/ 0 w 85"/>
                <a:gd name="T1" fmla="*/ 2147483647 h 44"/>
                <a:gd name="T2" fmla="*/ 2147483647 w 85"/>
                <a:gd name="T3" fmla="*/ 2147483647 h 44"/>
                <a:gd name="T4" fmla="*/ 2147483647 w 85"/>
                <a:gd name="T5" fmla="*/ 2147483647 h 44"/>
                <a:gd name="T6" fmla="*/ 2147483647 w 85"/>
                <a:gd name="T7" fmla="*/ 2147483647 h 44"/>
                <a:gd name="T8" fmla="*/ 2147483647 w 85"/>
                <a:gd name="T9" fmla="*/ 0 h 44"/>
                <a:gd name="T10" fmla="*/ 2147483647 w 85"/>
                <a:gd name="T11" fmla="*/ 2147483647 h 44"/>
                <a:gd name="T12" fmla="*/ 0 w 85"/>
                <a:gd name="T13" fmla="*/ 2147483647 h 44"/>
                <a:gd name="T14" fmla="*/ 0 w 85"/>
                <a:gd name="T15" fmla="*/ 2147483647 h 44"/>
                <a:gd name="T16" fmla="*/ 2147483647 w 85"/>
                <a:gd name="T17" fmla="*/ 2147483647 h 44"/>
                <a:gd name="T18" fmla="*/ 0 w 85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5"/>
                <a:gd name="T31" fmla="*/ 0 h 44"/>
                <a:gd name="T32" fmla="*/ 85 w 85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5" h="44">
                  <a:moveTo>
                    <a:pt x="0" y="6"/>
                  </a:moveTo>
                  <a:lnTo>
                    <a:pt x="6" y="14"/>
                  </a:lnTo>
                  <a:lnTo>
                    <a:pt x="79" y="44"/>
                  </a:lnTo>
                  <a:lnTo>
                    <a:pt x="85" y="29"/>
                  </a:lnTo>
                  <a:lnTo>
                    <a:pt x="12" y="0"/>
                  </a:lnTo>
                  <a:lnTo>
                    <a:pt x="17" y="8"/>
                  </a:lnTo>
                  <a:lnTo>
                    <a:pt x="0" y="6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6" name="Freeform 588"/>
            <p:cNvSpPr>
              <a:spLocks/>
            </p:cNvSpPr>
            <p:nvPr/>
          </p:nvSpPr>
          <p:spPr bwMode="auto">
            <a:xfrm>
              <a:off x="882002" y="4654694"/>
              <a:ext cx="55390" cy="86072"/>
            </a:xfrm>
            <a:custGeom>
              <a:avLst/>
              <a:gdLst>
                <a:gd name="T0" fmla="*/ 2147483647 w 71"/>
                <a:gd name="T1" fmla="*/ 0 h 104"/>
                <a:gd name="T2" fmla="*/ 2147483647 w 71"/>
                <a:gd name="T3" fmla="*/ 2147483647 h 104"/>
                <a:gd name="T4" fmla="*/ 0 w 71"/>
                <a:gd name="T5" fmla="*/ 2147483647 h 104"/>
                <a:gd name="T6" fmla="*/ 2147483647 w 71"/>
                <a:gd name="T7" fmla="*/ 2147483647 h 104"/>
                <a:gd name="T8" fmla="*/ 2147483647 w 71"/>
                <a:gd name="T9" fmla="*/ 2147483647 h 104"/>
                <a:gd name="T10" fmla="*/ 2147483647 w 71"/>
                <a:gd name="T11" fmla="*/ 2147483647 h 104"/>
                <a:gd name="T12" fmla="*/ 2147483647 w 71"/>
                <a:gd name="T13" fmla="*/ 0 h 104"/>
                <a:gd name="T14" fmla="*/ 2147483647 w 71"/>
                <a:gd name="T15" fmla="*/ 2147483647 h 104"/>
                <a:gd name="T16" fmla="*/ 2147483647 w 71"/>
                <a:gd name="T17" fmla="*/ 0 h 1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04"/>
                <a:gd name="T29" fmla="*/ 71 w 71"/>
                <a:gd name="T30" fmla="*/ 104 h 1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04">
                  <a:moveTo>
                    <a:pt x="59" y="0"/>
                  </a:moveTo>
                  <a:lnTo>
                    <a:pt x="57" y="2"/>
                  </a:lnTo>
                  <a:lnTo>
                    <a:pt x="0" y="94"/>
                  </a:lnTo>
                  <a:lnTo>
                    <a:pt x="13" y="104"/>
                  </a:lnTo>
                  <a:lnTo>
                    <a:pt x="71" y="11"/>
                  </a:lnTo>
                  <a:lnTo>
                    <a:pt x="69" y="13"/>
                  </a:lnTo>
                  <a:lnTo>
                    <a:pt x="59" y="0"/>
                  </a:lnTo>
                  <a:lnTo>
                    <a:pt x="57" y="2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7" name="Freeform 589"/>
            <p:cNvSpPr>
              <a:spLocks/>
            </p:cNvSpPr>
            <p:nvPr/>
          </p:nvSpPr>
          <p:spPr bwMode="auto">
            <a:xfrm>
              <a:off x="927720" y="4633455"/>
              <a:ext cx="29014" cy="31299"/>
            </a:xfrm>
            <a:custGeom>
              <a:avLst/>
              <a:gdLst>
                <a:gd name="T0" fmla="*/ 2147483647 w 43"/>
                <a:gd name="T1" fmla="*/ 2147483647 h 36"/>
                <a:gd name="T2" fmla="*/ 2147483647 w 43"/>
                <a:gd name="T3" fmla="*/ 0 h 36"/>
                <a:gd name="T4" fmla="*/ 0 w 43"/>
                <a:gd name="T5" fmla="*/ 2147483647 h 36"/>
                <a:gd name="T6" fmla="*/ 2147483647 w 43"/>
                <a:gd name="T7" fmla="*/ 2147483647 h 36"/>
                <a:gd name="T8" fmla="*/ 2147483647 w 43"/>
                <a:gd name="T9" fmla="*/ 2147483647 h 36"/>
                <a:gd name="T10" fmla="*/ 2147483647 w 43"/>
                <a:gd name="T11" fmla="*/ 2147483647 h 36"/>
                <a:gd name="T12" fmla="*/ 2147483647 w 43"/>
                <a:gd name="T13" fmla="*/ 2147483647 h 36"/>
                <a:gd name="T14" fmla="*/ 2147483647 w 43"/>
                <a:gd name="T15" fmla="*/ 2147483647 h 36"/>
                <a:gd name="T16" fmla="*/ 2147483647 w 43"/>
                <a:gd name="T17" fmla="*/ 2147483647 h 36"/>
                <a:gd name="T18" fmla="*/ 2147483647 w 43"/>
                <a:gd name="T19" fmla="*/ 2147483647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3"/>
                <a:gd name="T31" fmla="*/ 0 h 36"/>
                <a:gd name="T32" fmla="*/ 43 w 43"/>
                <a:gd name="T33" fmla="*/ 36 h 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3" h="36">
                  <a:moveTo>
                    <a:pt x="27" y="4"/>
                  </a:moveTo>
                  <a:lnTo>
                    <a:pt x="31" y="0"/>
                  </a:lnTo>
                  <a:lnTo>
                    <a:pt x="0" y="23"/>
                  </a:lnTo>
                  <a:lnTo>
                    <a:pt x="10" y="36"/>
                  </a:lnTo>
                  <a:lnTo>
                    <a:pt x="41" y="13"/>
                  </a:lnTo>
                  <a:lnTo>
                    <a:pt x="43" y="10"/>
                  </a:lnTo>
                  <a:lnTo>
                    <a:pt x="41" y="13"/>
                  </a:lnTo>
                  <a:lnTo>
                    <a:pt x="43" y="11"/>
                  </a:lnTo>
                  <a:lnTo>
                    <a:pt x="43" y="10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8" name="Freeform 590"/>
            <p:cNvSpPr>
              <a:spLocks/>
            </p:cNvSpPr>
            <p:nvPr/>
          </p:nvSpPr>
          <p:spPr bwMode="auto">
            <a:xfrm>
              <a:off x="946184" y="4557443"/>
              <a:ext cx="43082" cy="82719"/>
            </a:xfrm>
            <a:custGeom>
              <a:avLst/>
              <a:gdLst>
                <a:gd name="T0" fmla="*/ 2147483647 w 56"/>
                <a:gd name="T1" fmla="*/ 2147483647 h 100"/>
                <a:gd name="T2" fmla="*/ 2147483647 w 56"/>
                <a:gd name="T3" fmla="*/ 0 h 100"/>
                <a:gd name="T4" fmla="*/ 0 w 56"/>
                <a:gd name="T5" fmla="*/ 2147483647 h 100"/>
                <a:gd name="T6" fmla="*/ 2147483647 w 56"/>
                <a:gd name="T7" fmla="*/ 2147483647 h 100"/>
                <a:gd name="T8" fmla="*/ 2147483647 w 56"/>
                <a:gd name="T9" fmla="*/ 2147483647 h 100"/>
                <a:gd name="T10" fmla="*/ 2147483647 w 56"/>
                <a:gd name="T11" fmla="*/ 2147483647 h 100"/>
                <a:gd name="T12" fmla="*/ 2147483647 w 56"/>
                <a:gd name="T13" fmla="*/ 2147483647 h 100"/>
                <a:gd name="T14" fmla="*/ 2147483647 w 56"/>
                <a:gd name="T15" fmla="*/ 2147483647 h 100"/>
                <a:gd name="T16" fmla="*/ 2147483647 w 56"/>
                <a:gd name="T17" fmla="*/ 2147483647 h 100"/>
                <a:gd name="T18" fmla="*/ 2147483647 w 56"/>
                <a:gd name="T19" fmla="*/ 2147483647 h 1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6"/>
                <a:gd name="T31" fmla="*/ 0 h 100"/>
                <a:gd name="T32" fmla="*/ 56 w 56"/>
                <a:gd name="T33" fmla="*/ 100 h 10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6" h="100">
                  <a:moveTo>
                    <a:pt x="39" y="4"/>
                  </a:moveTo>
                  <a:lnTo>
                    <a:pt x="40" y="0"/>
                  </a:lnTo>
                  <a:lnTo>
                    <a:pt x="0" y="94"/>
                  </a:lnTo>
                  <a:lnTo>
                    <a:pt x="16" y="100"/>
                  </a:lnTo>
                  <a:lnTo>
                    <a:pt x="56" y="7"/>
                  </a:lnTo>
                  <a:lnTo>
                    <a:pt x="56" y="4"/>
                  </a:lnTo>
                  <a:lnTo>
                    <a:pt x="56" y="7"/>
                  </a:lnTo>
                  <a:lnTo>
                    <a:pt x="56" y="5"/>
                  </a:lnTo>
                  <a:lnTo>
                    <a:pt x="56" y="4"/>
                  </a:lnTo>
                  <a:lnTo>
                    <a:pt x="39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59" name="Freeform 591"/>
            <p:cNvSpPr>
              <a:spLocks/>
            </p:cNvSpPr>
            <p:nvPr/>
          </p:nvSpPr>
          <p:spPr bwMode="auto">
            <a:xfrm>
              <a:off x="974318" y="4537322"/>
              <a:ext cx="14947" cy="20121"/>
            </a:xfrm>
            <a:custGeom>
              <a:avLst/>
              <a:gdLst>
                <a:gd name="T0" fmla="*/ 0 w 17"/>
                <a:gd name="T1" fmla="*/ 0 h 23"/>
                <a:gd name="T2" fmla="*/ 0 w 17"/>
                <a:gd name="T3" fmla="*/ 2147483647 h 23"/>
                <a:gd name="T4" fmla="*/ 0 w 17"/>
                <a:gd name="T5" fmla="*/ 2147483647 h 23"/>
                <a:gd name="T6" fmla="*/ 2147483647 w 17"/>
                <a:gd name="T7" fmla="*/ 2147483647 h 23"/>
                <a:gd name="T8" fmla="*/ 2147483647 w 17"/>
                <a:gd name="T9" fmla="*/ 2147483647 h 23"/>
                <a:gd name="T10" fmla="*/ 2147483647 w 17"/>
                <a:gd name="T11" fmla="*/ 2147483647 h 23"/>
                <a:gd name="T12" fmla="*/ 0 w 17"/>
                <a:gd name="T13" fmla="*/ 0 h 23"/>
                <a:gd name="T14" fmla="*/ 0 w 17"/>
                <a:gd name="T15" fmla="*/ 2147483647 h 23"/>
                <a:gd name="T16" fmla="*/ 0 w 17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3"/>
                <a:gd name="T29" fmla="*/ 17 w 1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3">
                  <a:moveTo>
                    <a:pt x="0" y="0"/>
                  </a:moveTo>
                  <a:lnTo>
                    <a:pt x="0" y="1"/>
                  </a:lnTo>
                  <a:lnTo>
                    <a:pt x="0" y="23"/>
                  </a:lnTo>
                  <a:lnTo>
                    <a:pt x="17" y="23"/>
                  </a:lnTo>
                  <a:lnTo>
                    <a:pt x="17" y="1"/>
                  </a:lnTo>
                  <a:lnTo>
                    <a:pt x="17" y="3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0" name="Freeform 592"/>
            <p:cNvSpPr>
              <a:spLocks/>
            </p:cNvSpPr>
            <p:nvPr/>
          </p:nvSpPr>
          <p:spPr bwMode="auto">
            <a:xfrm>
              <a:off x="974318" y="4485903"/>
              <a:ext cx="22859" cy="57009"/>
            </a:xfrm>
            <a:custGeom>
              <a:avLst/>
              <a:gdLst>
                <a:gd name="T0" fmla="*/ 2147483647 w 30"/>
                <a:gd name="T1" fmla="*/ 0 h 67"/>
                <a:gd name="T2" fmla="*/ 0 w 30"/>
                <a:gd name="T3" fmla="*/ 2147483647 h 67"/>
                <a:gd name="T4" fmla="*/ 2147483647 w 30"/>
                <a:gd name="T5" fmla="*/ 2147483647 h 67"/>
                <a:gd name="T6" fmla="*/ 2147483647 w 30"/>
                <a:gd name="T7" fmla="*/ 2147483647 h 67"/>
                <a:gd name="T8" fmla="*/ 2147483647 w 30"/>
                <a:gd name="T9" fmla="*/ 0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67"/>
                <a:gd name="T17" fmla="*/ 30 w 30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67">
                  <a:moveTo>
                    <a:pt x="15" y="0"/>
                  </a:moveTo>
                  <a:lnTo>
                    <a:pt x="0" y="64"/>
                  </a:lnTo>
                  <a:lnTo>
                    <a:pt x="17" y="67"/>
                  </a:lnTo>
                  <a:lnTo>
                    <a:pt x="30" y="4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1" name="Freeform 593"/>
            <p:cNvSpPr>
              <a:spLocks/>
            </p:cNvSpPr>
            <p:nvPr/>
          </p:nvSpPr>
          <p:spPr bwMode="auto">
            <a:xfrm>
              <a:off x="985748" y="4445661"/>
              <a:ext cx="20222" cy="40241"/>
            </a:xfrm>
            <a:custGeom>
              <a:avLst/>
              <a:gdLst>
                <a:gd name="T0" fmla="*/ 2147483647 w 25"/>
                <a:gd name="T1" fmla="*/ 2147483647 h 46"/>
                <a:gd name="T2" fmla="*/ 2147483647 w 25"/>
                <a:gd name="T3" fmla="*/ 0 h 46"/>
                <a:gd name="T4" fmla="*/ 0 w 25"/>
                <a:gd name="T5" fmla="*/ 2147483647 h 46"/>
                <a:gd name="T6" fmla="*/ 2147483647 w 25"/>
                <a:gd name="T7" fmla="*/ 2147483647 h 46"/>
                <a:gd name="T8" fmla="*/ 2147483647 w 25"/>
                <a:gd name="T9" fmla="*/ 2147483647 h 46"/>
                <a:gd name="T10" fmla="*/ 2147483647 w 25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46"/>
                <a:gd name="T20" fmla="*/ 25 w 25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46">
                  <a:moveTo>
                    <a:pt x="17" y="2"/>
                  </a:moveTo>
                  <a:lnTo>
                    <a:pt x="10" y="0"/>
                  </a:lnTo>
                  <a:lnTo>
                    <a:pt x="0" y="42"/>
                  </a:lnTo>
                  <a:lnTo>
                    <a:pt x="15" y="46"/>
                  </a:lnTo>
                  <a:lnTo>
                    <a:pt x="25" y="4"/>
                  </a:lnTo>
                  <a:lnTo>
                    <a:pt x="17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2" name="Freeform 594"/>
            <p:cNvSpPr>
              <a:spLocks/>
            </p:cNvSpPr>
            <p:nvPr/>
          </p:nvSpPr>
          <p:spPr bwMode="auto">
            <a:xfrm>
              <a:off x="1402494" y="4947562"/>
              <a:ext cx="14946" cy="14531"/>
            </a:xfrm>
            <a:custGeom>
              <a:avLst/>
              <a:gdLst>
                <a:gd name="T0" fmla="*/ 0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0 w 1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"/>
                <a:gd name="T16" fmla="*/ 0 h 19"/>
                <a:gd name="T17" fmla="*/ 18 w 1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" h="19">
                  <a:moveTo>
                    <a:pt x="0" y="11"/>
                  </a:moveTo>
                  <a:lnTo>
                    <a:pt x="8" y="19"/>
                  </a:lnTo>
                  <a:lnTo>
                    <a:pt x="18" y="5"/>
                  </a:lnTo>
                  <a:lnTo>
                    <a:pt x="10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3" name="Freeform 595"/>
            <p:cNvSpPr>
              <a:spLocks/>
            </p:cNvSpPr>
            <p:nvPr/>
          </p:nvSpPr>
          <p:spPr bwMode="auto">
            <a:xfrm>
              <a:off x="1385789" y="4930795"/>
              <a:ext cx="24618" cy="25710"/>
            </a:xfrm>
            <a:custGeom>
              <a:avLst/>
              <a:gdLst>
                <a:gd name="T0" fmla="*/ 0 w 34"/>
                <a:gd name="T1" fmla="*/ 2147483647 h 32"/>
                <a:gd name="T2" fmla="*/ 2147483647 w 34"/>
                <a:gd name="T3" fmla="*/ 2147483647 h 32"/>
                <a:gd name="T4" fmla="*/ 2147483647 w 34"/>
                <a:gd name="T5" fmla="*/ 2147483647 h 32"/>
                <a:gd name="T6" fmla="*/ 2147483647 w 34"/>
                <a:gd name="T7" fmla="*/ 0 h 32"/>
                <a:gd name="T8" fmla="*/ 2147483647 w 34"/>
                <a:gd name="T9" fmla="*/ 0 h 32"/>
                <a:gd name="T10" fmla="*/ 0 w 34"/>
                <a:gd name="T11" fmla="*/ 2147483647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32"/>
                <a:gd name="T20" fmla="*/ 34 w 34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32">
                  <a:moveTo>
                    <a:pt x="0" y="11"/>
                  </a:moveTo>
                  <a:lnTo>
                    <a:pt x="24" y="32"/>
                  </a:lnTo>
                  <a:lnTo>
                    <a:pt x="34" y="2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4" name="Freeform 596"/>
            <p:cNvSpPr>
              <a:spLocks/>
            </p:cNvSpPr>
            <p:nvPr/>
          </p:nvSpPr>
          <p:spPr bwMode="auto">
            <a:xfrm>
              <a:off x="1363809" y="4901731"/>
              <a:ext cx="30772" cy="35770"/>
            </a:xfrm>
            <a:custGeom>
              <a:avLst/>
              <a:gdLst>
                <a:gd name="T0" fmla="*/ 0 w 40"/>
                <a:gd name="T1" fmla="*/ 2147483647 h 40"/>
                <a:gd name="T2" fmla="*/ 2147483647 w 40"/>
                <a:gd name="T3" fmla="*/ 2147483647 h 40"/>
                <a:gd name="T4" fmla="*/ 2147483647 w 40"/>
                <a:gd name="T5" fmla="*/ 2147483647 h 40"/>
                <a:gd name="T6" fmla="*/ 2147483647 w 40"/>
                <a:gd name="T7" fmla="*/ 0 h 40"/>
                <a:gd name="T8" fmla="*/ 0 w 40"/>
                <a:gd name="T9" fmla="*/ 2147483647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40"/>
                <a:gd name="T17" fmla="*/ 40 w 4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40">
                  <a:moveTo>
                    <a:pt x="0" y="11"/>
                  </a:moveTo>
                  <a:lnTo>
                    <a:pt x="29" y="40"/>
                  </a:lnTo>
                  <a:lnTo>
                    <a:pt x="40" y="29"/>
                  </a:lnTo>
                  <a:lnTo>
                    <a:pt x="1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5" name="Freeform 597"/>
            <p:cNvSpPr>
              <a:spLocks/>
            </p:cNvSpPr>
            <p:nvPr/>
          </p:nvSpPr>
          <p:spPr bwMode="auto">
            <a:xfrm>
              <a:off x="1335674" y="4868197"/>
              <a:ext cx="36047" cy="41360"/>
            </a:xfrm>
            <a:custGeom>
              <a:avLst/>
              <a:gdLst>
                <a:gd name="T0" fmla="*/ 0 w 46"/>
                <a:gd name="T1" fmla="*/ 2147483647 h 52"/>
                <a:gd name="T2" fmla="*/ 2147483647 w 46"/>
                <a:gd name="T3" fmla="*/ 2147483647 h 52"/>
                <a:gd name="T4" fmla="*/ 2147483647 w 46"/>
                <a:gd name="T5" fmla="*/ 2147483647 h 52"/>
                <a:gd name="T6" fmla="*/ 2147483647 w 46"/>
                <a:gd name="T7" fmla="*/ 0 h 52"/>
                <a:gd name="T8" fmla="*/ 0 w 46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"/>
                <a:gd name="T16" fmla="*/ 0 h 52"/>
                <a:gd name="T17" fmla="*/ 46 w 46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" h="52">
                  <a:moveTo>
                    <a:pt x="0" y="10"/>
                  </a:moveTo>
                  <a:lnTo>
                    <a:pt x="35" y="52"/>
                  </a:lnTo>
                  <a:lnTo>
                    <a:pt x="46" y="41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6" name="Freeform 598"/>
            <p:cNvSpPr>
              <a:spLocks/>
            </p:cNvSpPr>
            <p:nvPr/>
          </p:nvSpPr>
          <p:spPr bwMode="auto">
            <a:xfrm>
              <a:off x="1325124" y="4849194"/>
              <a:ext cx="21101" cy="29063"/>
            </a:xfrm>
            <a:custGeom>
              <a:avLst/>
              <a:gdLst>
                <a:gd name="T0" fmla="*/ 2147483647 w 27"/>
                <a:gd name="T1" fmla="*/ 2147483647 h 31"/>
                <a:gd name="T2" fmla="*/ 0 w 27"/>
                <a:gd name="T3" fmla="*/ 2147483647 h 31"/>
                <a:gd name="T4" fmla="*/ 2147483647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2147483647 w 27"/>
                <a:gd name="T11" fmla="*/ 0 h 31"/>
                <a:gd name="T12" fmla="*/ 2147483647 w 27"/>
                <a:gd name="T13" fmla="*/ 2147483647 h 31"/>
                <a:gd name="T14" fmla="*/ 2147483647 w 27"/>
                <a:gd name="T15" fmla="*/ 0 h 31"/>
                <a:gd name="T16" fmla="*/ 2147483647 w 27"/>
                <a:gd name="T17" fmla="*/ 0 h 31"/>
                <a:gd name="T18" fmla="*/ 2147483647 w 27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1"/>
                <a:gd name="T32" fmla="*/ 27 w 27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1">
                  <a:moveTo>
                    <a:pt x="4" y="16"/>
                  </a:moveTo>
                  <a:lnTo>
                    <a:pt x="0" y="12"/>
                  </a:lnTo>
                  <a:lnTo>
                    <a:pt x="15" y="31"/>
                  </a:lnTo>
                  <a:lnTo>
                    <a:pt x="27" y="21"/>
                  </a:lnTo>
                  <a:lnTo>
                    <a:pt x="11" y="2"/>
                  </a:lnTo>
                  <a:lnTo>
                    <a:pt x="6" y="0"/>
                  </a:lnTo>
                  <a:lnTo>
                    <a:pt x="11" y="2"/>
                  </a:lnTo>
                  <a:lnTo>
                    <a:pt x="9" y="0"/>
                  </a:lnTo>
                  <a:lnTo>
                    <a:pt x="6" y="0"/>
                  </a:lnTo>
                  <a:lnTo>
                    <a:pt x="4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7" name="Freeform 599"/>
            <p:cNvSpPr>
              <a:spLocks/>
            </p:cNvSpPr>
            <p:nvPr/>
          </p:nvSpPr>
          <p:spPr bwMode="auto">
            <a:xfrm>
              <a:off x="1311056" y="4846959"/>
              <a:ext cx="21101" cy="15649"/>
            </a:xfrm>
            <a:custGeom>
              <a:avLst/>
              <a:gdLst>
                <a:gd name="T0" fmla="*/ 0 w 25"/>
                <a:gd name="T1" fmla="*/ 2147483647 h 20"/>
                <a:gd name="T2" fmla="*/ 2147483647 w 25"/>
                <a:gd name="T3" fmla="*/ 2147483647 h 20"/>
                <a:gd name="T4" fmla="*/ 2147483647 w 25"/>
                <a:gd name="T5" fmla="*/ 2147483647 h 20"/>
                <a:gd name="T6" fmla="*/ 2147483647 w 25"/>
                <a:gd name="T7" fmla="*/ 0 h 20"/>
                <a:gd name="T8" fmla="*/ 0 w 25"/>
                <a:gd name="T9" fmla="*/ 2147483647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0"/>
                <a:gd name="T17" fmla="*/ 25 w 25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0">
                  <a:moveTo>
                    <a:pt x="0" y="16"/>
                  </a:moveTo>
                  <a:lnTo>
                    <a:pt x="23" y="20"/>
                  </a:lnTo>
                  <a:lnTo>
                    <a:pt x="25" y="4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8" name="Freeform 600"/>
            <p:cNvSpPr>
              <a:spLocks/>
            </p:cNvSpPr>
            <p:nvPr/>
          </p:nvSpPr>
          <p:spPr bwMode="auto">
            <a:xfrm>
              <a:off x="1294351" y="4846959"/>
              <a:ext cx="20222" cy="13414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2147483647 h 17"/>
                <a:gd name="T8" fmla="*/ 2147483647 w 25"/>
                <a:gd name="T9" fmla="*/ 0 h 17"/>
                <a:gd name="T10" fmla="*/ 2147483647 w 25"/>
                <a:gd name="T11" fmla="*/ 0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0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0" y="15"/>
                  </a:moveTo>
                  <a:lnTo>
                    <a:pt x="2" y="15"/>
                  </a:lnTo>
                  <a:lnTo>
                    <a:pt x="23" y="17"/>
                  </a:lnTo>
                  <a:lnTo>
                    <a:pt x="25" y="1"/>
                  </a:lnTo>
                  <a:lnTo>
                    <a:pt x="2" y="0"/>
                  </a:lnTo>
                  <a:lnTo>
                    <a:pt x="3" y="0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69" name="Freeform 601"/>
            <p:cNvSpPr>
              <a:spLocks/>
            </p:cNvSpPr>
            <p:nvPr/>
          </p:nvSpPr>
          <p:spPr bwMode="auto">
            <a:xfrm>
              <a:off x="1276767" y="4838016"/>
              <a:ext cx="19343" cy="21238"/>
            </a:xfrm>
            <a:custGeom>
              <a:avLst/>
              <a:gdLst>
                <a:gd name="T0" fmla="*/ 0 w 30"/>
                <a:gd name="T1" fmla="*/ 2147483647 h 23"/>
                <a:gd name="T2" fmla="*/ 2147483647 w 30"/>
                <a:gd name="T3" fmla="*/ 2147483647 h 23"/>
                <a:gd name="T4" fmla="*/ 2147483647 w 30"/>
                <a:gd name="T5" fmla="*/ 2147483647 h 23"/>
                <a:gd name="T6" fmla="*/ 2147483647 w 30"/>
                <a:gd name="T7" fmla="*/ 0 h 23"/>
                <a:gd name="T8" fmla="*/ 0 w 30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23"/>
                <a:gd name="T17" fmla="*/ 30 w 30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23">
                  <a:moveTo>
                    <a:pt x="0" y="15"/>
                  </a:moveTo>
                  <a:lnTo>
                    <a:pt x="27" y="23"/>
                  </a:lnTo>
                  <a:lnTo>
                    <a:pt x="30" y="8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0" name="Freeform 602"/>
            <p:cNvSpPr>
              <a:spLocks/>
            </p:cNvSpPr>
            <p:nvPr/>
          </p:nvSpPr>
          <p:spPr bwMode="auto">
            <a:xfrm>
              <a:off x="1248632" y="4827955"/>
              <a:ext cx="28135" cy="25710"/>
            </a:xfrm>
            <a:custGeom>
              <a:avLst/>
              <a:gdLst>
                <a:gd name="T0" fmla="*/ 2147483647 w 37"/>
                <a:gd name="T1" fmla="*/ 2147483647 h 25"/>
                <a:gd name="T2" fmla="*/ 0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2147483647 h 25"/>
                <a:gd name="T8" fmla="*/ 2147483647 w 37"/>
                <a:gd name="T9" fmla="*/ 2147483647 h 25"/>
                <a:gd name="T10" fmla="*/ 0 w 37"/>
                <a:gd name="T11" fmla="*/ 0 h 25"/>
                <a:gd name="T12" fmla="*/ 2147483647 w 37"/>
                <a:gd name="T13" fmla="*/ 2147483647 h 25"/>
                <a:gd name="T14" fmla="*/ 2147483647 w 37"/>
                <a:gd name="T15" fmla="*/ 0 h 25"/>
                <a:gd name="T16" fmla="*/ 0 w 37"/>
                <a:gd name="T17" fmla="*/ 0 h 25"/>
                <a:gd name="T18" fmla="*/ 2147483647 w 3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25"/>
                <a:gd name="T32" fmla="*/ 37 w 3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25">
                  <a:moveTo>
                    <a:pt x="2" y="18"/>
                  </a:moveTo>
                  <a:lnTo>
                    <a:pt x="0" y="18"/>
                  </a:lnTo>
                  <a:lnTo>
                    <a:pt x="33" y="25"/>
                  </a:lnTo>
                  <a:lnTo>
                    <a:pt x="37" y="10"/>
                  </a:lnTo>
                  <a:lnTo>
                    <a:pt x="4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1" name="Freeform 603"/>
            <p:cNvSpPr>
              <a:spLocks/>
            </p:cNvSpPr>
            <p:nvPr/>
          </p:nvSpPr>
          <p:spPr bwMode="auto">
            <a:xfrm>
              <a:off x="1224894" y="4827955"/>
              <a:ext cx="29014" cy="20121"/>
            </a:xfrm>
            <a:custGeom>
              <a:avLst/>
              <a:gdLst>
                <a:gd name="T0" fmla="*/ 0 w 34"/>
                <a:gd name="T1" fmla="*/ 2147483647 h 21"/>
                <a:gd name="T2" fmla="*/ 2147483647 w 34"/>
                <a:gd name="T3" fmla="*/ 2147483647 h 21"/>
                <a:gd name="T4" fmla="*/ 2147483647 w 34"/>
                <a:gd name="T5" fmla="*/ 2147483647 h 21"/>
                <a:gd name="T6" fmla="*/ 2147483647 w 34"/>
                <a:gd name="T7" fmla="*/ 0 h 21"/>
                <a:gd name="T8" fmla="*/ 0 w 34"/>
                <a:gd name="T9" fmla="*/ 2147483647 h 21"/>
                <a:gd name="T10" fmla="*/ 2147483647 w 34"/>
                <a:gd name="T11" fmla="*/ 2147483647 h 21"/>
                <a:gd name="T12" fmla="*/ 0 w 34"/>
                <a:gd name="T13" fmla="*/ 2147483647 h 21"/>
                <a:gd name="T14" fmla="*/ 2147483647 w 34"/>
                <a:gd name="T15" fmla="*/ 2147483647 h 21"/>
                <a:gd name="T16" fmla="*/ 0 w 34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1"/>
                <a:gd name="T29" fmla="*/ 34 w 34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1">
                  <a:moveTo>
                    <a:pt x="0" y="21"/>
                  </a:moveTo>
                  <a:lnTo>
                    <a:pt x="1" y="21"/>
                  </a:lnTo>
                  <a:lnTo>
                    <a:pt x="34" y="18"/>
                  </a:lnTo>
                  <a:lnTo>
                    <a:pt x="32" y="0"/>
                  </a:lnTo>
                  <a:lnTo>
                    <a:pt x="0" y="4"/>
                  </a:lnTo>
                  <a:lnTo>
                    <a:pt x="1" y="4"/>
                  </a:lnTo>
                  <a:lnTo>
                    <a:pt x="0" y="21"/>
                  </a:lnTo>
                  <a:lnTo>
                    <a:pt x="1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2" name="Freeform 604"/>
            <p:cNvSpPr>
              <a:spLocks/>
            </p:cNvSpPr>
            <p:nvPr/>
          </p:nvSpPr>
          <p:spPr bwMode="auto">
            <a:xfrm>
              <a:off x="1195001" y="4827955"/>
              <a:ext cx="34289" cy="20121"/>
            </a:xfrm>
            <a:custGeom>
              <a:avLst/>
              <a:gdLst>
                <a:gd name="T0" fmla="*/ 0 w 40"/>
                <a:gd name="T1" fmla="*/ 2147483647 h 21"/>
                <a:gd name="T2" fmla="*/ 2147483647 w 40"/>
                <a:gd name="T3" fmla="*/ 2147483647 h 21"/>
                <a:gd name="T4" fmla="*/ 2147483647 w 40"/>
                <a:gd name="T5" fmla="*/ 2147483647 h 21"/>
                <a:gd name="T6" fmla="*/ 2147483647 w 40"/>
                <a:gd name="T7" fmla="*/ 0 h 21"/>
                <a:gd name="T8" fmla="*/ 0 w 40"/>
                <a:gd name="T9" fmla="*/ 0 h 21"/>
                <a:gd name="T10" fmla="*/ 2147483647 w 40"/>
                <a:gd name="T11" fmla="*/ 0 h 21"/>
                <a:gd name="T12" fmla="*/ 0 w 40"/>
                <a:gd name="T13" fmla="*/ 0 h 21"/>
                <a:gd name="T14" fmla="*/ 0 w 40"/>
                <a:gd name="T15" fmla="*/ 2147483647 h 2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0"/>
                <a:gd name="T25" fmla="*/ 0 h 21"/>
                <a:gd name="T26" fmla="*/ 40 w 40"/>
                <a:gd name="T27" fmla="*/ 21 h 2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0" h="21">
                  <a:moveTo>
                    <a:pt x="0" y="16"/>
                  </a:moveTo>
                  <a:lnTo>
                    <a:pt x="39" y="21"/>
                  </a:lnTo>
                  <a:lnTo>
                    <a:pt x="40" y="4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3" name="Freeform 605"/>
            <p:cNvSpPr>
              <a:spLocks/>
            </p:cNvSpPr>
            <p:nvPr/>
          </p:nvSpPr>
          <p:spPr bwMode="auto">
            <a:xfrm>
              <a:off x="1155436" y="4827955"/>
              <a:ext cx="39565" cy="19003"/>
            </a:xfrm>
            <a:custGeom>
              <a:avLst/>
              <a:gdLst>
                <a:gd name="T0" fmla="*/ 0 w 54"/>
                <a:gd name="T1" fmla="*/ 2147483647 h 20"/>
                <a:gd name="T2" fmla="*/ 2147483647 w 54"/>
                <a:gd name="T3" fmla="*/ 2147483647 h 20"/>
                <a:gd name="T4" fmla="*/ 2147483647 w 54"/>
                <a:gd name="T5" fmla="*/ 2147483647 h 20"/>
                <a:gd name="T6" fmla="*/ 0 w 54"/>
                <a:gd name="T7" fmla="*/ 0 h 20"/>
                <a:gd name="T8" fmla="*/ 2147483647 w 54"/>
                <a:gd name="T9" fmla="*/ 0 h 20"/>
                <a:gd name="T10" fmla="*/ 0 w 54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4"/>
                <a:gd name="T19" fmla="*/ 0 h 20"/>
                <a:gd name="T20" fmla="*/ 54 w 54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4" h="20">
                  <a:moveTo>
                    <a:pt x="0" y="18"/>
                  </a:moveTo>
                  <a:lnTo>
                    <a:pt x="54" y="20"/>
                  </a:lnTo>
                  <a:lnTo>
                    <a:pt x="54" y="4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4" name="Freeform 606"/>
            <p:cNvSpPr>
              <a:spLocks/>
            </p:cNvSpPr>
            <p:nvPr/>
          </p:nvSpPr>
          <p:spPr bwMode="auto">
            <a:xfrm>
              <a:off x="1114113" y="4823484"/>
              <a:ext cx="41323" cy="21239"/>
            </a:xfrm>
            <a:custGeom>
              <a:avLst/>
              <a:gdLst>
                <a:gd name="T0" fmla="*/ 0 w 59"/>
                <a:gd name="T1" fmla="*/ 2147483647 h 23"/>
                <a:gd name="T2" fmla="*/ 2147483647 w 59"/>
                <a:gd name="T3" fmla="*/ 2147483647 h 23"/>
                <a:gd name="T4" fmla="*/ 2147483647 w 59"/>
                <a:gd name="T5" fmla="*/ 2147483647 h 23"/>
                <a:gd name="T6" fmla="*/ 2147483647 w 59"/>
                <a:gd name="T7" fmla="*/ 0 h 23"/>
                <a:gd name="T8" fmla="*/ 0 w 59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23"/>
                <a:gd name="T17" fmla="*/ 59 w 5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23">
                  <a:moveTo>
                    <a:pt x="0" y="17"/>
                  </a:moveTo>
                  <a:lnTo>
                    <a:pt x="57" y="23"/>
                  </a:lnTo>
                  <a:lnTo>
                    <a:pt x="59" y="5"/>
                  </a:lnTo>
                  <a:lnTo>
                    <a:pt x="2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5" name="Freeform 607"/>
            <p:cNvSpPr>
              <a:spLocks/>
            </p:cNvSpPr>
            <p:nvPr/>
          </p:nvSpPr>
          <p:spPr bwMode="auto">
            <a:xfrm>
              <a:off x="1077186" y="4817895"/>
              <a:ext cx="37806" cy="20121"/>
            </a:xfrm>
            <a:custGeom>
              <a:avLst/>
              <a:gdLst>
                <a:gd name="T0" fmla="*/ 2147483647 w 50"/>
                <a:gd name="T1" fmla="*/ 2147483647 h 23"/>
                <a:gd name="T2" fmla="*/ 0 w 50"/>
                <a:gd name="T3" fmla="*/ 2147483647 h 23"/>
                <a:gd name="T4" fmla="*/ 2147483647 w 50"/>
                <a:gd name="T5" fmla="*/ 2147483647 h 23"/>
                <a:gd name="T6" fmla="*/ 2147483647 w 50"/>
                <a:gd name="T7" fmla="*/ 2147483647 h 23"/>
                <a:gd name="T8" fmla="*/ 2147483647 w 50"/>
                <a:gd name="T9" fmla="*/ 0 h 23"/>
                <a:gd name="T10" fmla="*/ 2147483647 w 50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23"/>
                <a:gd name="T20" fmla="*/ 50 w 5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23">
                  <a:moveTo>
                    <a:pt x="2" y="17"/>
                  </a:moveTo>
                  <a:lnTo>
                    <a:pt x="0" y="17"/>
                  </a:lnTo>
                  <a:lnTo>
                    <a:pt x="48" y="23"/>
                  </a:lnTo>
                  <a:lnTo>
                    <a:pt x="50" y="6"/>
                  </a:lnTo>
                  <a:lnTo>
                    <a:pt x="2" y="0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6" name="Freeform 608"/>
            <p:cNvSpPr>
              <a:spLocks/>
            </p:cNvSpPr>
            <p:nvPr/>
          </p:nvSpPr>
          <p:spPr bwMode="auto">
            <a:xfrm>
              <a:off x="1049930" y="4817895"/>
              <a:ext cx="27256" cy="14531"/>
            </a:xfrm>
            <a:custGeom>
              <a:avLst/>
              <a:gdLst>
                <a:gd name="T0" fmla="*/ 0 w 39"/>
                <a:gd name="T1" fmla="*/ 2147483647 h 17"/>
                <a:gd name="T2" fmla="*/ 2147483647 w 39"/>
                <a:gd name="T3" fmla="*/ 2147483647 h 17"/>
                <a:gd name="T4" fmla="*/ 2147483647 w 39"/>
                <a:gd name="T5" fmla="*/ 2147483647 h 17"/>
                <a:gd name="T6" fmla="*/ 2147483647 w 39"/>
                <a:gd name="T7" fmla="*/ 0 h 17"/>
                <a:gd name="T8" fmla="*/ 2147483647 w 39"/>
                <a:gd name="T9" fmla="*/ 0 h 17"/>
                <a:gd name="T10" fmla="*/ 2147483647 w 39"/>
                <a:gd name="T11" fmla="*/ 2147483647 h 17"/>
                <a:gd name="T12" fmla="*/ 0 w 39"/>
                <a:gd name="T13" fmla="*/ 2147483647 h 17"/>
                <a:gd name="T14" fmla="*/ 2147483647 w 39"/>
                <a:gd name="T15" fmla="*/ 2147483647 h 17"/>
                <a:gd name="T16" fmla="*/ 2147483647 w 39"/>
                <a:gd name="T17" fmla="*/ 2147483647 h 17"/>
                <a:gd name="T18" fmla="*/ 0 w 3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17"/>
                <a:gd name="T32" fmla="*/ 39 w 3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17">
                  <a:moveTo>
                    <a:pt x="0" y="13"/>
                  </a:moveTo>
                  <a:lnTo>
                    <a:pt x="8" y="17"/>
                  </a:lnTo>
                  <a:lnTo>
                    <a:pt x="39" y="17"/>
                  </a:lnTo>
                  <a:lnTo>
                    <a:pt x="39" y="0"/>
                  </a:lnTo>
                  <a:lnTo>
                    <a:pt x="8" y="0"/>
                  </a:lnTo>
                  <a:lnTo>
                    <a:pt x="14" y="4"/>
                  </a:lnTo>
                  <a:lnTo>
                    <a:pt x="0" y="13"/>
                  </a:lnTo>
                  <a:lnTo>
                    <a:pt x="4" y="17"/>
                  </a:lnTo>
                  <a:lnTo>
                    <a:pt x="8" y="1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7" name="Freeform 609"/>
            <p:cNvSpPr>
              <a:spLocks/>
            </p:cNvSpPr>
            <p:nvPr/>
          </p:nvSpPr>
          <p:spPr bwMode="auto">
            <a:xfrm>
              <a:off x="1042018" y="4811188"/>
              <a:ext cx="17584" cy="16767"/>
            </a:xfrm>
            <a:custGeom>
              <a:avLst/>
              <a:gdLst>
                <a:gd name="T0" fmla="*/ 2147483647 w 25"/>
                <a:gd name="T1" fmla="*/ 2147483647 h 23"/>
                <a:gd name="T2" fmla="*/ 0 w 25"/>
                <a:gd name="T3" fmla="*/ 2147483647 h 23"/>
                <a:gd name="T4" fmla="*/ 2147483647 w 25"/>
                <a:gd name="T5" fmla="*/ 2147483647 h 23"/>
                <a:gd name="T6" fmla="*/ 2147483647 w 25"/>
                <a:gd name="T7" fmla="*/ 2147483647 h 23"/>
                <a:gd name="T8" fmla="*/ 2147483647 w 25"/>
                <a:gd name="T9" fmla="*/ 0 h 23"/>
                <a:gd name="T10" fmla="*/ 2147483647 w 25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23"/>
                <a:gd name="T20" fmla="*/ 25 w 25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23">
                  <a:moveTo>
                    <a:pt x="8" y="6"/>
                  </a:moveTo>
                  <a:lnTo>
                    <a:pt x="0" y="10"/>
                  </a:lnTo>
                  <a:lnTo>
                    <a:pt x="11" y="23"/>
                  </a:lnTo>
                  <a:lnTo>
                    <a:pt x="25" y="14"/>
                  </a:lnTo>
                  <a:lnTo>
                    <a:pt x="13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8" name="Freeform 610"/>
            <p:cNvSpPr>
              <a:spLocks/>
            </p:cNvSpPr>
            <p:nvPr/>
          </p:nvSpPr>
          <p:spPr bwMode="auto">
            <a:xfrm>
              <a:off x="1637243" y="5109646"/>
              <a:ext cx="14947" cy="15649"/>
            </a:xfrm>
            <a:custGeom>
              <a:avLst/>
              <a:gdLst>
                <a:gd name="T0" fmla="*/ 0 w 18"/>
                <a:gd name="T1" fmla="*/ 2147483647 h 17"/>
                <a:gd name="T2" fmla="*/ 2147483647 w 18"/>
                <a:gd name="T3" fmla="*/ 2147483647 h 17"/>
                <a:gd name="T4" fmla="*/ 2147483647 w 18"/>
                <a:gd name="T5" fmla="*/ 2147483647 h 17"/>
                <a:gd name="T6" fmla="*/ 2147483647 w 18"/>
                <a:gd name="T7" fmla="*/ 0 h 17"/>
                <a:gd name="T8" fmla="*/ 2147483647 w 18"/>
                <a:gd name="T9" fmla="*/ 2147483647 h 17"/>
                <a:gd name="T10" fmla="*/ 2147483647 w 18"/>
                <a:gd name="T11" fmla="*/ 2147483647 h 17"/>
                <a:gd name="T12" fmla="*/ 0 w 18"/>
                <a:gd name="T13" fmla="*/ 2147483647 h 17"/>
                <a:gd name="T14" fmla="*/ 2147483647 w 18"/>
                <a:gd name="T15" fmla="*/ 2147483647 h 17"/>
                <a:gd name="T16" fmla="*/ 2147483647 w 18"/>
                <a:gd name="T17" fmla="*/ 2147483647 h 17"/>
                <a:gd name="T18" fmla="*/ 0 w 18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7"/>
                <a:gd name="T32" fmla="*/ 18 w 18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7">
                  <a:moveTo>
                    <a:pt x="0" y="17"/>
                  </a:moveTo>
                  <a:lnTo>
                    <a:pt x="4" y="17"/>
                  </a:lnTo>
                  <a:lnTo>
                    <a:pt x="18" y="15"/>
                  </a:lnTo>
                  <a:lnTo>
                    <a:pt x="14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79" name="Freeform 611"/>
            <p:cNvSpPr>
              <a:spLocks/>
            </p:cNvSpPr>
            <p:nvPr/>
          </p:nvSpPr>
          <p:spPr bwMode="auto">
            <a:xfrm>
              <a:off x="1623176" y="5105174"/>
              <a:ext cx="18464" cy="20121"/>
            </a:xfrm>
            <a:custGeom>
              <a:avLst/>
              <a:gdLst>
                <a:gd name="T0" fmla="*/ 0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0 h 21"/>
                <a:gd name="T10" fmla="*/ 0 w 23"/>
                <a:gd name="T11" fmla="*/ 2147483647 h 21"/>
                <a:gd name="T12" fmla="*/ 0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1"/>
                <a:gd name="T29" fmla="*/ 23 w 23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1">
                  <a:moveTo>
                    <a:pt x="0" y="13"/>
                  </a:moveTo>
                  <a:lnTo>
                    <a:pt x="2" y="15"/>
                  </a:lnTo>
                  <a:lnTo>
                    <a:pt x="17" y="21"/>
                  </a:lnTo>
                  <a:lnTo>
                    <a:pt x="23" y="6"/>
                  </a:lnTo>
                  <a:lnTo>
                    <a:pt x="8" y="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0" name="Freeform 612"/>
            <p:cNvSpPr>
              <a:spLocks/>
            </p:cNvSpPr>
            <p:nvPr/>
          </p:nvSpPr>
          <p:spPr bwMode="auto">
            <a:xfrm>
              <a:off x="1612625" y="5095114"/>
              <a:ext cx="18464" cy="21238"/>
            </a:xfrm>
            <a:custGeom>
              <a:avLst/>
              <a:gdLst>
                <a:gd name="T0" fmla="*/ 0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0 h 23"/>
                <a:gd name="T10" fmla="*/ 0 w 23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23"/>
                <a:gd name="T20" fmla="*/ 23 w 23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23">
                  <a:moveTo>
                    <a:pt x="0" y="14"/>
                  </a:moveTo>
                  <a:lnTo>
                    <a:pt x="15" y="23"/>
                  </a:lnTo>
                  <a:lnTo>
                    <a:pt x="23" y="10"/>
                  </a:lnTo>
                  <a:lnTo>
                    <a:pt x="7" y="0"/>
                  </a:lnTo>
                  <a:lnTo>
                    <a:pt x="9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1" name="Freeform 613"/>
            <p:cNvSpPr>
              <a:spLocks/>
            </p:cNvSpPr>
            <p:nvPr/>
          </p:nvSpPr>
          <p:spPr bwMode="auto">
            <a:xfrm>
              <a:off x="1596799" y="5082818"/>
              <a:ext cx="21981" cy="26828"/>
            </a:xfrm>
            <a:custGeom>
              <a:avLst/>
              <a:gdLst>
                <a:gd name="T0" fmla="*/ 0 w 32"/>
                <a:gd name="T1" fmla="*/ 2147483647 h 29"/>
                <a:gd name="T2" fmla="*/ 2147483647 w 32"/>
                <a:gd name="T3" fmla="*/ 2147483647 h 29"/>
                <a:gd name="T4" fmla="*/ 2147483647 w 32"/>
                <a:gd name="T5" fmla="*/ 2147483647 h 29"/>
                <a:gd name="T6" fmla="*/ 2147483647 w 32"/>
                <a:gd name="T7" fmla="*/ 2147483647 h 29"/>
                <a:gd name="T8" fmla="*/ 2147483647 w 32"/>
                <a:gd name="T9" fmla="*/ 0 h 29"/>
                <a:gd name="T10" fmla="*/ 2147483647 w 32"/>
                <a:gd name="T11" fmla="*/ 2147483647 h 29"/>
                <a:gd name="T12" fmla="*/ 0 w 32"/>
                <a:gd name="T13" fmla="*/ 2147483647 h 29"/>
                <a:gd name="T14" fmla="*/ 2147483647 w 32"/>
                <a:gd name="T15" fmla="*/ 2147483647 h 29"/>
                <a:gd name="T16" fmla="*/ 0 w 3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9"/>
                <a:gd name="T29" fmla="*/ 32 w 3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9">
                  <a:moveTo>
                    <a:pt x="0" y="13"/>
                  </a:moveTo>
                  <a:lnTo>
                    <a:pt x="2" y="13"/>
                  </a:lnTo>
                  <a:lnTo>
                    <a:pt x="23" y="29"/>
                  </a:lnTo>
                  <a:lnTo>
                    <a:pt x="32" y="15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2" name="Freeform 614"/>
            <p:cNvSpPr>
              <a:spLocks/>
            </p:cNvSpPr>
            <p:nvPr/>
          </p:nvSpPr>
          <p:spPr bwMode="auto">
            <a:xfrm>
              <a:off x="1583612" y="5068287"/>
              <a:ext cx="21101" cy="26828"/>
            </a:xfrm>
            <a:custGeom>
              <a:avLst/>
              <a:gdLst>
                <a:gd name="T0" fmla="*/ 2147483647 w 27"/>
                <a:gd name="T1" fmla="*/ 2147483647 h 32"/>
                <a:gd name="T2" fmla="*/ 0 w 27"/>
                <a:gd name="T3" fmla="*/ 2147483647 h 32"/>
                <a:gd name="T4" fmla="*/ 2147483647 w 27"/>
                <a:gd name="T5" fmla="*/ 2147483647 h 32"/>
                <a:gd name="T6" fmla="*/ 2147483647 w 27"/>
                <a:gd name="T7" fmla="*/ 2147483647 h 32"/>
                <a:gd name="T8" fmla="*/ 2147483647 w 27"/>
                <a:gd name="T9" fmla="*/ 2147483647 h 32"/>
                <a:gd name="T10" fmla="*/ 2147483647 w 27"/>
                <a:gd name="T11" fmla="*/ 0 h 32"/>
                <a:gd name="T12" fmla="*/ 2147483647 w 27"/>
                <a:gd name="T13" fmla="*/ 2147483647 h 32"/>
                <a:gd name="T14" fmla="*/ 2147483647 w 27"/>
                <a:gd name="T15" fmla="*/ 2147483647 h 32"/>
                <a:gd name="T16" fmla="*/ 2147483647 w 27"/>
                <a:gd name="T17" fmla="*/ 0 h 32"/>
                <a:gd name="T18" fmla="*/ 2147483647 w 27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2"/>
                <a:gd name="T32" fmla="*/ 27 w 27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2">
                  <a:moveTo>
                    <a:pt x="4" y="17"/>
                  </a:moveTo>
                  <a:lnTo>
                    <a:pt x="0" y="13"/>
                  </a:lnTo>
                  <a:lnTo>
                    <a:pt x="16" y="32"/>
                  </a:lnTo>
                  <a:lnTo>
                    <a:pt x="27" y="21"/>
                  </a:lnTo>
                  <a:lnTo>
                    <a:pt x="12" y="4"/>
                  </a:lnTo>
                  <a:lnTo>
                    <a:pt x="8" y="0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3" name="Freeform 615"/>
            <p:cNvSpPr>
              <a:spLocks/>
            </p:cNvSpPr>
            <p:nvPr/>
          </p:nvSpPr>
          <p:spPr bwMode="auto">
            <a:xfrm>
              <a:off x="1567786" y="5062697"/>
              <a:ext cx="21980" cy="17885"/>
            </a:xfrm>
            <a:custGeom>
              <a:avLst/>
              <a:gdLst>
                <a:gd name="T0" fmla="*/ 2147483647 w 29"/>
                <a:gd name="T1" fmla="*/ 2147483647 h 23"/>
                <a:gd name="T2" fmla="*/ 2147483647 w 29"/>
                <a:gd name="T3" fmla="*/ 2147483647 h 23"/>
                <a:gd name="T4" fmla="*/ 2147483647 w 29"/>
                <a:gd name="T5" fmla="*/ 2147483647 h 23"/>
                <a:gd name="T6" fmla="*/ 2147483647 w 29"/>
                <a:gd name="T7" fmla="*/ 2147483647 h 23"/>
                <a:gd name="T8" fmla="*/ 2147483647 w 29"/>
                <a:gd name="T9" fmla="*/ 0 h 23"/>
                <a:gd name="T10" fmla="*/ 0 w 29"/>
                <a:gd name="T11" fmla="*/ 0 h 23"/>
                <a:gd name="T12" fmla="*/ 2147483647 w 29"/>
                <a:gd name="T13" fmla="*/ 0 h 23"/>
                <a:gd name="T14" fmla="*/ 2147483647 w 29"/>
                <a:gd name="T15" fmla="*/ 0 h 23"/>
                <a:gd name="T16" fmla="*/ 0 w 29"/>
                <a:gd name="T17" fmla="*/ 0 h 23"/>
                <a:gd name="T18" fmla="*/ 2147483647 w 2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3"/>
                <a:gd name="T32" fmla="*/ 29 w 2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3">
                  <a:moveTo>
                    <a:pt x="6" y="15"/>
                  </a:moveTo>
                  <a:lnTo>
                    <a:pt x="2" y="15"/>
                  </a:lnTo>
                  <a:lnTo>
                    <a:pt x="25" y="23"/>
                  </a:lnTo>
                  <a:lnTo>
                    <a:pt x="29" y="6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4" name="Freeform 616"/>
            <p:cNvSpPr>
              <a:spLocks/>
            </p:cNvSpPr>
            <p:nvPr/>
          </p:nvSpPr>
          <p:spPr bwMode="auto">
            <a:xfrm>
              <a:off x="1549322" y="5062697"/>
              <a:ext cx="25497" cy="20121"/>
            </a:xfrm>
            <a:custGeom>
              <a:avLst/>
              <a:gdLst>
                <a:gd name="T0" fmla="*/ 2147483647 w 31"/>
                <a:gd name="T1" fmla="*/ 2147483647 h 25"/>
                <a:gd name="T2" fmla="*/ 2147483647 w 31"/>
                <a:gd name="T3" fmla="*/ 2147483647 h 25"/>
                <a:gd name="T4" fmla="*/ 2147483647 w 31"/>
                <a:gd name="T5" fmla="*/ 2147483647 h 25"/>
                <a:gd name="T6" fmla="*/ 2147483647 w 31"/>
                <a:gd name="T7" fmla="*/ 0 h 25"/>
                <a:gd name="T8" fmla="*/ 2147483647 w 31"/>
                <a:gd name="T9" fmla="*/ 2147483647 h 25"/>
                <a:gd name="T10" fmla="*/ 0 w 31"/>
                <a:gd name="T11" fmla="*/ 2147483647 h 25"/>
                <a:gd name="T12" fmla="*/ 2147483647 w 31"/>
                <a:gd name="T13" fmla="*/ 2147483647 h 25"/>
                <a:gd name="T14" fmla="*/ 0 w 31"/>
                <a:gd name="T15" fmla="*/ 2147483647 h 25"/>
                <a:gd name="T16" fmla="*/ 2147483647 w 31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5"/>
                <a:gd name="T29" fmla="*/ 31 w 31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5">
                  <a:moveTo>
                    <a:pt x="10" y="25"/>
                  </a:moveTo>
                  <a:lnTo>
                    <a:pt x="8" y="25"/>
                  </a:lnTo>
                  <a:lnTo>
                    <a:pt x="31" y="15"/>
                  </a:lnTo>
                  <a:lnTo>
                    <a:pt x="25" y="0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0" y="11"/>
                  </a:lnTo>
                  <a:lnTo>
                    <a:pt x="1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5" name="Freeform 617"/>
            <p:cNvSpPr>
              <a:spLocks/>
            </p:cNvSpPr>
            <p:nvPr/>
          </p:nvSpPr>
          <p:spPr bwMode="auto">
            <a:xfrm>
              <a:off x="1544926" y="5069404"/>
              <a:ext cx="12309" cy="21239"/>
            </a:xfrm>
            <a:custGeom>
              <a:avLst/>
              <a:gdLst>
                <a:gd name="T0" fmla="*/ 0 w 17"/>
                <a:gd name="T1" fmla="*/ 2147483647 h 22"/>
                <a:gd name="T2" fmla="*/ 2147483647 w 17"/>
                <a:gd name="T3" fmla="*/ 2147483647 h 22"/>
                <a:gd name="T4" fmla="*/ 2147483647 w 17"/>
                <a:gd name="T5" fmla="*/ 2147483647 h 22"/>
                <a:gd name="T6" fmla="*/ 2147483647 w 17"/>
                <a:gd name="T7" fmla="*/ 0 h 22"/>
                <a:gd name="T8" fmla="*/ 0 w 17"/>
                <a:gd name="T9" fmla="*/ 2147483647 h 22"/>
                <a:gd name="T10" fmla="*/ 2147483647 w 17"/>
                <a:gd name="T11" fmla="*/ 2147483647 h 22"/>
                <a:gd name="T12" fmla="*/ 0 w 17"/>
                <a:gd name="T13" fmla="*/ 2147483647 h 22"/>
                <a:gd name="T14" fmla="*/ 2147483647 w 17"/>
                <a:gd name="T15" fmla="*/ 2147483647 h 22"/>
                <a:gd name="T16" fmla="*/ 2147483647 w 17"/>
                <a:gd name="T17" fmla="*/ 2147483647 h 22"/>
                <a:gd name="T18" fmla="*/ 0 w 17"/>
                <a:gd name="T19" fmla="*/ 21474836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2"/>
                <a:gd name="T32" fmla="*/ 17 w 17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2">
                  <a:moveTo>
                    <a:pt x="0" y="20"/>
                  </a:moveTo>
                  <a:lnTo>
                    <a:pt x="9" y="18"/>
                  </a:lnTo>
                  <a:lnTo>
                    <a:pt x="17" y="14"/>
                  </a:lnTo>
                  <a:lnTo>
                    <a:pt x="7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0" y="20"/>
                  </a:lnTo>
                  <a:lnTo>
                    <a:pt x="5" y="22"/>
                  </a:lnTo>
                  <a:lnTo>
                    <a:pt x="9" y="18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6" name="Freeform 618"/>
            <p:cNvSpPr>
              <a:spLocks/>
            </p:cNvSpPr>
            <p:nvPr/>
          </p:nvSpPr>
          <p:spPr bwMode="auto">
            <a:xfrm>
              <a:off x="1537013" y="5069404"/>
              <a:ext cx="12309" cy="20121"/>
            </a:xfrm>
            <a:custGeom>
              <a:avLst/>
              <a:gdLst>
                <a:gd name="T0" fmla="*/ 0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2147483647 h 20"/>
                <a:gd name="T6" fmla="*/ 2147483647 w 17"/>
                <a:gd name="T7" fmla="*/ 2147483647 h 20"/>
                <a:gd name="T8" fmla="*/ 2147483647 w 17"/>
                <a:gd name="T9" fmla="*/ 0 h 20"/>
                <a:gd name="T10" fmla="*/ 2147483647 w 17"/>
                <a:gd name="T11" fmla="*/ 2147483647 h 20"/>
                <a:gd name="T12" fmla="*/ 0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w 17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0"/>
                <a:gd name="T32" fmla="*/ 17 w 17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0">
                  <a:moveTo>
                    <a:pt x="0" y="12"/>
                  </a:moveTo>
                  <a:lnTo>
                    <a:pt x="4" y="16"/>
                  </a:lnTo>
                  <a:lnTo>
                    <a:pt x="10" y="20"/>
                  </a:lnTo>
                  <a:lnTo>
                    <a:pt x="17" y="4"/>
                  </a:lnTo>
                  <a:lnTo>
                    <a:pt x="11" y="0"/>
                  </a:lnTo>
                  <a:lnTo>
                    <a:pt x="15" y="4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7" name="Freeform 619"/>
            <p:cNvSpPr>
              <a:spLocks/>
            </p:cNvSpPr>
            <p:nvPr/>
          </p:nvSpPr>
          <p:spPr bwMode="auto">
            <a:xfrm>
              <a:off x="1530859" y="5062697"/>
              <a:ext cx="18463" cy="17885"/>
            </a:xfrm>
            <a:custGeom>
              <a:avLst/>
              <a:gdLst>
                <a:gd name="T0" fmla="*/ 2147483647 w 21"/>
                <a:gd name="T1" fmla="*/ 2147483647 h 23"/>
                <a:gd name="T2" fmla="*/ 0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0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0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4" y="15"/>
                  </a:moveTo>
                  <a:lnTo>
                    <a:pt x="0" y="11"/>
                  </a:lnTo>
                  <a:lnTo>
                    <a:pt x="6" y="23"/>
                  </a:lnTo>
                  <a:lnTo>
                    <a:pt x="21" y="15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8" name="Freeform 620"/>
            <p:cNvSpPr>
              <a:spLocks/>
            </p:cNvSpPr>
            <p:nvPr/>
          </p:nvSpPr>
          <p:spPr bwMode="auto">
            <a:xfrm>
              <a:off x="1520308" y="5053755"/>
              <a:ext cx="21101" cy="21239"/>
            </a:xfrm>
            <a:custGeom>
              <a:avLst/>
              <a:gdLst>
                <a:gd name="T0" fmla="*/ 0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0 w 27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5"/>
                <a:gd name="T17" fmla="*/ 27 w 27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5">
                  <a:moveTo>
                    <a:pt x="0" y="14"/>
                  </a:moveTo>
                  <a:lnTo>
                    <a:pt x="19" y="25"/>
                  </a:lnTo>
                  <a:lnTo>
                    <a:pt x="27" y="10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89" name="Freeform 621"/>
            <p:cNvSpPr>
              <a:spLocks/>
            </p:cNvSpPr>
            <p:nvPr/>
          </p:nvSpPr>
          <p:spPr bwMode="auto">
            <a:xfrm>
              <a:off x="1505362" y="5043695"/>
              <a:ext cx="22859" cy="24592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0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1"/>
                  </a:moveTo>
                  <a:lnTo>
                    <a:pt x="2" y="13"/>
                  </a:lnTo>
                  <a:lnTo>
                    <a:pt x="21" y="25"/>
                  </a:lnTo>
                  <a:lnTo>
                    <a:pt x="29" y="11"/>
                  </a:lnTo>
                  <a:lnTo>
                    <a:pt x="9" y="0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0" name="Freeform 622"/>
            <p:cNvSpPr>
              <a:spLocks/>
            </p:cNvSpPr>
            <p:nvPr/>
          </p:nvSpPr>
          <p:spPr bwMode="auto">
            <a:xfrm>
              <a:off x="1491294" y="5023574"/>
              <a:ext cx="23739" cy="30181"/>
            </a:xfrm>
            <a:custGeom>
              <a:avLst/>
              <a:gdLst>
                <a:gd name="T0" fmla="*/ 0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0 h 34"/>
                <a:gd name="T8" fmla="*/ 0 w 30"/>
                <a:gd name="T9" fmla="*/ 2147483647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34"/>
                <a:gd name="T17" fmla="*/ 30 w 30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34">
                  <a:moveTo>
                    <a:pt x="0" y="9"/>
                  </a:moveTo>
                  <a:lnTo>
                    <a:pt x="19" y="34"/>
                  </a:lnTo>
                  <a:lnTo>
                    <a:pt x="30" y="23"/>
                  </a:lnTo>
                  <a:lnTo>
                    <a:pt x="11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1" name="Freeform 623"/>
            <p:cNvSpPr>
              <a:spLocks/>
            </p:cNvSpPr>
            <p:nvPr/>
          </p:nvSpPr>
          <p:spPr bwMode="auto">
            <a:xfrm>
              <a:off x="1478985" y="5005689"/>
              <a:ext cx="19343" cy="27945"/>
            </a:xfrm>
            <a:custGeom>
              <a:avLst/>
              <a:gdLst>
                <a:gd name="T0" fmla="*/ 2147483647 w 29"/>
                <a:gd name="T1" fmla="*/ 2147483647 h 32"/>
                <a:gd name="T2" fmla="*/ 0 w 29"/>
                <a:gd name="T3" fmla="*/ 2147483647 h 32"/>
                <a:gd name="T4" fmla="*/ 2147483647 w 29"/>
                <a:gd name="T5" fmla="*/ 2147483647 h 32"/>
                <a:gd name="T6" fmla="*/ 2147483647 w 29"/>
                <a:gd name="T7" fmla="*/ 2147483647 h 32"/>
                <a:gd name="T8" fmla="*/ 2147483647 w 29"/>
                <a:gd name="T9" fmla="*/ 2147483647 h 32"/>
                <a:gd name="T10" fmla="*/ 2147483647 w 29"/>
                <a:gd name="T11" fmla="*/ 0 h 32"/>
                <a:gd name="T12" fmla="*/ 2147483647 w 29"/>
                <a:gd name="T13" fmla="*/ 2147483647 h 32"/>
                <a:gd name="T14" fmla="*/ 2147483647 w 29"/>
                <a:gd name="T15" fmla="*/ 0 h 32"/>
                <a:gd name="T16" fmla="*/ 2147483647 w 29"/>
                <a:gd name="T17" fmla="*/ 0 h 32"/>
                <a:gd name="T18" fmla="*/ 2147483647 w 29"/>
                <a:gd name="T19" fmla="*/ 2147483647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2"/>
                <a:gd name="T32" fmla="*/ 29 w 29"/>
                <a:gd name="T33" fmla="*/ 32 h 3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2">
                  <a:moveTo>
                    <a:pt x="4" y="15"/>
                  </a:moveTo>
                  <a:lnTo>
                    <a:pt x="0" y="13"/>
                  </a:lnTo>
                  <a:lnTo>
                    <a:pt x="18" y="32"/>
                  </a:lnTo>
                  <a:lnTo>
                    <a:pt x="29" y="23"/>
                  </a:lnTo>
                  <a:lnTo>
                    <a:pt x="14" y="2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2" name="Freeform 624"/>
            <p:cNvSpPr>
              <a:spLocks/>
            </p:cNvSpPr>
            <p:nvPr/>
          </p:nvSpPr>
          <p:spPr bwMode="auto">
            <a:xfrm>
              <a:off x="1462281" y="5001218"/>
              <a:ext cx="21101" cy="14531"/>
            </a:xfrm>
            <a:custGeom>
              <a:avLst/>
              <a:gdLst>
                <a:gd name="T0" fmla="*/ 0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2147483647 w 29"/>
                <a:gd name="T11" fmla="*/ 0 h 19"/>
                <a:gd name="T12" fmla="*/ 0 w 29"/>
                <a:gd name="T13" fmla="*/ 2147483647 h 19"/>
                <a:gd name="T14" fmla="*/ 2147483647 w 29"/>
                <a:gd name="T15" fmla="*/ 2147483647 h 19"/>
                <a:gd name="T16" fmla="*/ 0 w 2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19"/>
                <a:gd name="T29" fmla="*/ 29 w 2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19">
                  <a:moveTo>
                    <a:pt x="0" y="13"/>
                  </a:moveTo>
                  <a:lnTo>
                    <a:pt x="2" y="15"/>
                  </a:lnTo>
                  <a:lnTo>
                    <a:pt x="25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3" name="Freeform 625"/>
            <p:cNvSpPr>
              <a:spLocks/>
            </p:cNvSpPr>
            <p:nvPr/>
          </p:nvSpPr>
          <p:spPr bwMode="auto">
            <a:xfrm>
              <a:off x="1449092" y="4991157"/>
              <a:ext cx="21981" cy="20121"/>
            </a:xfrm>
            <a:custGeom>
              <a:avLst/>
              <a:gdLst>
                <a:gd name="T0" fmla="*/ 0 w 29"/>
                <a:gd name="T1" fmla="*/ 2147483647 h 25"/>
                <a:gd name="T2" fmla="*/ 2147483647 w 29"/>
                <a:gd name="T3" fmla="*/ 2147483647 h 25"/>
                <a:gd name="T4" fmla="*/ 2147483647 w 29"/>
                <a:gd name="T5" fmla="*/ 2147483647 h 25"/>
                <a:gd name="T6" fmla="*/ 2147483647 w 29"/>
                <a:gd name="T7" fmla="*/ 2147483647 h 25"/>
                <a:gd name="T8" fmla="*/ 2147483647 w 29"/>
                <a:gd name="T9" fmla="*/ 0 h 25"/>
                <a:gd name="T10" fmla="*/ 2147483647 w 29"/>
                <a:gd name="T11" fmla="*/ 2147483647 h 25"/>
                <a:gd name="T12" fmla="*/ 0 w 29"/>
                <a:gd name="T13" fmla="*/ 2147483647 h 25"/>
                <a:gd name="T14" fmla="*/ 2147483647 w 29"/>
                <a:gd name="T15" fmla="*/ 2147483647 h 25"/>
                <a:gd name="T16" fmla="*/ 0 w 29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9"/>
                <a:gd name="T28" fmla="*/ 0 h 25"/>
                <a:gd name="T29" fmla="*/ 29 w 29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9" h="25">
                  <a:moveTo>
                    <a:pt x="0" y="14"/>
                  </a:moveTo>
                  <a:lnTo>
                    <a:pt x="2" y="16"/>
                  </a:lnTo>
                  <a:lnTo>
                    <a:pt x="21" y="25"/>
                  </a:lnTo>
                  <a:lnTo>
                    <a:pt x="29" y="1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4" name="Freeform 626"/>
            <p:cNvSpPr>
              <a:spLocks/>
            </p:cNvSpPr>
            <p:nvPr/>
          </p:nvSpPr>
          <p:spPr bwMode="auto">
            <a:xfrm>
              <a:off x="1427991" y="4972154"/>
              <a:ext cx="29014" cy="33535"/>
            </a:xfrm>
            <a:custGeom>
              <a:avLst/>
              <a:gdLst>
                <a:gd name="T0" fmla="*/ 0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0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0" y="14"/>
                  </a:moveTo>
                  <a:lnTo>
                    <a:pt x="0" y="12"/>
                  </a:lnTo>
                  <a:lnTo>
                    <a:pt x="25" y="37"/>
                  </a:lnTo>
                  <a:lnTo>
                    <a:pt x="37" y="25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5" name="Freeform 627"/>
            <p:cNvSpPr>
              <a:spLocks/>
            </p:cNvSpPr>
            <p:nvPr/>
          </p:nvSpPr>
          <p:spPr bwMode="auto">
            <a:xfrm>
              <a:off x="1409528" y="4952034"/>
              <a:ext cx="26376" cy="31299"/>
            </a:xfrm>
            <a:custGeom>
              <a:avLst/>
              <a:gdLst>
                <a:gd name="T0" fmla="*/ 2147483647 w 37"/>
                <a:gd name="T1" fmla="*/ 2147483647 h 37"/>
                <a:gd name="T2" fmla="*/ 0 w 37"/>
                <a:gd name="T3" fmla="*/ 2147483647 h 37"/>
                <a:gd name="T4" fmla="*/ 2147483647 w 37"/>
                <a:gd name="T5" fmla="*/ 2147483647 h 37"/>
                <a:gd name="T6" fmla="*/ 2147483647 w 37"/>
                <a:gd name="T7" fmla="*/ 2147483647 h 37"/>
                <a:gd name="T8" fmla="*/ 2147483647 w 37"/>
                <a:gd name="T9" fmla="*/ 0 h 37"/>
                <a:gd name="T10" fmla="*/ 2147483647 w 37"/>
                <a:gd name="T11" fmla="*/ 2147483647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37"/>
                <a:gd name="T20" fmla="*/ 37 w 37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37">
                  <a:moveTo>
                    <a:pt x="4" y="6"/>
                  </a:moveTo>
                  <a:lnTo>
                    <a:pt x="0" y="14"/>
                  </a:lnTo>
                  <a:lnTo>
                    <a:pt x="25" y="37"/>
                  </a:lnTo>
                  <a:lnTo>
                    <a:pt x="37" y="23"/>
                  </a:lnTo>
                  <a:lnTo>
                    <a:pt x="10" y="0"/>
                  </a:lnTo>
                  <a:lnTo>
                    <a:pt x="4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6" name="Freeform 628"/>
            <p:cNvSpPr>
              <a:spLocks/>
            </p:cNvSpPr>
            <p:nvPr/>
          </p:nvSpPr>
          <p:spPr bwMode="auto">
            <a:xfrm>
              <a:off x="1930021" y="4947562"/>
              <a:ext cx="8792" cy="14531"/>
            </a:xfrm>
            <a:custGeom>
              <a:avLst/>
              <a:gdLst>
                <a:gd name="T0" fmla="*/ 0 w 12"/>
                <a:gd name="T1" fmla="*/ 2147483647 h 17"/>
                <a:gd name="T2" fmla="*/ 2147483647 w 12"/>
                <a:gd name="T3" fmla="*/ 2147483647 h 17"/>
                <a:gd name="T4" fmla="*/ 2147483647 w 12"/>
                <a:gd name="T5" fmla="*/ 2147483647 h 17"/>
                <a:gd name="T6" fmla="*/ 2147483647 w 12"/>
                <a:gd name="T7" fmla="*/ 0 h 17"/>
                <a:gd name="T8" fmla="*/ 2147483647 w 12"/>
                <a:gd name="T9" fmla="*/ 0 h 17"/>
                <a:gd name="T10" fmla="*/ 0 w 12"/>
                <a:gd name="T11" fmla="*/ 2147483647 h 17"/>
                <a:gd name="T12" fmla="*/ 2147483647 w 12"/>
                <a:gd name="T13" fmla="*/ 2147483647 h 17"/>
                <a:gd name="T14" fmla="*/ 0 w 12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7"/>
                <a:gd name="T26" fmla="*/ 12 w 12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7">
                  <a:moveTo>
                    <a:pt x="0" y="17"/>
                  </a:moveTo>
                  <a:lnTo>
                    <a:pt x="2" y="17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7" name="Freeform 629"/>
            <p:cNvSpPr>
              <a:spLocks/>
            </p:cNvSpPr>
            <p:nvPr/>
          </p:nvSpPr>
          <p:spPr bwMode="auto">
            <a:xfrm>
              <a:off x="1891335" y="4945327"/>
              <a:ext cx="38685" cy="16767"/>
            </a:xfrm>
            <a:custGeom>
              <a:avLst/>
              <a:gdLst>
                <a:gd name="T0" fmla="*/ 0 w 52"/>
                <a:gd name="T1" fmla="*/ 2147483647 h 19"/>
                <a:gd name="T2" fmla="*/ 2147483647 w 52"/>
                <a:gd name="T3" fmla="*/ 2147483647 h 19"/>
                <a:gd name="T4" fmla="*/ 2147483647 w 52"/>
                <a:gd name="T5" fmla="*/ 2147483647 h 19"/>
                <a:gd name="T6" fmla="*/ 2147483647 w 52"/>
                <a:gd name="T7" fmla="*/ 0 h 19"/>
                <a:gd name="T8" fmla="*/ 2147483647 w 52"/>
                <a:gd name="T9" fmla="*/ 0 h 19"/>
                <a:gd name="T10" fmla="*/ 0 w 52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2"/>
                <a:gd name="T19" fmla="*/ 0 h 19"/>
                <a:gd name="T20" fmla="*/ 52 w 52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2" h="19">
                  <a:moveTo>
                    <a:pt x="0" y="15"/>
                  </a:moveTo>
                  <a:lnTo>
                    <a:pt x="50" y="19"/>
                  </a:lnTo>
                  <a:lnTo>
                    <a:pt x="5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8" name="Freeform 630"/>
            <p:cNvSpPr>
              <a:spLocks/>
            </p:cNvSpPr>
            <p:nvPr/>
          </p:nvSpPr>
          <p:spPr bwMode="auto">
            <a:xfrm>
              <a:off x="1821877" y="4924088"/>
              <a:ext cx="72975" cy="35770"/>
            </a:xfrm>
            <a:custGeom>
              <a:avLst/>
              <a:gdLst>
                <a:gd name="T0" fmla="*/ 2147483647 w 98"/>
                <a:gd name="T1" fmla="*/ 2147483647 h 38"/>
                <a:gd name="T2" fmla="*/ 0 w 98"/>
                <a:gd name="T3" fmla="*/ 2147483647 h 38"/>
                <a:gd name="T4" fmla="*/ 2147483647 w 98"/>
                <a:gd name="T5" fmla="*/ 2147483647 h 38"/>
                <a:gd name="T6" fmla="*/ 2147483647 w 98"/>
                <a:gd name="T7" fmla="*/ 2147483647 h 38"/>
                <a:gd name="T8" fmla="*/ 2147483647 w 98"/>
                <a:gd name="T9" fmla="*/ 0 h 38"/>
                <a:gd name="T10" fmla="*/ 0 w 98"/>
                <a:gd name="T11" fmla="*/ 0 h 38"/>
                <a:gd name="T12" fmla="*/ 2147483647 w 98"/>
                <a:gd name="T13" fmla="*/ 0 h 38"/>
                <a:gd name="T14" fmla="*/ 2147483647 w 98"/>
                <a:gd name="T15" fmla="*/ 0 h 38"/>
                <a:gd name="T16" fmla="*/ 0 w 98"/>
                <a:gd name="T17" fmla="*/ 0 h 38"/>
                <a:gd name="T18" fmla="*/ 2147483647 w 98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8"/>
                <a:gd name="T31" fmla="*/ 0 h 38"/>
                <a:gd name="T32" fmla="*/ 98 w 98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8" h="38">
                  <a:moveTo>
                    <a:pt x="4" y="15"/>
                  </a:moveTo>
                  <a:lnTo>
                    <a:pt x="0" y="15"/>
                  </a:lnTo>
                  <a:lnTo>
                    <a:pt x="94" y="38"/>
                  </a:lnTo>
                  <a:lnTo>
                    <a:pt x="98" y="23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599" name="Freeform 631"/>
            <p:cNvSpPr>
              <a:spLocks/>
            </p:cNvSpPr>
            <p:nvPr/>
          </p:nvSpPr>
          <p:spPr bwMode="auto">
            <a:xfrm>
              <a:off x="1795501" y="4924088"/>
              <a:ext cx="27256" cy="23475"/>
            </a:xfrm>
            <a:custGeom>
              <a:avLst/>
              <a:gdLst>
                <a:gd name="T0" fmla="*/ 2147483647 w 37"/>
                <a:gd name="T1" fmla="*/ 2147483647 h 25"/>
                <a:gd name="T2" fmla="*/ 2147483647 w 37"/>
                <a:gd name="T3" fmla="*/ 2147483647 h 25"/>
                <a:gd name="T4" fmla="*/ 2147483647 w 37"/>
                <a:gd name="T5" fmla="*/ 2147483647 h 25"/>
                <a:gd name="T6" fmla="*/ 2147483647 w 37"/>
                <a:gd name="T7" fmla="*/ 0 h 25"/>
                <a:gd name="T8" fmla="*/ 0 w 37"/>
                <a:gd name="T9" fmla="*/ 2147483647 h 25"/>
                <a:gd name="T10" fmla="*/ 0 w 37"/>
                <a:gd name="T11" fmla="*/ 2147483647 h 25"/>
                <a:gd name="T12" fmla="*/ 0 w 37"/>
                <a:gd name="T13" fmla="*/ 2147483647 h 25"/>
                <a:gd name="T14" fmla="*/ 0 w 37"/>
                <a:gd name="T15" fmla="*/ 2147483647 h 25"/>
                <a:gd name="T16" fmla="*/ 2147483647 w 37"/>
                <a:gd name="T17" fmla="*/ 214748364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25"/>
                <a:gd name="T29" fmla="*/ 37 w 37"/>
                <a:gd name="T30" fmla="*/ 25 h 2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25">
                  <a:moveTo>
                    <a:pt x="6" y="23"/>
                  </a:moveTo>
                  <a:lnTo>
                    <a:pt x="4" y="25"/>
                  </a:lnTo>
                  <a:lnTo>
                    <a:pt x="37" y="15"/>
                  </a:lnTo>
                  <a:lnTo>
                    <a:pt x="33" y="0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9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0" name="Freeform 632"/>
            <p:cNvSpPr>
              <a:spLocks/>
            </p:cNvSpPr>
            <p:nvPr/>
          </p:nvSpPr>
          <p:spPr bwMode="auto">
            <a:xfrm>
              <a:off x="1767366" y="4934149"/>
              <a:ext cx="32531" cy="25709"/>
            </a:xfrm>
            <a:custGeom>
              <a:avLst/>
              <a:gdLst>
                <a:gd name="T0" fmla="*/ 2147483647 w 42"/>
                <a:gd name="T1" fmla="*/ 2147483647 h 29"/>
                <a:gd name="T2" fmla="*/ 2147483647 w 42"/>
                <a:gd name="T3" fmla="*/ 2147483647 h 29"/>
                <a:gd name="T4" fmla="*/ 2147483647 w 42"/>
                <a:gd name="T5" fmla="*/ 2147483647 h 29"/>
                <a:gd name="T6" fmla="*/ 2147483647 w 42"/>
                <a:gd name="T7" fmla="*/ 0 h 29"/>
                <a:gd name="T8" fmla="*/ 2147483647 w 42"/>
                <a:gd name="T9" fmla="*/ 2147483647 h 29"/>
                <a:gd name="T10" fmla="*/ 0 w 42"/>
                <a:gd name="T11" fmla="*/ 2147483647 h 29"/>
                <a:gd name="T12" fmla="*/ 2147483647 w 42"/>
                <a:gd name="T13" fmla="*/ 2147483647 h 29"/>
                <a:gd name="T14" fmla="*/ 0 w 42"/>
                <a:gd name="T15" fmla="*/ 2147483647 h 29"/>
                <a:gd name="T16" fmla="*/ 2147483647 w 42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9"/>
                <a:gd name="T29" fmla="*/ 42 w 4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9">
                  <a:moveTo>
                    <a:pt x="10" y="27"/>
                  </a:moveTo>
                  <a:lnTo>
                    <a:pt x="8" y="29"/>
                  </a:lnTo>
                  <a:lnTo>
                    <a:pt x="42" y="14"/>
                  </a:lnTo>
                  <a:lnTo>
                    <a:pt x="36" y="0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1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1" name="Freeform 633"/>
            <p:cNvSpPr>
              <a:spLocks/>
            </p:cNvSpPr>
            <p:nvPr/>
          </p:nvSpPr>
          <p:spPr bwMode="auto">
            <a:xfrm>
              <a:off x="1744507" y="4947562"/>
              <a:ext cx="33410" cy="32416"/>
            </a:xfrm>
            <a:custGeom>
              <a:avLst/>
              <a:gdLst>
                <a:gd name="T0" fmla="*/ 2147483647 w 39"/>
                <a:gd name="T1" fmla="*/ 2147483647 h 36"/>
                <a:gd name="T2" fmla="*/ 2147483647 w 39"/>
                <a:gd name="T3" fmla="*/ 2147483647 h 36"/>
                <a:gd name="T4" fmla="*/ 2147483647 w 39"/>
                <a:gd name="T5" fmla="*/ 2147483647 h 36"/>
                <a:gd name="T6" fmla="*/ 2147483647 w 39"/>
                <a:gd name="T7" fmla="*/ 0 h 36"/>
                <a:gd name="T8" fmla="*/ 2147483647 w 39"/>
                <a:gd name="T9" fmla="*/ 2147483647 h 36"/>
                <a:gd name="T10" fmla="*/ 0 w 39"/>
                <a:gd name="T11" fmla="*/ 2147483647 h 36"/>
                <a:gd name="T12" fmla="*/ 2147483647 w 39"/>
                <a:gd name="T13" fmla="*/ 2147483647 h 36"/>
                <a:gd name="T14" fmla="*/ 0 w 39"/>
                <a:gd name="T15" fmla="*/ 2147483647 h 36"/>
                <a:gd name="T16" fmla="*/ 2147483647 w 39"/>
                <a:gd name="T17" fmla="*/ 2147483647 h 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6"/>
                <a:gd name="T29" fmla="*/ 39 w 39"/>
                <a:gd name="T30" fmla="*/ 36 h 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6">
                  <a:moveTo>
                    <a:pt x="14" y="34"/>
                  </a:moveTo>
                  <a:lnTo>
                    <a:pt x="12" y="36"/>
                  </a:lnTo>
                  <a:lnTo>
                    <a:pt x="39" y="11"/>
                  </a:lnTo>
                  <a:lnTo>
                    <a:pt x="29" y="0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2" name="Freeform 634"/>
            <p:cNvSpPr>
              <a:spLocks/>
            </p:cNvSpPr>
            <p:nvPr/>
          </p:nvSpPr>
          <p:spPr bwMode="auto">
            <a:xfrm>
              <a:off x="1738353" y="4969919"/>
              <a:ext cx="20222" cy="23474"/>
            </a:xfrm>
            <a:custGeom>
              <a:avLst/>
              <a:gdLst>
                <a:gd name="T0" fmla="*/ 2147483647 w 29"/>
                <a:gd name="T1" fmla="*/ 2147483647 h 30"/>
                <a:gd name="T2" fmla="*/ 2147483647 w 29"/>
                <a:gd name="T3" fmla="*/ 2147483647 h 30"/>
                <a:gd name="T4" fmla="*/ 2147483647 w 29"/>
                <a:gd name="T5" fmla="*/ 2147483647 h 30"/>
                <a:gd name="T6" fmla="*/ 2147483647 w 29"/>
                <a:gd name="T7" fmla="*/ 0 h 30"/>
                <a:gd name="T8" fmla="*/ 2147483647 w 29"/>
                <a:gd name="T9" fmla="*/ 2147483647 h 30"/>
                <a:gd name="T10" fmla="*/ 0 w 29"/>
                <a:gd name="T11" fmla="*/ 2147483647 h 30"/>
                <a:gd name="T12" fmla="*/ 2147483647 w 29"/>
                <a:gd name="T13" fmla="*/ 2147483647 h 30"/>
                <a:gd name="T14" fmla="*/ 0 w 29"/>
                <a:gd name="T15" fmla="*/ 2147483647 h 30"/>
                <a:gd name="T16" fmla="*/ 0 w 29"/>
                <a:gd name="T17" fmla="*/ 2147483647 h 30"/>
                <a:gd name="T18" fmla="*/ 2147483647 w 29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0"/>
                <a:gd name="T32" fmla="*/ 29 w 29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0">
                  <a:moveTo>
                    <a:pt x="15" y="25"/>
                  </a:moveTo>
                  <a:lnTo>
                    <a:pt x="13" y="30"/>
                  </a:lnTo>
                  <a:lnTo>
                    <a:pt x="29" y="9"/>
                  </a:lnTo>
                  <a:lnTo>
                    <a:pt x="15" y="0"/>
                  </a:lnTo>
                  <a:lnTo>
                    <a:pt x="2" y="21"/>
                  </a:lnTo>
                  <a:lnTo>
                    <a:pt x="0" y="25"/>
                  </a:lnTo>
                  <a:lnTo>
                    <a:pt x="2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3" name="Freeform 635"/>
            <p:cNvSpPr>
              <a:spLocks/>
            </p:cNvSpPr>
            <p:nvPr/>
          </p:nvSpPr>
          <p:spPr bwMode="auto">
            <a:xfrm>
              <a:off x="1738353" y="4987804"/>
              <a:ext cx="9671" cy="34652"/>
            </a:xfrm>
            <a:custGeom>
              <a:avLst/>
              <a:gdLst>
                <a:gd name="T0" fmla="*/ 2147483647 w 17"/>
                <a:gd name="T1" fmla="*/ 2147483647 h 36"/>
                <a:gd name="T2" fmla="*/ 2147483647 w 17"/>
                <a:gd name="T3" fmla="*/ 0 h 36"/>
                <a:gd name="T4" fmla="*/ 0 w 17"/>
                <a:gd name="T5" fmla="*/ 0 h 36"/>
                <a:gd name="T6" fmla="*/ 2147483647 w 17"/>
                <a:gd name="T7" fmla="*/ 2147483647 h 36"/>
                <a:gd name="T8" fmla="*/ 2147483647 w 17"/>
                <a:gd name="T9" fmla="*/ 2147483647 h 36"/>
                <a:gd name="T10" fmla="*/ 2147483647 w 17"/>
                <a:gd name="T11" fmla="*/ 2147483647 h 36"/>
                <a:gd name="T12" fmla="*/ 2147483647 w 17"/>
                <a:gd name="T13" fmla="*/ 2147483647 h 36"/>
                <a:gd name="T14" fmla="*/ 2147483647 w 17"/>
                <a:gd name="T15" fmla="*/ 2147483647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36"/>
                <a:gd name="T26" fmla="*/ 17 w 17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36">
                  <a:moveTo>
                    <a:pt x="17" y="34"/>
                  </a:moveTo>
                  <a:lnTo>
                    <a:pt x="15" y="0"/>
                  </a:lnTo>
                  <a:lnTo>
                    <a:pt x="0" y="0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6"/>
                  </a:lnTo>
                  <a:lnTo>
                    <a:pt x="17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4" name="Freeform 636"/>
            <p:cNvSpPr>
              <a:spLocks/>
            </p:cNvSpPr>
            <p:nvPr/>
          </p:nvSpPr>
          <p:spPr bwMode="auto">
            <a:xfrm>
              <a:off x="1738353" y="5022456"/>
              <a:ext cx="15826" cy="38006"/>
            </a:xfrm>
            <a:custGeom>
              <a:avLst/>
              <a:gdLst>
                <a:gd name="T0" fmla="*/ 2147483647 w 23"/>
                <a:gd name="T1" fmla="*/ 2147483647 h 46"/>
                <a:gd name="T2" fmla="*/ 2147483647 w 23"/>
                <a:gd name="T3" fmla="*/ 2147483647 h 46"/>
                <a:gd name="T4" fmla="*/ 2147483647 w 23"/>
                <a:gd name="T5" fmla="*/ 0 h 46"/>
                <a:gd name="T6" fmla="*/ 0 w 23"/>
                <a:gd name="T7" fmla="*/ 2147483647 h 46"/>
                <a:gd name="T8" fmla="*/ 2147483647 w 23"/>
                <a:gd name="T9" fmla="*/ 2147483647 h 46"/>
                <a:gd name="T10" fmla="*/ 2147483647 w 23"/>
                <a:gd name="T11" fmla="*/ 2147483647 h 46"/>
                <a:gd name="T12" fmla="*/ 2147483647 w 23"/>
                <a:gd name="T13" fmla="*/ 2147483647 h 46"/>
                <a:gd name="T14" fmla="*/ 2147483647 w 23"/>
                <a:gd name="T15" fmla="*/ 2147483647 h 46"/>
                <a:gd name="T16" fmla="*/ 2147483647 w 23"/>
                <a:gd name="T17" fmla="*/ 2147483647 h 46"/>
                <a:gd name="T18" fmla="*/ 2147483647 w 23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46"/>
                <a:gd name="T32" fmla="*/ 23 w 23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46">
                  <a:moveTo>
                    <a:pt x="21" y="46"/>
                  </a:moveTo>
                  <a:lnTo>
                    <a:pt x="21" y="44"/>
                  </a:lnTo>
                  <a:lnTo>
                    <a:pt x="15" y="0"/>
                  </a:lnTo>
                  <a:lnTo>
                    <a:pt x="0" y="2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21" y="46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5" name="Freeform 637"/>
            <p:cNvSpPr>
              <a:spLocks/>
            </p:cNvSpPr>
            <p:nvPr/>
          </p:nvSpPr>
          <p:spPr bwMode="auto">
            <a:xfrm>
              <a:off x="1740111" y="5054873"/>
              <a:ext cx="12309" cy="34652"/>
            </a:xfrm>
            <a:custGeom>
              <a:avLst/>
              <a:gdLst>
                <a:gd name="T0" fmla="*/ 2147483647 w 17"/>
                <a:gd name="T1" fmla="*/ 2147483647 h 37"/>
                <a:gd name="T2" fmla="*/ 2147483647 w 17"/>
                <a:gd name="T3" fmla="*/ 2147483647 h 37"/>
                <a:gd name="T4" fmla="*/ 2147483647 w 17"/>
                <a:gd name="T5" fmla="*/ 2147483647 h 37"/>
                <a:gd name="T6" fmla="*/ 2147483647 w 17"/>
                <a:gd name="T7" fmla="*/ 0 h 37"/>
                <a:gd name="T8" fmla="*/ 0 w 17"/>
                <a:gd name="T9" fmla="*/ 2147483647 h 37"/>
                <a:gd name="T10" fmla="*/ 0 w 17"/>
                <a:gd name="T11" fmla="*/ 2147483647 h 37"/>
                <a:gd name="T12" fmla="*/ 2147483647 w 17"/>
                <a:gd name="T13" fmla="*/ 2147483647 h 37"/>
                <a:gd name="T14" fmla="*/ 2147483647 w 17"/>
                <a:gd name="T15" fmla="*/ 2147483647 h 37"/>
                <a:gd name="T16" fmla="*/ 2147483647 w 17"/>
                <a:gd name="T17" fmla="*/ 2147483647 h 37"/>
                <a:gd name="T18" fmla="*/ 2147483647 w 17"/>
                <a:gd name="T19" fmla="*/ 2147483647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37"/>
                <a:gd name="T32" fmla="*/ 17 w 1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37">
                  <a:moveTo>
                    <a:pt x="13" y="37"/>
                  </a:moveTo>
                  <a:lnTo>
                    <a:pt x="15" y="33"/>
                  </a:lnTo>
                  <a:lnTo>
                    <a:pt x="17" y="2"/>
                  </a:lnTo>
                  <a:lnTo>
                    <a:pt x="2" y="0"/>
                  </a:lnTo>
                  <a:lnTo>
                    <a:pt x="0" y="31"/>
                  </a:lnTo>
                  <a:lnTo>
                    <a:pt x="0" y="27"/>
                  </a:lnTo>
                  <a:lnTo>
                    <a:pt x="13" y="37"/>
                  </a:lnTo>
                  <a:lnTo>
                    <a:pt x="15" y="35"/>
                  </a:lnTo>
                  <a:lnTo>
                    <a:pt x="15" y="33"/>
                  </a:lnTo>
                  <a:lnTo>
                    <a:pt x="13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6" name="Freeform 638"/>
            <p:cNvSpPr>
              <a:spLocks/>
            </p:cNvSpPr>
            <p:nvPr/>
          </p:nvSpPr>
          <p:spPr bwMode="auto">
            <a:xfrm>
              <a:off x="1734836" y="5080582"/>
              <a:ext cx="16705" cy="23475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8" y="25"/>
                  </a:moveTo>
                  <a:lnTo>
                    <a:pt x="11" y="21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25"/>
                  </a:lnTo>
                  <a:lnTo>
                    <a:pt x="10" y="23"/>
                  </a:lnTo>
                  <a:lnTo>
                    <a:pt x="11" y="21"/>
                  </a:lnTo>
                  <a:lnTo>
                    <a:pt x="8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7" name="Freeform 639"/>
            <p:cNvSpPr>
              <a:spLocks/>
            </p:cNvSpPr>
            <p:nvPr/>
          </p:nvSpPr>
          <p:spPr bwMode="auto">
            <a:xfrm>
              <a:off x="1714614" y="5089525"/>
              <a:ext cx="25497" cy="20121"/>
            </a:xfrm>
            <a:custGeom>
              <a:avLst/>
              <a:gdLst>
                <a:gd name="T0" fmla="*/ 2147483647 w 35"/>
                <a:gd name="T1" fmla="*/ 2147483647 h 21"/>
                <a:gd name="T2" fmla="*/ 2147483647 w 35"/>
                <a:gd name="T3" fmla="*/ 2147483647 h 21"/>
                <a:gd name="T4" fmla="*/ 2147483647 w 35"/>
                <a:gd name="T5" fmla="*/ 0 h 21"/>
                <a:gd name="T6" fmla="*/ 0 w 35"/>
                <a:gd name="T7" fmla="*/ 2147483647 h 21"/>
                <a:gd name="T8" fmla="*/ 2147483647 w 35"/>
                <a:gd name="T9" fmla="*/ 2147483647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1"/>
                <a:gd name="T17" fmla="*/ 35 w 35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1">
                  <a:moveTo>
                    <a:pt x="2" y="21"/>
                  </a:moveTo>
                  <a:lnTo>
                    <a:pt x="35" y="15"/>
                  </a:lnTo>
                  <a:lnTo>
                    <a:pt x="31" y="0"/>
                  </a:lnTo>
                  <a:lnTo>
                    <a:pt x="0" y="5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8" name="Freeform 640"/>
            <p:cNvSpPr>
              <a:spLocks/>
            </p:cNvSpPr>
            <p:nvPr/>
          </p:nvSpPr>
          <p:spPr bwMode="auto">
            <a:xfrm>
              <a:off x="1689117" y="5090643"/>
              <a:ext cx="26376" cy="19003"/>
            </a:xfrm>
            <a:custGeom>
              <a:avLst/>
              <a:gdLst>
                <a:gd name="T0" fmla="*/ 2147483647 w 35"/>
                <a:gd name="T1" fmla="*/ 2147483647 h 18"/>
                <a:gd name="T2" fmla="*/ 2147483647 w 35"/>
                <a:gd name="T3" fmla="*/ 2147483647 h 18"/>
                <a:gd name="T4" fmla="*/ 2147483647 w 35"/>
                <a:gd name="T5" fmla="*/ 2147483647 h 18"/>
                <a:gd name="T6" fmla="*/ 2147483647 w 35"/>
                <a:gd name="T7" fmla="*/ 0 h 18"/>
                <a:gd name="T8" fmla="*/ 2147483647 w 35"/>
                <a:gd name="T9" fmla="*/ 2147483647 h 18"/>
                <a:gd name="T10" fmla="*/ 0 w 35"/>
                <a:gd name="T11" fmla="*/ 2147483647 h 18"/>
                <a:gd name="T12" fmla="*/ 2147483647 w 35"/>
                <a:gd name="T13" fmla="*/ 2147483647 h 18"/>
                <a:gd name="T14" fmla="*/ 0 w 35"/>
                <a:gd name="T15" fmla="*/ 2147483647 h 18"/>
                <a:gd name="T16" fmla="*/ 2147483647 w 35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18"/>
                <a:gd name="T29" fmla="*/ 35 w 35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18">
                  <a:moveTo>
                    <a:pt x="4" y="18"/>
                  </a:moveTo>
                  <a:lnTo>
                    <a:pt x="2" y="18"/>
                  </a:lnTo>
                  <a:lnTo>
                    <a:pt x="35" y="16"/>
                  </a:lnTo>
                  <a:lnTo>
                    <a:pt x="33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4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09" name="Freeform 641"/>
            <p:cNvSpPr>
              <a:spLocks/>
            </p:cNvSpPr>
            <p:nvPr/>
          </p:nvSpPr>
          <p:spPr bwMode="auto">
            <a:xfrm>
              <a:off x="1662741" y="5095114"/>
              <a:ext cx="28135" cy="21238"/>
            </a:xfrm>
            <a:custGeom>
              <a:avLst/>
              <a:gdLst>
                <a:gd name="T0" fmla="*/ 2147483647 w 38"/>
                <a:gd name="T1" fmla="*/ 2147483647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0 h 27"/>
                <a:gd name="T8" fmla="*/ 0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8"/>
                <a:gd name="T28" fmla="*/ 0 h 27"/>
                <a:gd name="T29" fmla="*/ 38 w 38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8" h="27">
                  <a:moveTo>
                    <a:pt x="4" y="27"/>
                  </a:moveTo>
                  <a:lnTo>
                    <a:pt x="6" y="27"/>
                  </a:lnTo>
                  <a:lnTo>
                    <a:pt x="38" y="16"/>
                  </a:lnTo>
                  <a:lnTo>
                    <a:pt x="34" y="0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0" name="Freeform 642"/>
            <p:cNvSpPr>
              <a:spLocks/>
            </p:cNvSpPr>
            <p:nvPr/>
          </p:nvSpPr>
          <p:spPr bwMode="auto">
            <a:xfrm>
              <a:off x="1647794" y="5105174"/>
              <a:ext cx="19343" cy="20121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0 h 19"/>
                <a:gd name="T8" fmla="*/ 0 w 25"/>
                <a:gd name="T9" fmla="*/ 2147483647 h 19"/>
                <a:gd name="T10" fmla="*/ 2147483647 w 25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5"/>
                <a:gd name="T19" fmla="*/ 0 h 19"/>
                <a:gd name="T20" fmla="*/ 25 w 25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5" h="19">
                  <a:moveTo>
                    <a:pt x="2" y="11"/>
                  </a:moveTo>
                  <a:lnTo>
                    <a:pt x="4" y="19"/>
                  </a:lnTo>
                  <a:lnTo>
                    <a:pt x="25" y="15"/>
                  </a:lnTo>
                  <a:lnTo>
                    <a:pt x="23" y="0"/>
                  </a:lnTo>
                  <a:lnTo>
                    <a:pt x="0" y="4"/>
                  </a:lnTo>
                  <a:lnTo>
                    <a:pt x="2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1" name="Freeform 643"/>
            <p:cNvSpPr>
              <a:spLocks/>
            </p:cNvSpPr>
            <p:nvPr/>
          </p:nvSpPr>
          <p:spPr bwMode="auto">
            <a:xfrm>
              <a:off x="2031130" y="4987804"/>
              <a:ext cx="17584" cy="23474"/>
            </a:xfrm>
            <a:custGeom>
              <a:avLst/>
              <a:gdLst>
                <a:gd name="T0" fmla="*/ 0 w 23"/>
                <a:gd name="T1" fmla="*/ 2147483647 h 26"/>
                <a:gd name="T2" fmla="*/ 2147483647 w 23"/>
                <a:gd name="T3" fmla="*/ 2147483647 h 26"/>
                <a:gd name="T4" fmla="*/ 2147483647 w 23"/>
                <a:gd name="T5" fmla="*/ 2147483647 h 26"/>
                <a:gd name="T6" fmla="*/ 2147483647 w 23"/>
                <a:gd name="T7" fmla="*/ 2147483647 h 26"/>
                <a:gd name="T8" fmla="*/ 2147483647 w 23"/>
                <a:gd name="T9" fmla="*/ 0 h 26"/>
                <a:gd name="T10" fmla="*/ 2147483647 w 23"/>
                <a:gd name="T11" fmla="*/ 2147483647 h 26"/>
                <a:gd name="T12" fmla="*/ 2147483647 w 23"/>
                <a:gd name="T13" fmla="*/ 0 h 26"/>
                <a:gd name="T14" fmla="*/ 0 w 23"/>
                <a:gd name="T15" fmla="*/ 2147483647 h 2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3"/>
                <a:gd name="T25" fmla="*/ 0 h 26"/>
                <a:gd name="T26" fmla="*/ 23 w 23"/>
                <a:gd name="T27" fmla="*/ 26 h 2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3" h="26">
                  <a:moveTo>
                    <a:pt x="0" y="9"/>
                  </a:moveTo>
                  <a:lnTo>
                    <a:pt x="10" y="26"/>
                  </a:lnTo>
                  <a:lnTo>
                    <a:pt x="23" y="19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14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2" name="Freeform 644"/>
            <p:cNvSpPr>
              <a:spLocks/>
            </p:cNvSpPr>
            <p:nvPr/>
          </p:nvSpPr>
          <p:spPr bwMode="auto">
            <a:xfrm>
              <a:off x="2016183" y="4956505"/>
              <a:ext cx="26376" cy="41359"/>
            </a:xfrm>
            <a:custGeom>
              <a:avLst/>
              <a:gdLst>
                <a:gd name="T0" fmla="*/ 2147483647 w 35"/>
                <a:gd name="T1" fmla="*/ 2147483647 h 46"/>
                <a:gd name="T2" fmla="*/ 0 w 35"/>
                <a:gd name="T3" fmla="*/ 2147483647 h 46"/>
                <a:gd name="T4" fmla="*/ 2147483647 w 35"/>
                <a:gd name="T5" fmla="*/ 2147483647 h 46"/>
                <a:gd name="T6" fmla="*/ 2147483647 w 35"/>
                <a:gd name="T7" fmla="*/ 2147483647 h 46"/>
                <a:gd name="T8" fmla="*/ 2147483647 w 35"/>
                <a:gd name="T9" fmla="*/ 2147483647 h 46"/>
                <a:gd name="T10" fmla="*/ 2147483647 w 35"/>
                <a:gd name="T11" fmla="*/ 0 h 46"/>
                <a:gd name="T12" fmla="*/ 2147483647 w 35"/>
                <a:gd name="T13" fmla="*/ 2147483647 h 46"/>
                <a:gd name="T14" fmla="*/ 2147483647 w 35"/>
                <a:gd name="T15" fmla="*/ 0 h 46"/>
                <a:gd name="T16" fmla="*/ 2147483647 w 35"/>
                <a:gd name="T17" fmla="*/ 0 h 46"/>
                <a:gd name="T18" fmla="*/ 2147483647 w 35"/>
                <a:gd name="T19" fmla="*/ 2147483647 h 4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46"/>
                <a:gd name="T32" fmla="*/ 35 w 35"/>
                <a:gd name="T33" fmla="*/ 46 h 4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46">
                  <a:moveTo>
                    <a:pt x="2" y="14"/>
                  </a:moveTo>
                  <a:lnTo>
                    <a:pt x="0" y="12"/>
                  </a:lnTo>
                  <a:lnTo>
                    <a:pt x="21" y="46"/>
                  </a:lnTo>
                  <a:lnTo>
                    <a:pt x="35" y="37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3" name="Freeform 645"/>
            <p:cNvSpPr>
              <a:spLocks/>
            </p:cNvSpPr>
            <p:nvPr/>
          </p:nvSpPr>
          <p:spPr bwMode="auto">
            <a:xfrm>
              <a:off x="2002995" y="4947562"/>
              <a:ext cx="20222" cy="22356"/>
            </a:xfrm>
            <a:custGeom>
              <a:avLst/>
              <a:gdLst>
                <a:gd name="T0" fmla="*/ 2147483647 w 27"/>
                <a:gd name="T1" fmla="*/ 2147483647 h 25"/>
                <a:gd name="T2" fmla="*/ 0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2147483647 h 25"/>
                <a:gd name="T8" fmla="*/ 2147483647 w 27"/>
                <a:gd name="T9" fmla="*/ 2147483647 h 25"/>
                <a:gd name="T10" fmla="*/ 2147483647 w 27"/>
                <a:gd name="T11" fmla="*/ 0 h 25"/>
                <a:gd name="T12" fmla="*/ 2147483647 w 27"/>
                <a:gd name="T13" fmla="*/ 2147483647 h 25"/>
                <a:gd name="T14" fmla="*/ 2147483647 w 27"/>
                <a:gd name="T15" fmla="*/ 0 h 25"/>
                <a:gd name="T16" fmla="*/ 2147483647 w 27"/>
                <a:gd name="T17" fmla="*/ 0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4" y="17"/>
                  </a:moveTo>
                  <a:lnTo>
                    <a:pt x="0" y="15"/>
                  </a:lnTo>
                  <a:lnTo>
                    <a:pt x="19" y="25"/>
                  </a:lnTo>
                  <a:lnTo>
                    <a:pt x="27" y="11"/>
                  </a:lnTo>
                  <a:lnTo>
                    <a:pt x="7" y="2"/>
                  </a:lnTo>
                  <a:lnTo>
                    <a:pt x="4" y="0"/>
                  </a:lnTo>
                  <a:lnTo>
                    <a:pt x="7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4" name="Freeform 646"/>
            <p:cNvSpPr>
              <a:spLocks/>
            </p:cNvSpPr>
            <p:nvPr/>
          </p:nvSpPr>
          <p:spPr bwMode="auto">
            <a:xfrm>
              <a:off x="1973102" y="4945327"/>
              <a:ext cx="34289" cy="16767"/>
            </a:xfrm>
            <a:custGeom>
              <a:avLst/>
              <a:gdLst>
                <a:gd name="T0" fmla="*/ 0 w 48"/>
                <a:gd name="T1" fmla="*/ 2147483647 h 19"/>
                <a:gd name="T2" fmla="*/ 2147483647 w 48"/>
                <a:gd name="T3" fmla="*/ 2147483647 h 19"/>
                <a:gd name="T4" fmla="*/ 2147483647 w 48"/>
                <a:gd name="T5" fmla="*/ 2147483647 h 19"/>
                <a:gd name="T6" fmla="*/ 0 w 48"/>
                <a:gd name="T7" fmla="*/ 0 h 19"/>
                <a:gd name="T8" fmla="*/ 0 w 48"/>
                <a:gd name="T9" fmla="*/ 2147483647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19"/>
                <a:gd name="T17" fmla="*/ 48 w 48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19">
                  <a:moveTo>
                    <a:pt x="0" y="17"/>
                  </a:moveTo>
                  <a:lnTo>
                    <a:pt x="48" y="19"/>
                  </a:lnTo>
                  <a:lnTo>
                    <a:pt x="48" y="2"/>
                  </a:lnTo>
                  <a:lnTo>
                    <a:pt x="0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5" name="Freeform 647"/>
            <p:cNvSpPr>
              <a:spLocks/>
            </p:cNvSpPr>
            <p:nvPr/>
          </p:nvSpPr>
          <p:spPr bwMode="auto">
            <a:xfrm>
              <a:off x="1938813" y="4945327"/>
              <a:ext cx="34289" cy="14531"/>
            </a:xfrm>
            <a:custGeom>
              <a:avLst/>
              <a:gdLst>
                <a:gd name="T0" fmla="*/ 0 w 44"/>
                <a:gd name="T1" fmla="*/ 2147483647 h 17"/>
                <a:gd name="T2" fmla="*/ 2147483647 w 44"/>
                <a:gd name="T3" fmla="*/ 2147483647 h 17"/>
                <a:gd name="T4" fmla="*/ 2147483647 w 44"/>
                <a:gd name="T5" fmla="*/ 2147483647 h 17"/>
                <a:gd name="T6" fmla="*/ 2147483647 w 44"/>
                <a:gd name="T7" fmla="*/ 0 h 17"/>
                <a:gd name="T8" fmla="*/ 0 w 44"/>
                <a:gd name="T9" fmla="*/ 2147483647 h 17"/>
                <a:gd name="T10" fmla="*/ 0 w 44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"/>
                <a:gd name="T19" fmla="*/ 0 h 17"/>
                <a:gd name="T20" fmla="*/ 44 w 4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" h="17">
                  <a:moveTo>
                    <a:pt x="0" y="9"/>
                  </a:moveTo>
                  <a:lnTo>
                    <a:pt x="1" y="17"/>
                  </a:lnTo>
                  <a:lnTo>
                    <a:pt x="44" y="17"/>
                  </a:lnTo>
                  <a:lnTo>
                    <a:pt x="44" y="0"/>
                  </a:lnTo>
                  <a:lnTo>
                    <a:pt x="0" y="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6" name="Freeform 648"/>
            <p:cNvSpPr>
              <a:spLocks/>
            </p:cNvSpPr>
            <p:nvPr/>
          </p:nvSpPr>
          <p:spPr bwMode="auto">
            <a:xfrm>
              <a:off x="2043438" y="5011278"/>
              <a:ext cx="50994" cy="42477"/>
            </a:xfrm>
            <a:custGeom>
              <a:avLst/>
              <a:gdLst>
                <a:gd name="T0" fmla="*/ 0 w 69"/>
                <a:gd name="T1" fmla="*/ 2147483647 h 50"/>
                <a:gd name="T2" fmla="*/ 2147483647 w 69"/>
                <a:gd name="T3" fmla="*/ 2147483647 h 50"/>
                <a:gd name="T4" fmla="*/ 2147483647 w 69"/>
                <a:gd name="T5" fmla="*/ 2147483647 h 50"/>
                <a:gd name="T6" fmla="*/ 2147483647 w 69"/>
                <a:gd name="T7" fmla="*/ 2147483647 h 50"/>
                <a:gd name="T8" fmla="*/ 2147483647 w 69"/>
                <a:gd name="T9" fmla="*/ 0 h 50"/>
                <a:gd name="T10" fmla="*/ 2147483647 w 69"/>
                <a:gd name="T11" fmla="*/ 2147483647 h 50"/>
                <a:gd name="T12" fmla="*/ 0 w 69"/>
                <a:gd name="T13" fmla="*/ 2147483647 h 50"/>
                <a:gd name="T14" fmla="*/ 2147483647 w 69"/>
                <a:gd name="T15" fmla="*/ 2147483647 h 50"/>
                <a:gd name="T16" fmla="*/ 0 w 69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50"/>
                <a:gd name="T29" fmla="*/ 69 w 69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50">
                  <a:moveTo>
                    <a:pt x="0" y="12"/>
                  </a:moveTo>
                  <a:lnTo>
                    <a:pt x="1" y="14"/>
                  </a:lnTo>
                  <a:lnTo>
                    <a:pt x="59" y="50"/>
                  </a:lnTo>
                  <a:lnTo>
                    <a:pt x="69" y="37"/>
                  </a:lnTo>
                  <a:lnTo>
                    <a:pt x="11" y="0"/>
                  </a:lnTo>
                  <a:lnTo>
                    <a:pt x="13" y="4"/>
                  </a:lnTo>
                  <a:lnTo>
                    <a:pt x="0" y="12"/>
                  </a:lnTo>
                  <a:lnTo>
                    <a:pt x="1" y="14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7" name="Freeform 649"/>
            <p:cNvSpPr>
              <a:spLocks/>
            </p:cNvSpPr>
            <p:nvPr/>
          </p:nvSpPr>
          <p:spPr bwMode="auto">
            <a:xfrm>
              <a:off x="2039922" y="5005689"/>
              <a:ext cx="10551" cy="16767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7" y="4"/>
                  </a:moveTo>
                  <a:lnTo>
                    <a:pt x="0" y="7"/>
                  </a:lnTo>
                  <a:lnTo>
                    <a:pt x="6" y="19"/>
                  </a:lnTo>
                  <a:lnTo>
                    <a:pt x="19" y="11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8" name="Freeform 656"/>
            <p:cNvSpPr>
              <a:spLocks/>
            </p:cNvSpPr>
            <p:nvPr/>
          </p:nvSpPr>
          <p:spPr bwMode="auto">
            <a:xfrm>
              <a:off x="2167407" y="5090643"/>
              <a:ext cx="23738" cy="25709"/>
            </a:xfrm>
            <a:custGeom>
              <a:avLst/>
              <a:gdLst>
                <a:gd name="T0" fmla="*/ 0 w 36"/>
                <a:gd name="T1" fmla="*/ 2147483647 h 32"/>
                <a:gd name="T2" fmla="*/ 2147483647 w 36"/>
                <a:gd name="T3" fmla="*/ 2147483647 h 32"/>
                <a:gd name="T4" fmla="*/ 2147483647 w 36"/>
                <a:gd name="T5" fmla="*/ 2147483647 h 32"/>
                <a:gd name="T6" fmla="*/ 2147483647 w 36"/>
                <a:gd name="T7" fmla="*/ 0 h 32"/>
                <a:gd name="T8" fmla="*/ 2147483647 w 36"/>
                <a:gd name="T9" fmla="*/ 0 h 32"/>
                <a:gd name="T10" fmla="*/ 2147483647 w 36"/>
                <a:gd name="T11" fmla="*/ 0 h 32"/>
                <a:gd name="T12" fmla="*/ 2147483647 w 36"/>
                <a:gd name="T13" fmla="*/ 0 h 32"/>
                <a:gd name="T14" fmla="*/ 0 w 36"/>
                <a:gd name="T15" fmla="*/ 2147483647 h 3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32"/>
                <a:gd name="T26" fmla="*/ 36 w 36"/>
                <a:gd name="T27" fmla="*/ 32 h 3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32">
                  <a:moveTo>
                    <a:pt x="0" y="13"/>
                  </a:moveTo>
                  <a:lnTo>
                    <a:pt x="27" y="32"/>
                  </a:lnTo>
                  <a:lnTo>
                    <a:pt x="36" y="19"/>
                  </a:lnTo>
                  <a:lnTo>
                    <a:pt x="9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19" name="Freeform 657"/>
            <p:cNvSpPr>
              <a:spLocks/>
            </p:cNvSpPr>
            <p:nvPr/>
          </p:nvSpPr>
          <p:spPr bwMode="auto">
            <a:xfrm>
              <a:off x="2134876" y="5069404"/>
              <a:ext cx="36927" cy="34653"/>
            </a:xfrm>
            <a:custGeom>
              <a:avLst/>
              <a:gdLst>
                <a:gd name="T0" fmla="*/ 0 w 48"/>
                <a:gd name="T1" fmla="*/ 2147483647 h 36"/>
                <a:gd name="T2" fmla="*/ 2147483647 w 48"/>
                <a:gd name="T3" fmla="*/ 2147483647 h 36"/>
                <a:gd name="T4" fmla="*/ 2147483647 w 48"/>
                <a:gd name="T5" fmla="*/ 2147483647 h 36"/>
                <a:gd name="T6" fmla="*/ 2147483647 w 48"/>
                <a:gd name="T7" fmla="*/ 0 h 36"/>
                <a:gd name="T8" fmla="*/ 0 w 48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36"/>
                <a:gd name="T17" fmla="*/ 48 w 48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36">
                  <a:moveTo>
                    <a:pt x="0" y="13"/>
                  </a:moveTo>
                  <a:lnTo>
                    <a:pt x="41" y="36"/>
                  </a:lnTo>
                  <a:lnTo>
                    <a:pt x="48" y="23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0" name="Freeform 658"/>
            <p:cNvSpPr>
              <a:spLocks/>
            </p:cNvSpPr>
            <p:nvPr/>
          </p:nvSpPr>
          <p:spPr bwMode="auto">
            <a:xfrm>
              <a:off x="2097950" y="5048166"/>
              <a:ext cx="44840" cy="32416"/>
            </a:xfrm>
            <a:custGeom>
              <a:avLst/>
              <a:gdLst>
                <a:gd name="T0" fmla="*/ 0 w 58"/>
                <a:gd name="T1" fmla="*/ 2147483647 h 38"/>
                <a:gd name="T2" fmla="*/ 2147483647 w 58"/>
                <a:gd name="T3" fmla="*/ 2147483647 h 38"/>
                <a:gd name="T4" fmla="*/ 2147483647 w 58"/>
                <a:gd name="T5" fmla="*/ 2147483647 h 38"/>
                <a:gd name="T6" fmla="*/ 2147483647 w 58"/>
                <a:gd name="T7" fmla="*/ 0 h 38"/>
                <a:gd name="T8" fmla="*/ 0 w 58"/>
                <a:gd name="T9" fmla="*/ 2147483647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38"/>
                <a:gd name="T17" fmla="*/ 58 w 58"/>
                <a:gd name="T18" fmla="*/ 38 h 3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38">
                  <a:moveTo>
                    <a:pt x="0" y="13"/>
                  </a:moveTo>
                  <a:lnTo>
                    <a:pt x="50" y="38"/>
                  </a:lnTo>
                  <a:lnTo>
                    <a:pt x="58" y="25"/>
                  </a:lnTo>
                  <a:lnTo>
                    <a:pt x="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1" name="Freeform 659"/>
            <p:cNvSpPr>
              <a:spLocks/>
            </p:cNvSpPr>
            <p:nvPr/>
          </p:nvSpPr>
          <p:spPr bwMode="auto">
            <a:xfrm>
              <a:off x="2087399" y="5043695"/>
              <a:ext cx="14947" cy="16767"/>
            </a:xfrm>
            <a:custGeom>
              <a:avLst/>
              <a:gdLst>
                <a:gd name="T0" fmla="*/ 2147483647 w 21"/>
                <a:gd name="T1" fmla="*/ 2147483647 h 21"/>
                <a:gd name="T2" fmla="*/ 0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2147483647 h 21"/>
                <a:gd name="T8" fmla="*/ 2147483647 w 21"/>
                <a:gd name="T9" fmla="*/ 0 h 21"/>
                <a:gd name="T10" fmla="*/ 2147483647 w 21"/>
                <a:gd name="T11" fmla="*/ 214748364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1"/>
                <a:gd name="T20" fmla="*/ 21 w 21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1">
                  <a:moveTo>
                    <a:pt x="6" y="6"/>
                  </a:moveTo>
                  <a:lnTo>
                    <a:pt x="0" y="13"/>
                  </a:lnTo>
                  <a:lnTo>
                    <a:pt x="13" y="21"/>
                  </a:lnTo>
                  <a:lnTo>
                    <a:pt x="21" y="8"/>
                  </a:lnTo>
                  <a:lnTo>
                    <a:pt x="10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2" name="Freeform 660"/>
            <p:cNvSpPr>
              <a:spLocks/>
            </p:cNvSpPr>
            <p:nvPr/>
          </p:nvSpPr>
          <p:spPr bwMode="auto">
            <a:xfrm>
              <a:off x="3463364" y="5203543"/>
              <a:ext cx="22859" cy="32417"/>
            </a:xfrm>
            <a:custGeom>
              <a:avLst/>
              <a:gdLst>
                <a:gd name="T0" fmla="*/ 2147483647 w 32"/>
                <a:gd name="T1" fmla="*/ 2147483647 h 37"/>
                <a:gd name="T2" fmla="*/ 2147483647 w 32"/>
                <a:gd name="T3" fmla="*/ 2147483647 h 37"/>
                <a:gd name="T4" fmla="*/ 2147483647 w 32"/>
                <a:gd name="T5" fmla="*/ 0 h 37"/>
                <a:gd name="T6" fmla="*/ 0 w 32"/>
                <a:gd name="T7" fmla="*/ 2147483647 h 37"/>
                <a:gd name="T8" fmla="*/ 2147483647 w 32"/>
                <a:gd name="T9" fmla="*/ 2147483647 h 37"/>
                <a:gd name="T10" fmla="*/ 2147483647 w 32"/>
                <a:gd name="T11" fmla="*/ 2147483647 h 37"/>
                <a:gd name="T12" fmla="*/ 2147483647 w 32"/>
                <a:gd name="T13" fmla="*/ 2147483647 h 37"/>
                <a:gd name="T14" fmla="*/ 2147483647 w 32"/>
                <a:gd name="T15" fmla="*/ 2147483647 h 37"/>
                <a:gd name="T16" fmla="*/ 2147483647 w 32"/>
                <a:gd name="T17" fmla="*/ 2147483647 h 3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37"/>
                <a:gd name="T29" fmla="*/ 32 w 32"/>
                <a:gd name="T30" fmla="*/ 37 h 3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37">
                  <a:moveTo>
                    <a:pt x="32" y="23"/>
                  </a:moveTo>
                  <a:lnTo>
                    <a:pt x="32" y="25"/>
                  </a:lnTo>
                  <a:lnTo>
                    <a:pt x="11" y="0"/>
                  </a:lnTo>
                  <a:lnTo>
                    <a:pt x="0" y="10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7"/>
                  </a:lnTo>
                  <a:lnTo>
                    <a:pt x="3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3" name="Freeform 661"/>
            <p:cNvSpPr>
              <a:spLocks/>
            </p:cNvSpPr>
            <p:nvPr/>
          </p:nvSpPr>
          <p:spPr bwMode="auto">
            <a:xfrm>
              <a:off x="3479190" y="5222546"/>
              <a:ext cx="26376" cy="29063"/>
            </a:xfrm>
            <a:custGeom>
              <a:avLst/>
              <a:gdLst>
                <a:gd name="T0" fmla="*/ 2147483647 w 36"/>
                <a:gd name="T1" fmla="*/ 2147483647 h 35"/>
                <a:gd name="T2" fmla="*/ 2147483647 w 36"/>
                <a:gd name="T3" fmla="*/ 0 h 35"/>
                <a:gd name="T4" fmla="*/ 0 w 36"/>
                <a:gd name="T5" fmla="*/ 2147483647 h 35"/>
                <a:gd name="T6" fmla="*/ 2147483647 w 36"/>
                <a:gd name="T7" fmla="*/ 2147483647 h 35"/>
                <a:gd name="T8" fmla="*/ 2147483647 w 36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5"/>
                <a:gd name="T17" fmla="*/ 36 w 36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5">
                  <a:moveTo>
                    <a:pt x="36" y="23"/>
                  </a:moveTo>
                  <a:lnTo>
                    <a:pt x="9" y="0"/>
                  </a:lnTo>
                  <a:lnTo>
                    <a:pt x="0" y="14"/>
                  </a:lnTo>
                  <a:lnTo>
                    <a:pt x="27" y="35"/>
                  </a:lnTo>
                  <a:lnTo>
                    <a:pt x="3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4" name="Freeform 662"/>
            <p:cNvSpPr>
              <a:spLocks/>
            </p:cNvSpPr>
            <p:nvPr/>
          </p:nvSpPr>
          <p:spPr bwMode="auto">
            <a:xfrm>
              <a:off x="3489740" y="5294086"/>
              <a:ext cx="19343" cy="20121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2147483647 w 27"/>
                <a:gd name="T9" fmla="*/ 2147483647 h 27"/>
                <a:gd name="T10" fmla="*/ 0 w 27"/>
                <a:gd name="T11" fmla="*/ 2147483647 h 27"/>
                <a:gd name="T12" fmla="*/ 2147483647 w 27"/>
                <a:gd name="T13" fmla="*/ 2147483647 h 27"/>
                <a:gd name="T14" fmla="*/ 0 w 27"/>
                <a:gd name="T15" fmla="*/ 2147483647 h 27"/>
                <a:gd name="T16" fmla="*/ 0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14" y="25"/>
                  </a:moveTo>
                  <a:lnTo>
                    <a:pt x="14" y="27"/>
                  </a:lnTo>
                  <a:lnTo>
                    <a:pt x="27" y="11"/>
                  </a:lnTo>
                  <a:lnTo>
                    <a:pt x="16" y="0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4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5" name="Freeform 663"/>
            <p:cNvSpPr>
              <a:spLocks/>
            </p:cNvSpPr>
            <p:nvPr/>
          </p:nvSpPr>
          <p:spPr bwMode="auto">
            <a:xfrm>
              <a:off x="3482706" y="5308618"/>
              <a:ext cx="15826" cy="17885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"/>
                <a:gd name="T19" fmla="*/ 0 h 23"/>
                <a:gd name="T20" fmla="*/ 21 w 21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" h="23">
                  <a:moveTo>
                    <a:pt x="5" y="17"/>
                  </a:moveTo>
                  <a:lnTo>
                    <a:pt x="13" y="23"/>
                  </a:lnTo>
                  <a:lnTo>
                    <a:pt x="21" y="8"/>
                  </a:lnTo>
                  <a:lnTo>
                    <a:pt x="7" y="0"/>
                  </a:lnTo>
                  <a:lnTo>
                    <a:pt x="0" y="13"/>
                  </a:lnTo>
                  <a:lnTo>
                    <a:pt x="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6" name="Freeform 668"/>
            <p:cNvSpPr>
              <a:spLocks/>
            </p:cNvSpPr>
            <p:nvPr/>
          </p:nvSpPr>
          <p:spPr bwMode="auto">
            <a:xfrm>
              <a:off x="2369626" y="5022456"/>
              <a:ext cx="20222" cy="14532"/>
            </a:xfrm>
            <a:custGeom>
              <a:avLst/>
              <a:gdLst>
                <a:gd name="T0" fmla="*/ 2147483647 w 27"/>
                <a:gd name="T1" fmla="*/ 2147483647 h 19"/>
                <a:gd name="T2" fmla="*/ 2147483647 w 27"/>
                <a:gd name="T3" fmla="*/ 2147483647 h 19"/>
                <a:gd name="T4" fmla="*/ 2147483647 w 27"/>
                <a:gd name="T5" fmla="*/ 2147483647 h 19"/>
                <a:gd name="T6" fmla="*/ 2147483647 w 27"/>
                <a:gd name="T7" fmla="*/ 0 h 19"/>
                <a:gd name="T8" fmla="*/ 2147483647 w 27"/>
                <a:gd name="T9" fmla="*/ 2147483647 h 19"/>
                <a:gd name="T10" fmla="*/ 0 w 27"/>
                <a:gd name="T11" fmla="*/ 2147483647 h 19"/>
                <a:gd name="T12" fmla="*/ 2147483647 w 27"/>
                <a:gd name="T13" fmla="*/ 2147483647 h 19"/>
                <a:gd name="T14" fmla="*/ 2147483647 w 27"/>
                <a:gd name="T15" fmla="*/ 2147483647 h 19"/>
                <a:gd name="T16" fmla="*/ 0 w 27"/>
                <a:gd name="T17" fmla="*/ 2147483647 h 19"/>
                <a:gd name="T18" fmla="*/ 2147483647 w 27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9"/>
                <a:gd name="T32" fmla="*/ 27 w 27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9">
                  <a:moveTo>
                    <a:pt x="17" y="12"/>
                  </a:moveTo>
                  <a:lnTo>
                    <a:pt x="10" y="19"/>
                  </a:lnTo>
                  <a:lnTo>
                    <a:pt x="27" y="15"/>
                  </a:lnTo>
                  <a:lnTo>
                    <a:pt x="25" y="0"/>
                  </a:lnTo>
                  <a:lnTo>
                    <a:pt x="8" y="4"/>
                  </a:lnTo>
                  <a:lnTo>
                    <a:pt x="0" y="12"/>
                  </a:lnTo>
                  <a:lnTo>
                    <a:pt x="8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7" name="Freeform 669"/>
            <p:cNvSpPr>
              <a:spLocks/>
            </p:cNvSpPr>
            <p:nvPr/>
          </p:nvSpPr>
          <p:spPr bwMode="auto">
            <a:xfrm>
              <a:off x="2362592" y="5029163"/>
              <a:ext cx="19343" cy="160966"/>
            </a:xfrm>
            <a:custGeom>
              <a:avLst/>
              <a:gdLst>
                <a:gd name="T0" fmla="*/ 2147483647 w 30"/>
                <a:gd name="T1" fmla="*/ 2147483647 h 184"/>
                <a:gd name="T2" fmla="*/ 2147483647 w 30"/>
                <a:gd name="T3" fmla="*/ 2147483647 h 184"/>
                <a:gd name="T4" fmla="*/ 2147483647 w 30"/>
                <a:gd name="T5" fmla="*/ 0 h 184"/>
                <a:gd name="T6" fmla="*/ 2147483647 w 30"/>
                <a:gd name="T7" fmla="*/ 0 h 184"/>
                <a:gd name="T8" fmla="*/ 0 w 30"/>
                <a:gd name="T9" fmla="*/ 2147483647 h 184"/>
                <a:gd name="T10" fmla="*/ 2147483647 w 30"/>
                <a:gd name="T11" fmla="*/ 2147483647 h 1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184"/>
                <a:gd name="T20" fmla="*/ 30 w 30"/>
                <a:gd name="T21" fmla="*/ 184 h 18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184">
                  <a:moveTo>
                    <a:pt x="7" y="184"/>
                  </a:moveTo>
                  <a:lnTo>
                    <a:pt x="15" y="184"/>
                  </a:lnTo>
                  <a:lnTo>
                    <a:pt x="30" y="0"/>
                  </a:lnTo>
                  <a:lnTo>
                    <a:pt x="13" y="0"/>
                  </a:lnTo>
                  <a:lnTo>
                    <a:pt x="0" y="182"/>
                  </a:lnTo>
                  <a:lnTo>
                    <a:pt x="7" y="18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8" name="Freeform 670"/>
            <p:cNvSpPr>
              <a:spLocks/>
            </p:cNvSpPr>
            <p:nvPr/>
          </p:nvSpPr>
          <p:spPr bwMode="auto">
            <a:xfrm>
              <a:off x="2436446" y="5039224"/>
              <a:ext cx="101988" cy="153141"/>
            </a:xfrm>
            <a:custGeom>
              <a:avLst/>
              <a:gdLst>
                <a:gd name="T0" fmla="*/ 2147483647 w 135"/>
                <a:gd name="T1" fmla="*/ 2147483647 h 175"/>
                <a:gd name="T2" fmla="*/ 0 w 135"/>
                <a:gd name="T3" fmla="*/ 2147483647 h 175"/>
                <a:gd name="T4" fmla="*/ 2147483647 w 135"/>
                <a:gd name="T5" fmla="*/ 2147483647 h 175"/>
                <a:gd name="T6" fmla="*/ 2147483647 w 135"/>
                <a:gd name="T7" fmla="*/ 2147483647 h 175"/>
                <a:gd name="T8" fmla="*/ 2147483647 w 135"/>
                <a:gd name="T9" fmla="*/ 2147483647 h 175"/>
                <a:gd name="T10" fmla="*/ 2147483647 w 135"/>
                <a:gd name="T11" fmla="*/ 0 h 175"/>
                <a:gd name="T12" fmla="*/ 2147483647 w 135"/>
                <a:gd name="T13" fmla="*/ 2147483647 h 175"/>
                <a:gd name="T14" fmla="*/ 2147483647 w 135"/>
                <a:gd name="T15" fmla="*/ 0 h 175"/>
                <a:gd name="T16" fmla="*/ 2147483647 w 135"/>
                <a:gd name="T17" fmla="*/ 0 h 175"/>
                <a:gd name="T18" fmla="*/ 2147483647 w 135"/>
                <a:gd name="T19" fmla="*/ 2147483647 h 1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"/>
                <a:gd name="T31" fmla="*/ 0 h 175"/>
                <a:gd name="T32" fmla="*/ 135 w 135"/>
                <a:gd name="T33" fmla="*/ 175 h 17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" h="175">
                  <a:moveTo>
                    <a:pt x="4" y="15"/>
                  </a:moveTo>
                  <a:lnTo>
                    <a:pt x="0" y="12"/>
                  </a:lnTo>
                  <a:lnTo>
                    <a:pt x="123" y="175"/>
                  </a:lnTo>
                  <a:lnTo>
                    <a:pt x="135" y="165"/>
                  </a:lnTo>
                  <a:lnTo>
                    <a:pt x="14" y="2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29" name="Freeform 671"/>
            <p:cNvSpPr>
              <a:spLocks/>
            </p:cNvSpPr>
            <p:nvPr/>
          </p:nvSpPr>
          <p:spPr bwMode="auto">
            <a:xfrm>
              <a:off x="2411828" y="5029163"/>
              <a:ext cx="31652" cy="24592"/>
            </a:xfrm>
            <a:custGeom>
              <a:avLst/>
              <a:gdLst>
                <a:gd name="T0" fmla="*/ 0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0 h 28"/>
                <a:gd name="T8" fmla="*/ 0 w 42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28"/>
                <a:gd name="T17" fmla="*/ 42 w 42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28">
                  <a:moveTo>
                    <a:pt x="0" y="15"/>
                  </a:moveTo>
                  <a:lnTo>
                    <a:pt x="36" y="28"/>
                  </a:lnTo>
                  <a:lnTo>
                    <a:pt x="42" y="13"/>
                  </a:lnTo>
                  <a:lnTo>
                    <a:pt x="4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0" name="Freeform 672"/>
            <p:cNvSpPr>
              <a:spLocks/>
            </p:cNvSpPr>
            <p:nvPr/>
          </p:nvSpPr>
          <p:spPr bwMode="auto">
            <a:xfrm>
              <a:off x="2385452" y="5022456"/>
              <a:ext cx="29893" cy="21239"/>
            </a:xfrm>
            <a:custGeom>
              <a:avLst/>
              <a:gdLst>
                <a:gd name="T0" fmla="*/ 2147483647 w 37"/>
                <a:gd name="T1" fmla="*/ 2147483647 h 27"/>
                <a:gd name="T2" fmla="*/ 0 w 37"/>
                <a:gd name="T3" fmla="*/ 2147483647 h 27"/>
                <a:gd name="T4" fmla="*/ 2147483647 w 37"/>
                <a:gd name="T5" fmla="*/ 2147483647 h 27"/>
                <a:gd name="T6" fmla="*/ 2147483647 w 37"/>
                <a:gd name="T7" fmla="*/ 2147483647 h 27"/>
                <a:gd name="T8" fmla="*/ 2147483647 w 37"/>
                <a:gd name="T9" fmla="*/ 0 h 27"/>
                <a:gd name="T10" fmla="*/ 2147483647 w 3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7"/>
                <a:gd name="T19" fmla="*/ 0 h 27"/>
                <a:gd name="T20" fmla="*/ 37 w 3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7" h="27">
                  <a:moveTo>
                    <a:pt x="4" y="8"/>
                  </a:moveTo>
                  <a:lnTo>
                    <a:pt x="0" y="15"/>
                  </a:lnTo>
                  <a:lnTo>
                    <a:pt x="33" y="27"/>
                  </a:lnTo>
                  <a:lnTo>
                    <a:pt x="37" y="12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1" name="Freeform 673"/>
            <p:cNvSpPr>
              <a:spLocks/>
            </p:cNvSpPr>
            <p:nvPr/>
          </p:nvSpPr>
          <p:spPr bwMode="auto">
            <a:xfrm>
              <a:off x="2780217" y="4976626"/>
              <a:ext cx="21101" cy="14531"/>
            </a:xfrm>
            <a:custGeom>
              <a:avLst/>
              <a:gdLst>
                <a:gd name="T0" fmla="*/ 2147483647 w 27"/>
                <a:gd name="T1" fmla="*/ 2147483647 h 17"/>
                <a:gd name="T2" fmla="*/ 2147483647 w 27"/>
                <a:gd name="T3" fmla="*/ 2147483647 h 17"/>
                <a:gd name="T4" fmla="*/ 2147483647 w 27"/>
                <a:gd name="T5" fmla="*/ 2147483647 h 17"/>
                <a:gd name="T6" fmla="*/ 2147483647 w 27"/>
                <a:gd name="T7" fmla="*/ 0 h 17"/>
                <a:gd name="T8" fmla="*/ 2147483647 w 27"/>
                <a:gd name="T9" fmla="*/ 2147483647 h 17"/>
                <a:gd name="T10" fmla="*/ 0 w 27"/>
                <a:gd name="T11" fmla="*/ 2147483647 h 17"/>
                <a:gd name="T12" fmla="*/ 2147483647 w 27"/>
                <a:gd name="T13" fmla="*/ 2147483647 h 17"/>
                <a:gd name="T14" fmla="*/ 2147483647 w 27"/>
                <a:gd name="T15" fmla="*/ 2147483647 h 17"/>
                <a:gd name="T16" fmla="*/ 0 w 27"/>
                <a:gd name="T17" fmla="*/ 2147483647 h 17"/>
                <a:gd name="T18" fmla="*/ 2147483647 w 2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7"/>
                <a:gd name="T32" fmla="*/ 27 w 2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7">
                  <a:moveTo>
                    <a:pt x="15" y="12"/>
                  </a:moveTo>
                  <a:lnTo>
                    <a:pt x="8" y="17"/>
                  </a:lnTo>
                  <a:lnTo>
                    <a:pt x="27" y="16"/>
                  </a:lnTo>
                  <a:lnTo>
                    <a:pt x="25" y="0"/>
                  </a:lnTo>
                  <a:lnTo>
                    <a:pt x="6" y="2"/>
                  </a:lnTo>
                  <a:lnTo>
                    <a:pt x="0" y="8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8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2" name="Freeform 674"/>
            <p:cNvSpPr>
              <a:spLocks/>
            </p:cNvSpPr>
            <p:nvPr/>
          </p:nvSpPr>
          <p:spPr bwMode="auto">
            <a:xfrm>
              <a:off x="2774942" y="4983333"/>
              <a:ext cx="19343" cy="2235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0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0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8" y="21"/>
                  </a:moveTo>
                  <a:lnTo>
                    <a:pt x="18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3" name="Freeform 675"/>
            <p:cNvSpPr>
              <a:spLocks/>
            </p:cNvSpPr>
            <p:nvPr/>
          </p:nvSpPr>
          <p:spPr bwMode="auto">
            <a:xfrm>
              <a:off x="2774942" y="5001218"/>
              <a:ext cx="14947" cy="21238"/>
            </a:xfrm>
            <a:custGeom>
              <a:avLst/>
              <a:gdLst>
                <a:gd name="T0" fmla="*/ 2147483647 w 18"/>
                <a:gd name="T1" fmla="*/ 2147483647 h 25"/>
                <a:gd name="T2" fmla="*/ 2147483647 w 18"/>
                <a:gd name="T3" fmla="*/ 2147483647 h 25"/>
                <a:gd name="T4" fmla="*/ 2147483647 w 18"/>
                <a:gd name="T5" fmla="*/ 0 h 25"/>
                <a:gd name="T6" fmla="*/ 0 w 18"/>
                <a:gd name="T7" fmla="*/ 0 h 25"/>
                <a:gd name="T8" fmla="*/ 0 w 18"/>
                <a:gd name="T9" fmla="*/ 2147483647 h 25"/>
                <a:gd name="T10" fmla="*/ 2147483647 w 18"/>
                <a:gd name="T11" fmla="*/ 2147483647 h 25"/>
                <a:gd name="T12" fmla="*/ 0 w 18"/>
                <a:gd name="T13" fmla="*/ 2147483647 h 25"/>
                <a:gd name="T14" fmla="*/ 0 w 18"/>
                <a:gd name="T15" fmla="*/ 2147483647 h 25"/>
                <a:gd name="T16" fmla="*/ 2147483647 w 18"/>
                <a:gd name="T17" fmla="*/ 2147483647 h 25"/>
                <a:gd name="T18" fmla="*/ 2147483647 w 18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5"/>
                <a:gd name="T32" fmla="*/ 18 w 18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5">
                  <a:moveTo>
                    <a:pt x="18" y="19"/>
                  </a:moveTo>
                  <a:lnTo>
                    <a:pt x="18" y="23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18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4" name="Freeform 676"/>
            <p:cNvSpPr>
              <a:spLocks/>
            </p:cNvSpPr>
            <p:nvPr/>
          </p:nvSpPr>
          <p:spPr bwMode="auto">
            <a:xfrm>
              <a:off x="2779338" y="5015749"/>
              <a:ext cx="14946" cy="2123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18" y="23"/>
                  </a:moveTo>
                  <a:lnTo>
                    <a:pt x="19" y="14"/>
                  </a:lnTo>
                  <a:lnTo>
                    <a:pt x="16" y="0"/>
                  </a:lnTo>
                  <a:lnTo>
                    <a:pt x="0" y="6"/>
                  </a:lnTo>
                  <a:lnTo>
                    <a:pt x="4" y="19"/>
                  </a:lnTo>
                  <a:lnTo>
                    <a:pt x="6" y="10"/>
                  </a:lnTo>
                  <a:lnTo>
                    <a:pt x="18" y="23"/>
                  </a:lnTo>
                  <a:lnTo>
                    <a:pt x="21" y="19"/>
                  </a:lnTo>
                  <a:lnTo>
                    <a:pt x="19" y="14"/>
                  </a:ln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5" name="Freeform 677"/>
            <p:cNvSpPr>
              <a:spLocks/>
            </p:cNvSpPr>
            <p:nvPr/>
          </p:nvSpPr>
          <p:spPr bwMode="auto">
            <a:xfrm>
              <a:off x="2774942" y="5026927"/>
              <a:ext cx="14947" cy="16768"/>
            </a:xfrm>
            <a:custGeom>
              <a:avLst/>
              <a:gdLst>
                <a:gd name="T0" fmla="*/ 2147483647 w 22"/>
                <a:gd name="T1" fmla="*/ 2147483647 h 19"/>
                <a:gd name="T2" fmla="*/ 2147483647 w 22"/>
                <a:gd name="T3" fmla="*/ 2147483647 h 19"/>
                <a:gd name="T4" fmla="*/ 2147483647 w 22"/>
                <a:gd name="T5" fmla="*/ 2147483647 h 19"/>
                <a:gd name="T6" fmla="*/ 2147483647 w 22"/>
                <a:gd name="T7" fmla="*/ 0 h 19"/>
                <a:gd name="T8" fmla="*/ 2147483647 w 22"/>
                <a:gd name="T9" fmla="*/ 2147483647 h 19"/>
                <a:gd name="T10" fmla="*/ 0 w 22"/>
                <a:gd name="T11" fmla="*/ 2147483647 h 19"/>
                <a:gd name="T12" fmla="*/ 2147483647 w 22"/>
                <a:gd name="T13" fmla="*/ 2147483647 h 19"/>
                <a:gd name="T14" fmla="*/ 2147483647 w 22"/>
                <a:gd name="T15" fmla="*/ 2147483647 h 19"/>
                <a:gd name="T16" fmla="*/ 0 w 22"/>
                <a:gd name="T17" fmla="*/ 2147483647 h 19"/>
                <a:gd name="T18" fmla="*/ 2147483647 w 22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19"/>
                <a:gd name="T32" fmla="*/ 22 w 22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19">
                  <a:moveTo>
                    <a:pt x="16" y="15"/>
                  </a:moveTo>
                  <a:lnTo>
                    <a:pt x="14" y="19"/>
                  </a:lnTo>
                  <a:lnTo>
                    <a:pt x="22" y="13"/>
                  </a:lnTo>
                  <a:lnTo>
                    <a:pt x="10" y="0"/>
                  </a:lnTo>
                  <a:lnTo>
                    <a:pt x="4" y="6"/>
                  </a:lnTo>
                  <a:lnTo>
                    <a:pt x="0" y="9"/>
                  </a:lnTo>
                  <a:lnTo>
                    <a:pt x="4" y="6"/>
                  </a:lnTo>
                  <a:lnTo>
                    <a:pt x="2" y="7"/>
                  </a:lnTo>
                  <a:lnTo>
                    <a:pt x="0" y="9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6" name="Freeform 678"/>
            <p:cNvSpPr>
              <a:spLocks/>
            </p:cNvSpPr>
            <p:nvPr/>
          </p:nvSpPr>
          <p:spPr bwMode="auto">
            <a:xfrm>
              <a:off x="2771425" y="5036988"/>
              <a:ext cx="16705" cy="16767"/>
            </a:xfrm>
            <a:custGeom>
              <a:avLst/>
              <a:gdLst>
                <a:gd name="T0" fmla="*/ 2147483647 w 21"/>
                <a:gd name="T1" fmla="*/ 2147483647 h 20"/>
                <a:gd name="T2" fmla="*/ 2147483647 w 21"/>
                <a:gd name="T3" fmla="*/ 2147483647 h 20"/>
                <a:gd name="T4" fmla="*/ 2147483647 w 21"/>
                <a:gd name="T5" fmla="*/ 2147483647 h 20"/>
                <a:gd name="T6" fmla="*/ 2147483647 w 21"/>
                <a:gd name="T7" fmla="*/ 0 h 20"/>
                <a:gd name="T8" fmla="*/ 0 w 21"/>
                <a:gd name="T9" fmla="*/ 2147483647 h 20"/>
                <a:gd name="T10" fmla="*/ 2147483647 w 21"/>
                <a:gd name="T11" fmla="*/ 2147483647 h 20"/>
                <a:gd name="T12" fmla="*/ 2147483647 w 21"/>
                <a:gd name="T13" fmla="*/ 2147483647 h 20"/>
                <a:gd name="T14" fmla="*/ 2147483647 w 21"/>
                <a:gd name="T15" fmla="*/ 2147483647 h 20"/>
                <a:gd name="T16" fmla="*/ 2147483647 w 21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0"/>
                <a:gd name="T29" fmla="*/ 21 w 21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0">
                  <a:moveTo>
                    <a:pt x="13" y="20"/>
                  </a:moveTo>
                  <a:lnTo>
                    <a:pt x="15" y="20"/>
                  </a:lnTo>
                  <a:lnTo>
                    <a:pt x="21" y="6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13" y="20"/>
                  </a:lnTo>
                  <a:lnTo>
                    <a:pt x="15" y="20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7" name="Freeform 679"/>
            <p:cNvSpPr>
              <a:spLocks/>
            </p:cNvSpPr>
            <p:nvPr/>
          </p:nvSpPr>
          <p:spPr bwMode="auto">
            <a:xfrm>
              <a:off x="2764391" y="5043695"/>
              <a:ext cx="14947" cy="19003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2147483647 w 23"/>
                <a:gd name="T13" fmla="*/ 2147483647 h 25"/>
                <a:gd name="T14" fmla="*/ 2147483647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2" y="25"/>
                  </a:moveTo>
                  <a:lnTo>
                    <a:pt x="13" y="23"/>
                  </a:lnTo>
                  <a:lnTo>
                    <a:pt x="23" y="10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2" y="10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8" name="Freeform 680"/>
            <p:cNvSpPr>
              <a:spLocks/>
            </p:cNvSpPr>
            <p:nvPr/>
          </p:nvSpPr>
          <p:spPr bwMode="auto">
            <a:xfrm>
              <a:off x="2755599" y="5053755"/>
              <a:ext cx="16705" cy="15649"/>
            </a:xfrm>
            <a:custGeom>
              <a:avLst/>
              <a:gdLst>
                <a:gd name="T0" fmla="*/ 2147483647 w 25"/>
                <a:gd name="T1" fmla="*/ 2147483647 h 24"/>
                <a:gd name="T2" fmla="*/ 2147483647 w 25"/>
                <a:gd name="T3" fmla="*/ 2147483647 h 24"/>
                <a:gd name="T4" fmla="*/ 2147483647 w 25"/>
                <a:gd name="T5" fmla="*/ 2147483647 h 24"/>
                <a:gd name="T6" fmla="*/ 2147483647 w 25"/>
                <a:gd name="T7" fmla="*/ 0 h 24"/>
                <a:gd name="T8" fmla="*/ 0 w 25"/>
                <a:gd name="T9" fmla="*/ 2147483647 h 24"/>
                <a:gd name="T10" fmla="*/ 2147483647 w 25"/>
                <a:gd name="T11" fmla="*/ 2147483647 h 24"/>
                <a:gd name="T12" fmla="*/ 2147483647 w 25"/>
                <a:gd name="T13" fmla="*/ 2147483647 h 24"/>
                <a:gd name="T14" fmla="*/ 2147483647 w 25"/>
                <a:gd name="T15" fmla="*/ 2147483647 h 24"/>
                <a:gd name="T16" fmla="*/ 2147483647 w 25"/>
                <a:gd name="T17" fmla="*/ 2147483647 h 24"/>
                <a:gd name="T18" fmla="*/ 2147483647 w 25"/>
                <a:gd name="T19" fmla="*/ 2147483647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4"/>
                <a:gd name="T32" fmla="*/ 25 w 25"/>
                <a:gd name="T33" fmla="*/ 24 h 2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4">
                  <a:moveTo>
                    <a:pt x="2" y="24"/>
                  </a:moveTo>
                  <a:lnTo>
                    <a:pt x="9" y="23"/>
                  </a:lnTo>
                  <a:lnTo>
                    <a:pt x="25" y="15"/>
                  </a:lnTo>
                  <a:lnTo>
                    <a:pt x="15" y="0"/>
                  </a:lnTo>
                  <a:lnTo>
                    <a:pt x="0" y="9"/>
                  </a:lnTo>
                  <a:lnTo>
                    <a:pt x="7" y="9"/>
                  </a:lnTo>
                  <a:lnTo>
                    <a:pt x="2" y="24"/>
                  </a:lnTo>
                  <a:lnTo>
                    <a:pt x="5" y="24"/>
                  </a:lnTo>
                  <a:lnTo>
                    <a:pt x="9" y="23"/>
                  </a:lnTo>
                  <a:lnTo>
                    <a:pt x="2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39" name="Freeform 681"/>
            <p:cNvSpPr>
              <a:spLocks/>
            </p:cNvSpPr>
            <p:nvPr/>
          </p:nvSpPr>
          <p:spPr bwMode="auto">
            <a:xfrm>
              <a:off x="2742411" y="5053755"/>
              <a:ext cx="15826" cy="15649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0" y="14"/>
                  </a:moveTo>
                  <a:lnTo>
                    <a:pt x="2" y="16"/>
                  </a:lnTo>
                  <a:lnTo>
                    <a:pt x="14" y="19"/>
                  </a:lnTo>
                  <a:lnTo>
                    <a:pt x="19" y="4"/>
                  </a:lnTo>
                  <a:lnTo>
                    <a:pt x="8" y="0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0" name="Freeform 682"/>
            <p:cNvSpPr>
              <a:spLocks/>
            </p:cNvSpPr>
            <p:nvPr/>
          </p:nvSpPr>
          <p:spPr bwMode="auto">
            <a:xfrm>
              <a:off x="2724827" y="5039224"/>
              <a:ext cx="25497" cy="29063"/>
            </a:xfrm>
            <a:custGeom>
              <a:avLst/>
              <a:gdLst>
                <a:gd name="T0" fmla="*/ 2147483647 w 37"/>
                <a:gd name="T1" fmla="*/ 2147483647 h 33"/>
                <a:gd name="T2" fmla="*/ 0 w 37"/>
                <a:gd name="T3" fmla="*/ 2147483647 h 33"/>
                <a:gd name="T4" fmla="*/ 2147483647 w 37"/>
                <a:gd name="T5" fmla="*/ 2147483647 h 33"/>
                <a:gd name="T6" fmla="*/ 2147483647 w 37"/>
                <a:gd name="T7" fmla="*/ 2147483647 h 33"/>
                <a:gd name="T8" fmla="*/ 2147483647 w 37"/>
                <a:gd name="T9" fmla="*/ 0 h 33"/>
                <a:gd name="T10" fmla="*/ 2147483647 w 37"/>
                <a:gd name="T11" fmla="*/ 0 h 33"/>
                <a:gd name="T12" fmla="*/ 2147483647 w 37"/>
                <a:gd name="T13" fmla="*/ 0 h 33"/>
                <a:gd name="T14" fmla="*/ 2147483647 w 37"/>
                <a:gd name="T15" fmla="*/ 0 h 33"/>
                <a:gd name="T16" fmla="*/ 2147483647 w 37"/>
                <a:gd name="T17" fmla="*/ 0 h 33"/>
                <a:gd name="T18" fmla="*/ 2147483647 w 37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7"/>
                <a:gd name="T31" fmla="*/ 0 h 33"/>
                <a:gd name="T32" fmla="*/ 37 w 37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7" h="33">
                  <a:moveTo>
                    <a:pt x="4" y="15"/>
                  </a:moveTo>
                  <a:lnTo>
                    <a:pt x="0" y="14"/>
                  </a:lnTo>
                  <a:lnTo>
                    <a:pt x="27" y="33"/>
                  </a:lnTo>
                  <a:lnTo>
                    <a:pt x="37" y="19"/>
                  </a:lnTo>
                  <a:lnTo>
                    <a:pt x="10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1" name="Freeform 683"/>
            <p:cNvSpPr>
              <a:spLocks/>
            </p:cNvSpPr>
            <p:nvPr/>
          </p:nvSpPr>
          <p:spPr bwMode="auto">
            <a:xfrm>
              <a:off x="2708122" y="5036988"/>
              <a:ext cx="20222" cy="16767"/>
            </a:xfrm>
            <a:custGeom>
              <a:avLst/>
              <a:gdLst>
                <a:gd name="T0" fmla="*/ 2147483647 w 29"/>
                <a:gd name="T1" fmla="*/ 2147483647 h 19"/>
                <a:gd name="T2" fmla="*/ 2147483647 w 29"/>
                <a:gd name="T3" fmla="*/ 2147483647 h 19"/>
                <a:gd name="T4" fmla="*/ 2147483647 w 29"/>
                <a:gd name="T5" fmla="*/ 2147483647 h 19"/>
                <a:gd name="T6" fmla="*/ 2147483647 w 29"/>
                <a:gd name="T7" fmla="*/ 2147483647 h 19"/>
                <a:gd name="T8" fmla="*/ 2147483647 w 29"/>
                <a:gd name="T9" fmla="*/ 0 h 19"/>
                <a:gd name="T10" fmla="*/ 0 w 29"/>
                <a:gd name="T11" fmla="*/ 2147483647 h 19"/>
                <a:gd name="T12" fmla="*/ 2147483647 w 29"/>
                <a:gd name="T13" fmla="*/ 0 h 19"/>
                <a:gd name="T14" fmla="*/ 2147483647 w 29"/>
                <a:gd name="T15" fmla="*/ 0 h 19"/>
                <a:gd name="T16" fmla="*/ 0 w 29"/>
                <a:gd name="T17" fmla="*/ 2147483647 h 19"/>
                <a:gd name="T18" fmla="*/ 2147483647 w 2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9"/>
                <a:gd name="T32" fmla="*/ 29 w 2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9">
                  <a:moveTo>
                    <a:pt x="12" y="14"/>
                  </a:moveTo>
                  <a:lnTo>
                    <a:pt x="4" y="18"/>
                  </a:lnTo>
                  <a:lnTo>
                    <a:pt x="27" y="19"/>
                  </a:lnTo>
                  <a:lnTo>
                    <a:pt x="29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4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2" name="Freeform 684"/>
            <p:cNvSpPr>
              <a:spLocks/>
            </p:cNvSpPr>
            <p:nvPr/>
          </p:nvSpPr>
          <p:spPr bwMode="auto">
            <a:xfrm>
              <a:off x="2697571" y="5039224"/>
              <a:ext cx="18464" cy="21238"/>
            </a:xfrm>
            <a:custGeom>
              <a:avLst/>
              <a:gdLst>
                <a:gd name="T0" fmla="*/ 2147483647 w 25"/>
                <a:gd name="T1" fmla="*/ 2147483647 h 25"/>
                <a:gd name="T2" fmla="*/ 2147483647 w 25"/>
                <a:gd name="T3" fmla="*/ 2147483647 h 25"/>
                <a:gd name="T4" fmla="*/ 2147483647 w 25"/>
                <a:gd name="T5" fmla="*/ 2147483647 h 25"/>
                <a:gd name="T6" fmla="*/ 2147483647 w 25"/>
                <a:gd name="T7" fmla="*/ 0 h 25"/>
                <a:gd name="T8" fmla="*/ 0 w 25"/>
                <a:gd name="T9" fmla="*/ 2147483647 h 25"/>
                <a:gd name="T10" fmla="*/ 0 w 25"/>
                <a:gd name="T11" fmla="*/ 2147483647 h 25"/>
                <a:gd name="T12" fmla="*/ 0 w 25"/>
                <a:gd name="T13" fmla="*/ 2147483647 h 25"/>
                <a:gd name="T14" fmla="*/ 0 w 25"/>
                <a:gd name="T15" fmla="*/ 2147483647 h 25"/>
                <a:gd name="T16" fmla="*/ 0 w 25"/>
                <a:gd name="T17" fmla="*/ 2147483647 h 25"/>
                <a:gd name="T18" fmla="*/ 2147483647 w 25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5"/>
                <a:gd name="T32" fmla="*/ 25 w 25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5">
                  <a:moveTo>
                    <a:pt x="15" y="21"/>
                  </a:moveTo>
                  <a:lnTo>
                    <a:pt x="13" y="25"/>
                  </a:lnTo>
                  <a:lnTo>
                    <a:pt x="25" y="10"/>
                  </a:lnTo>
                  <a:lnTo>
                    <a:pt x="13" y="0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15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3" name="Freeform 685"/>
            <p:cNvSpPr>
              <a:spLocks/>
            </p:cNvSpPr>
            <p:nvPr/>
          </p:nvSpPr>
          <p:spPr bwMode="auto">
            <a:xfrm>
              <a:off x="2689659" y="5053755"/>
              <a:ext cx="18463" cy="21239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2147483647 h 25"/>
                <a:gd name="T6" fmla="*/ 2147483647 w 23"/>
                <a:gd name="T7" fmla="*/ 0 h 25"/>
                <a:gd name="T8" fmla="*/ 0 w 23"/>
                <a:gd name="T9" fmla="*/ 2147483647 h 25"/>
                <a:gd name="T10" fmla="*/ 2147483647 w 23"/>
                <a:gd name="T11" fmla="*/ 2147483647 h 25"/>
                <a:gd name="T12" fmla="*/ 0 w 23"/>
                <a:gd name="T13" fmla="*/ 2147483647 h 25"/>
                <a:gd name="T14" fmla="*/ 0 w 23"/>
                <a:gd name="T15" fmla="*/ 2147483647 h 25"/>
                <a:gd name="T16" fmla="*/ 2147483647 w 23"/>
                <a:gd name="T17" fmla="*/ 2147483647 h 25"/>
                <a:gd name="T18" fmla="*/ 2147483647 w 23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5"/>
                <a:gd name="T32" fmla="*/ 23 w 23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5">
                  <a:moveTo>
                    <a:pt x="15" y="16"/>
                  </a:moveTo>
                  <a:lnTo>
                    <a:pt x="15" y="23"/>
                  </a:lnTo>
                  <a:lnTo>
                    <a:pt x="23" y="4"/>
                  </a:lnTo>
                  <a:lnTo>
                    <a:pt x="8" y="0"/>
                  </a:lnTo>
                  <a:lnTo>
                    <a:pt x="0" y="18"/>
                  </a:lnTo>
                  <a:lnTo>
                    <a:pt x="2" y="25"/>
                  </a:lnTo>
                  <a:lnTo>
                    <a:pt x="0" y="18"/>
                  </a:lnTo>
                  <a:lnTo>
                    <a:pt x="0" y="21"/>
                  </a:lnTo>
                  <a:lnTo>
                    <a:pt x="2" y="25"/>
                  </a:lnTo>
                  <a:lnTo>
                    <a:pt x="15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4" name="Freeform 686"/>
            <p:cNvSpPr>
              <a:spLocks/>
            </p:cNvSpPr>
            <p:nvPr/>
          </p:nvSpPr>
          <p:spPr bwMode="auto">
            <a:xfrm>
              <a:off x="2692296" y="5068287"/>
              <a:ext cx="17584" cy="14531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0 h 19"/>
                <a:gd name="T6" fmla="*/ 0 w 23"/>
                <a:gd name="T7" fmla="*/ 2147483647 h 19"/>
                <a:gd name="T8" fmla="*/ 2147483647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2147483647 w 23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19"/>
                <a:gd name="T32" fmla="*/ 23 w 23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19">
                  <a:moveTo>
                    <a:pt x="23" y="13"/>
                  </a:moveTo>
                  <a:lnTo>
                    <a:pt x="21" y="9"/>
                  </a:lnTo>
                  <a:lnTo>
                    <a:pt x="13" y="0"/>
                  </a:lnTo>
                  <a:lnTo>
                    <a:pt x="0" y="9"/>
                  </a:lnTo>
                  <a:lnTo>
                    <a:pt x="10" y="19"/>
                  </a:lnTo>
                  <a:lnTo>
                    <a:pt x="8" y="15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1" y="9"/>
                  </a:lnTo>
                  <a:lnTo>
                    <a:pt x="23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5" name="Freeform 687"/>
            <p:cNvSpPr>
              <a:spLocks/>
            </p:cNvSpPr>
            <p:nvPr/>
          </p:nvSpPr>
          <p:spPr bwMode="auto">
            <a:xfrm>
              <a:off x="2697571" y="5079465"/>
              <a:ext cx="14067" cy="23474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2147483647 w 19"/>
                <a:gd name="T5" fmla="*/ 0 h 25"/>
                <a:gd name="T6" fmla="*/ 0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2147483647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5" y="25"/>
                  </a:moveTo>
                  <a:lnTo>
                    <a:pt x="19" y="17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" y="19"/>
                  </a:lnTo>
                  <a:lnTo>
                    <a:pt x="5" y="12"/>
                  </a:lnTo>
                  <a:lnTo>
                    <a:pt x="15" y="25"/>
                  </a:lnTo>
                  <a:lnTo>
                    <a:pt x="19" y="21"/>
                  </a:lnTo>
                  <a:lnTo>
                    <a:pt x="19" y="17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6" name="Freeform 688"/>
            <p:cNvSpPr>
              <a:spLocks/>
            </p:cNvSpPr>
            <p:nvPr/>
          </p:nvSpPr>
          <p:spPr bwMode="auto">
            <a:xfrm>
              <a:off x="2687900" y="5089525"/>
              <a:ext cx="21980" cy="25710"/>
            </a:xfrm>
            <a:custGeom>
              <a:avLst/>
              <a:gdLst>
                <a:gd name="T0" fmla="*/ 2147483647 w 31"/>
                <a:gd name="T1" fmla="*/ 2147483647 h 28"/>
                <a:gd name="T2" fmla="*/ 2147483647 w 31"/>
                <a:gd name="T3" fmla="*/ 2147483647 h 28"/>
                <a:gd name="T4" fmla="*/ 2147483647 w 31"/>
                <a:gd name="T5" fmla="*/ 2147483647 h 28"/>
                <a:gd name="T6" fmla="*/ 2147483647 w 31"/>
                <a:gd name="T7" fmla="*/ 0 h 28"/>
                <a:gd name="T8" fmla="*/ 2147483647 w 31"/>
                <a:gd name="T9" fmla="*/ 2147483647 h 28"/>
                <a:gd name="T10" fmla="*/ 0 w 31"/>
                <a:gd name="T11" fmla="*/ 2147483647 h 28"/>
                <a:gd name="T12" fmla="*/ 2147483647 w 31"/>
                <a:gd name="T13" fmla="*/ 2147483647 h 28"/>
                <a:gd name="T14" fmla="*/ 0 w 31"/>
                <a:gd name="T15" fmla="*/ 2147483647 h 28"/>
                <a:gd name="T16" fmla="*/ 0 w 31"/>
                <a:gd name="T17" fmla="*/ 2147483647 h 28"/>
                <a:gd name="T18" fmla="*/ 2147483647 w 31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8"/>
                <a:gd name="T32" fmla="*/ 31 w 31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8">
                  <a:moveTo>
                    <a:pt x="16" y="21"/>
                  </a:moveTo>
                  <a:lnTo>
                    <a:pt x="14" y="28"/>
                  </a:lnTo>
                  <a:lnTo>
                    <a:pt x="31" y="13"/>
                  </a:lnTo>
                  <a:lnTo>
                    <a:pt x="21" y="0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16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7" name="Freeform 689"/>
            <p:cNvSpPr>
              <a:spLocks/>
            </p:cNvSpPr>
            <p:nvPr/>
          </p:nvSpPr>
          <p:spPr bwMode="auto">
            <a:xfrm>
              <a:off x="2687900" y="5109646"/>
              <a:ext cx="14946" cy="21239"/>
            </a:xfrm>
            <a:custGeom>
              <a:avLst/>
              <a:gdLst>
                <a:gd name="T0" fmla="*/ 2147483647 w 20"/>
                <a:gd name="T1" fmla="*/ 2147483647 h 27"/>
                <a:gd name="T2" fmla="*/ 2147483647 w 20"/>
                <a:gd name="T3" fmla="*/ 2147483647 h 27"/>
                <a:gd name="T4" fmla="*/ 2147483647 w 20"/>
                <a:gd name="T5" fmla="*/ 0 h 27"/>
                <a:gd name="T6" fmla="*/ 0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2147483647 w 20"/>
                <a:gd name="T13" fmla="*/ 2147483647 h 27"/>
                <a:gd name="T14" fmla="*/ 2147483647 w 20"/>
                <a:gd name="T15" fmla="*/ 2147483647 h 27"/>
                <a:gd name="T16" fmla="*/ 2147483647 w 20"/>
                <a:gd name="T17" fmla="*/ 2147483647 h 27"/>
                <a:gd name="T18" fmla="*/ 2147483647 w 20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27"/>
                <a:gd name="T32" fmla="*/ 20 w 20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27">
                  <a:moveTo>
                    <a:pt x="20" y="27"/>
                  </a:moveTo>
                  <a:lnTo>
                    <a:pt x="20" y="23"/>
                  </a:lnTo>
                  <a:lnTo>
                    <a:pt x="16" y="0"/>
                  </a:lnTo>
                  <a:lnTo>
                    <a:pt x="0" y="2"/>
                  </a:lnTo>
                  <a:lnTo>
                    <a:pt x="2" y="25"/>
                  </a:lnTo>
                  <a:lnTo>
                    <a:pt x="4" y="21"/>
                  </a:lnTo>
                  <a:lnTo>
                    <a:pt x="20" y="27"/>
                  </a:lnTo>
                  <a:lnTo>
                    <a:pt x="20" y="25"/>
                  </a:lnTo>
                  <a:lnTo>
                    <a:pt x="20" y="23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8" name="Freeform 690"/>
            <p:cNvSpPr>
              <a:spLocks/>
            </p:cNvSpPr>
            <p:nvPr/>
          </p:nvSpPr>
          <p:spPr bwMode="auto">
            <a:xfrm>
              <a:off x="2684383" y="5126413"/>
              <a:ext cx="18463" cy="25709"/>
            </a:xfrm>
            <a:custGeom>
              <a:avLst/>
              <a:gdLst>
                <a:gd name="T0" fmla="*/ 2147483647 w 23"/>
                <a:gd name="T1" fmla="*/ 2147483647 h 29"/>
                <a:gd name="T2" fmla="*/ 2147483647 w 23"/>
                <a:gd name="T3" fmla="*/ 2147483647 h 29"/>
                <a:gd name="T4" fmla="*/ 2147483647 w 23"/>
                <a:gd name="T5" fmla="*/ 2147483647 h 29"/>
                <a:gd name="T6" fmla="*/ 2147483647 w 23"/>
                <a:gd name="T7" fmla="*/ 0 h 29"/>
                <a:gd name="T8" fmla="*/ 0 w 23"/>
                <a:gd name="T9" fmla="*/ 2147483647 h 29"/>
                <a:gd name="T10" fmla="*/ 0 w 23"/>
                <a:gd name="T11" fmla="*/ 2147483647 h 29"/>
                <a:gd name="T12" fmla="*/ 2147483647 w 23"/>
                <a:gd name="T13" fmla="*/ 2147483647 h 29"/>
                <a:gd name="T14" fmla="*/ 2147483647 w 23"/>
                <a:gd name="T15" fmla="*/ 2147483647 h 29"/>
                <a:gd name="T16" fmla="*/ 2147483647 w 23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29"/>
                <a:gd name="T29" fmla="*/ 23 w 23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29">
                  <a:moveTo>
                    <a:pt x="15" y="29"/>
                  </a:moveTo>
                  <a:lnTo>
                    <a:pt x="15" y="27"/>
                  </a:lnTo>
                  <a:lnTo>
                    <a:pt x="23" y="6"/>
                  </a:lnTo>
                  <a:lnTo>
                    <a:pt x="7" y="0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49" name="Freeform 691"/>
            <p:cNvSpPr>
              <a:spLocks/>
            </p:cNvSpPr>
            <p:nvPr/>
          </p:nvSpPr>
          <p:spPr bwMode="auto">
            <a:xfrm>
              <a:off x="2676470" y="5142063"/>
              <a:ext cx="17584" cy="30181"/>
            </a:xfrm>
            <a:custGeom>
              <a:avLst/>
              <a:gdLst>
                <a:gd name="T0" fmla="*/ 2147483647 w 25"/>
                <a:gd name="T1" fmla="*/ 2147483647 h 33"/>
                <a:gd name="T2" fmla="*/ 2147483647 w 25"/>
                <a:gd name="T3" fmla="*/ 2147483647 h 33"/>
                <a:gd name="T4" fmla="*/ 2147483647 w 25"/>
                <a:gd name="T5" fmla="*/ 2147483647 h 33"/>
                <a:gd name="T6" fmla="*/ 2147483647 w 25"/>
                <a:gd name="T7" fmla="*/ 0 h 33"/>
                <a:gd name="T8" fmla="*/ 0 w 25"/>
                <a:gd name="T9" fmla="*/ 2147483647 h 33"/>
                <a:gd name="T10" fmla="*/ 0 w 25"/>
                <a:gd name="T11" fmla="*/ 2147483647 h 33"/>
                <a:gd name="T12" fmla="*/ 2147483647 w 25"/>
                <a:gd name="T13" fmla="*/ 2147483647 h 33"/>
                <a:gd name="T14" fmla="*/ 2147483647 w 25"/>
                <a:gd name="T15" fmla="*/ 2147483647 h 33"/>
                <a:gd name="T16" fmla="*/ 2147483647 w 25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3"/>
                <a:gd name="T29" fmla="*/ 25 w 25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3">
                  <a:moveTo>
                    <a:pt x="13" y="33"/>
                  </a:moveTo>
                  <a:lnTo>
                    <a:pt x="13" y="31"/>
                  </a:lnTo>
                  <a:lnTo>
                    <a:pt x="25" y="8"/>
                  </a:lnTo>
                  <a:lnTo>
                    <a:pt x="10" y="0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0" name="Freeform 692"/>
            <p:cNvSpPr>
              <a:spLocks/>
            </p:cNvSpPr>
            <p:nvPr/>
          </p:nvSpPr>
          <p:spPr bwMode="auto">
            <a:xfrm>
              <a:off x="2672074" y="5166655"/>
              <a:ext cx="15826" cy="20121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4" y="21"/>
                  </a:moveTo>
                  <a:lnTo>
                    <a:pt x="14" y="19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0" y="10"/>
                  </a:lnTo>
                  <a:lnTo>
                    <a:pt x="10" y="8"/>
                  </a:lnTo>
                  <a:lnTo>
                    <a:pt x="4" y="21"/>
                  </a:lnTo>
                  <a:lnTo>
                    <a:pt x="10" y="25"/>
                  </a:lnTo>
                  <a:lnTo>
                    <a:pt x="14" y="19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1" name="Freeform 693"/>
            <p:cNvSpPr>
              <a:spLocks/>
            </p:cNvSpPr>
            <p:nvPr/>
          </p:nvSpPr>
          <p:spPr bwMode="auto">
            <a:xfrm>
              <a:off x="2664161" y="5166655"/>
              <a:ext cx="15826" cy="14531"/>
            </a:xfrm>
            <a:custGeom>
              <a:avLst/>
              <a:gdLst>
                <a:gd name="T0" fmla="*/ 0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0" y="13"/>
                  </a:moveTo>
                  <a:lnTo>
                    <a:pt x="2" y="15"/>
                  </a:lnTo>
                  <a:lnTo>
                    <a:pt x="13" y="19"/>
                  </a:lnTo>
                  <a:lnTo>
                    <a:pt x="19" y="6"/>
                  </a:lnTo>
                  <a:lnTo>
                    <a:pt x="9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2" name="Freeform 694"/>
            <p:cNvSpPr>
              <a:spLocks/>
            </p:cNvSpPr>
            <p:nvPr/>
          </p:nvSpPr>
          <p:spPr bwMode="auto">
            <a:xfrm>
              <a:off x="2654490" y="5152123"/>
              <a:ext cx="17584" cy="22356"/>
            </a:xfrm>
            <a:custGeom>
              <a:avLst/>
              <a:gdLst>
                <a:gd name="T0" fmla="*/ 2147483647 w 27"/>
                <a:gd name="T1" fmla="*/ 2147483647 h 28"/>
                <a:gd name="T2" fmla="*/ 0 w 27"/>
                <a:gd name="T3" fmla="*/ 2147483647 h 28"/>
                <a:gd name="T4" fmla="*/ 2147483647 w 27"/>
                <a:gd name="T5" fmla="*/ 2147483647 h 28"/>
                <a:gd name="T6" fmla="*/ 2147483647 w 27"/>
                <a:gd name="T7" fmla="*/ 2147483647 h 28"/>
                <a:gd name="T8" fmla="*/ 2147483647 w 27"/>
                <a:gd name="T9" fmla="*/ 2147483647 h 28"/>
                <a:gd name="T10" fmla="*/ 2147483647 w 27"/>
                <a:gd name="T11" fmla="*/ 0 h 28"/>
                <a:gd name="T12" fmla="*/ 2147483647 w 27"/>
                <a:gd name="T13" fmla="*/ 2147483647 h 28"/>
                <a:gd name="T14" fmla="*/ 2147483647 w 27"/>
                <a:gd name="T15" fmla="*/ 0 h 28"/>
                <a:gd name="T16" fmla="*/ 2147483647 w 27"/>
                <a:gd name="T17" fmla="*/ 0 h 28"/>
                <a:gd name="T18" fmla="*/ 2147483647 w 27"/>
                <a:gd name="T19" fmla="*/ 2147483647 h 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8"/>
                <a:gd name="T32" fmla="*/ 27 w 27"/>
                <a:gd name="T33" fmla="*/ 28 h 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8">
                  <a:moveTo>
                    <a:pt x="6" y="15"/>
                  </a:moveTo>
                  <a:lnTo>
                    <a:pt x="0" y="13"/>
                  </a:lnTo>
                  <a:lnTo>
                    <a:pt x="16" y="28"/>
                  </a:lnTo>
                  <a:lnTo>
                    <a:pt x="27" y="17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3" name="Freeform 695"/>
            <p:cNvSpPr>
              <a:spLocks/>
            </p:cNvSpPr>
            <p:nvPr/>
          </p:nvSpPr>
          <p:spPr bwMode="auto">
            <a:xfrm>
              <a:off x="2647456" y="5152123"/>
              <a:ext cx="10551" cy="14532"/>
            </a:xfrm>
            <a:custGeom>
              <a:avLst/>
              <a:gdLst>
                <a:gd name="T0" fmla="*/ 2147483647 w 13"/>
                <a:gd name="T1" fmla="*/ 2147483647 h 15"/>
                <a:gd name="T2" fmla="*/ 2147483647 w 13"/>
                <a:gd name="T3" fmla="*/ 2147483647 h 15"/>
                <a:gd name="T4" fmla="*/ 2147483647 w 13"/>
                <a:gd name="T5" fmla="*/ 2147483647 h 15"/>
                <a:gd name="T6" fmla="*/ 2147483647 w 13"/>
                <a:gd name="T7" fmla="*/ 0 h 15"/>
                <a:gd name="T8" fmla="*/ 2147483647 w 13"/>
                <a:gd name="T9" fmla="*/ 0 h 15"/>
                <a:gd name="T10" fmla="*/ 0 w 13"/>
                <a:gd name="T11" fmla="*/ 0 h 15"/>
                <a:gd name="T12" fmla="*/ 2147483647 w 13"/>
                <a:gd name="T13" fmla="*/ 0 h 15"/>
                <a:gd name="T14" fmla="*/ 0 w 13"/>
                <a:gd name="T15" fmla="*/ 0 h 15"/>
                <a:gd name="T16" fmla="*/ 2147483647 w 13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3"/>
                <a:gd name="T28" fmla="*/ 0 h 15"/>
                <a:gd name="T29" fmla="*/ 13 w 13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3" h="15">
                  <a:moveTo>
                    <a:pt x="3" y="15"/>
                  </a:moveTo>
                  <a:lnTo>
                    <a:pt x="2" y="15"/>
                  </a:lnTo>
                  <a:lnTo>
                    <a:pt x="13" y="15"/>
                  </a:lnTo>
                  <a:lnTo>
                    <a:pt x="13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4" name="Freeform 696"/>
            <p:cNvSpPr>
              <a:spLocks/>
            </p:cNvSpPr>
            <p:nvPr/>
          </p:nvSpPr>
          <p:spPr bwMode="auto">
            <a:xfrm>
              <a:off x="2632510" y="5152123"/>
              <a:ext cx="14947" cy="19003"/>
            </a:xfrm>
            <a:custGeom>
              <a:avLst/>
              <a:gdLst>
                <a:gd name="T0" fmla="*/ 2147483647 w 23"/>
                <a:gd name="T1" fmla="*/ 2147483647 h 19"/>
                <a:gd name="T2" fmla="*/ 2147483647 w 23"/>
                <a:gd name="T3" fmla="*/ 2147483647 h 19"/>
                <a:gd name="T4" fmla="*/ 2147483647 w 23"/>
                <a:gd name="T5" fmla="*/ 2147483647 h 19"/>
                <a:gd name="T6" fmla="*/ 2147483647 w 23"/>
                <a:gd name="T7" fmla="*/ 0 h 19"/>
                <a:gd name="T8" fmla="*/ 0 w 23"/>
                <a:gd name="T9" fmla="*/ 2147483647 h 19"/>
                <a:gd name="T10" fmla="*/ 2147483647 w 23"/>
                <a:gd name="T11" fmla="*/ 2147483647 h 19"/>
                <a:gd name="T12" fmla="*/ 2147483647 w 23"/>
                <a:gd name="T13" fmla="*/ 2147483647 h 19"/>
                <a:gd name="T14" fmla="*/ 2147483647 w 23"/>
                <a:gd name="T15" fmla="*/ 2147483647 h 19"/>
                <a:gd name="T16" fmla="*/ 2147483647 w 23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3"/>
                <a:gd name="T28" fmla="*/ 0 h 19"/>
                <a:gd name="T29" fmla="*/ 23 w 23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3" h="19">
                  <a:moveTo>
                    <a:pt x="2" y="19"/>
                  </a:moveTo>
                  <a:lnTo>
                    <a:pt x="4" y="19"/>
                  </a:lnTo>
                  <a:lnTo>
                    <a:pt x="23" y="15"/>
                  </a:lnTo>
                  <a:lnTo>
                    <a:pt x="2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19"/>
                  </a:lnTo>
                  <a:lnTo>
                    <a:pt x="4" y="1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5" name="Freeform 697"/>
            <p:cNvSpPr>
              <a:spLocks/>
            </p:cNvSpPr>
            <p:nvPr/>
          </p:nvSpPr>
          <p:spPr bwMode="auto">
            <a:xfrm>
              <a:off x="2618442" y="5156594"/>
              <a:ext cx="14067" cy="14532"/>
            </a:xfrm>
            <a:custGeom>
              <a:avLst/>
              <a:gdLst>
                <a:gd name="T0" fmla="*/ 2147483647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2147483647 h 18"/>
                <a:gd name="T10" fmla="*/ 0 w 19"/>
                <a:gd name="T11" fmla="*/ 2147483647 h 18"/>
                <a:gd name="T12" fmla="*/ 2147483647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2147483647 w 19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8"/>
                <a:gd name="T32" fmla="*/ 19 w 19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8">
                  <a:moveTo>
                    <a:pt x="8" y="16"/>
                  </a:moveTo>
                  <a:lnTo>
                    <a:pt x="4" y="18"/>
                  </a:lnTo>
                  <a:lnTo>
                    <a:pt x="19" y="16"/>
                  </a:lnTo>
                  <a:lnTo>
                    <a:pt x="19" y="0"/>
                  </a:lnTo>
                  <a:lnTo>
                    <a:pt x="4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6" name="Freeform 698"/>
            <p:cNvSpPr>
              <a:spLocks/>
            </p:cNvSpPr>
            <p:nvPr/>
          </p:nvSpPr>
          <p:spPr bwMode="auto">
            <a:xfrm>
              <a:off x="2610530" y="5159948"/>
              <a:ext cx="14946" cy="14531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0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2147483647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15" y="20"/>
                  </a:moveTo>
                  <a:lnTo>
                    <a:pt x="13" y="21"/>
                  </a:lnTo>
                  <a:lnTo>
                    <a:pt x="23" y="14"/>
                  </a:lnTo>
                  <a:lnTo>
                    <a:pt x="15" y="0"/>
                  </a:lnTo>
                  <a:lnTo>
                    <a:pt x="4" y="8"/>
                  </a:lnTo>
                  <a:lnTo>
                    <a:pt x="0" y="12"/>
                  </a:lnTo>
                  <a:lnTo>
                    <a:pt x="4" y="8"/>
                  </a:lnTo>
                  <a:lnTo>
                    <a:pt x="2" y="10"/>
                  </a:lnTo>
                  <a:lnTo>
                    <a:pt x="0" y="12"/>
                  </a:lnTo>
                  <a:lnTo>
                    <a:pt x="15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7" name="Freeform 699"/>
            <p:cNvSpPr>
              <a:spLocks/>
            </p:cNvSpPr>
            <p:nvPr/>
          </p:nvSpPr>
          <p:spPr bwMode="auto">
            <a:xfrm>
              <a:off x="2603496" y="5166655"/>
              <a:ext cx="14946" cy="13414"/>
            </a:xfrm>
            <a:custGeom>
              <a:avLst/>
              <a:gdLst>
                <a:gd name="T0" fmla="*/ 2147483647 w 19"/>
                <a:gd name="T1" fmla="*/ 2147483647 h 15"/>
                <a:gd name="T2" fmla="*/ 2147483647 w 19"/>
                <a:gd name="T3" fmla="*/ 2147483647 h 15"/>
                <a:gd name="T4" fmla="*/ 2147483647 w 19"/>
                <a:gd name="T5" fmla="*/ 2147483647 h 15"/>
                <a:gd name="T6" fmla="*/ 2147483647 w 19"/>
                <a:gd name="T7" fmla="*/ 0 h 15"/>
                <a:gd name="T8" fmla="*/ 0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2147483647 h 15"/>
                <a:gd name="T14" fmla="*/ 2147483647 w 19"/>
                <a:gd name="T15" fmla="*/ 2147483647 h 15"/>
                <a:gd name="T16" fmla="*/ 2147483647 w 19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5"/>
                <a:gd name="T29" fmla="*/ 19 w 19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5">
                  <a:moveTo>
                    <a:pt x="13" y="15"/>
                  </a:moveTo>
                  <a:lnTo>
                    <a:pt x="15" y="15"/>
                  </a:lnTo>
                  <a:lnTo>
                    <a:pt x="19" y="8"/>
                  </a:lnTo>
                  <a:lnTo>
                    <a:pt x="4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8" name="Freeform 700"/>
            <p:cNvSpPr>
              <a:spLocks/>
            </p:cNvSpPr>
            <p:nvPr/>
          </p:nvSpPr>
          <p:spPr bwMode="auto">
            <a:xfrm>
              <a:off x="2599100" y="5172244"/>
              <a:ext cx="15826" cy="21239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2147483647 h 25"/>
                <a:gd name="T6" fmla="*/ 2147483647 w 21"/>
                <a:gd name="T7" fmla="*/ 0 h 25"/>
                <a:gd name="T8" fmla="*/ 0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6" y="25"/>
                  </a:moveTo>
                  <a:lnTo>
                    <a:pt x="14" y="21"/>
                  </a:lnTo>
                  <a:lnTo>
                    <a:pt x="21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8" y="7"/>
                  </a:lnTo>
                  <a:lnTo>
                    <a:pt x="6" y="25"/>
                  </a:lnTo>
                  <a:lnTo>
                    <a:pt x="10" y="25"/>
                  </a:lnTo>
                  <a:lnTo>
                    <a:pt x="14" y="21"/>
                  </a:lnTo>
                  <a:lnTo>
                    <a:pt x="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59" name="Freeform 701"/>
            <p:cNvSpPr>
              <a:spLocks/>
            </p:cNvSpPr>
            <p:nvPr/>
          </p:nvSpPr>
          <p:spPr bwMode="auto">
            <a:xfrm>
              <a:off x="2592945" y="5180069"/>
              <a:ext cx="10551" cy="13414"/>
            </a:xfrm>
            <a:custGeom>
              <a:avLst/>
              <a:gdLst>
                <a:gd name="T0" fmla="*/ 0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2147483647 w 17"/>
                <a:gd name="T11" fmla="*/ 0 h 18"/>
                <a:gd name="T12" fmla="*/ 0 w 17"/>
                <a:gd name="T13" fmla="*/ 2147483647 h 18"/>
                <a:gd name="T14" fmla="*/ 2147483647 w 17"/>
                <a:gd name="T15" fmla="*/ 2147483647 h 18"/>
                <a:gd name="T16" fmla="*/ 0 w 17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8"/>
                <a:gd name="T29" fmla="*/ 17 w 17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8">
                  <a:moveTo>
                    <a:pt x="0" y="18"/>
                  </a:moveTo>
                  <a:lnTo>
                    <a:pt x="2" y="18"/>
                  </a:lnTo>
                  <a:lnTo>
                    <a:pt x="15" y="18"/>
                  </a:lnTo>
                  <a:lnTo>
                    <a:pt x="17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0" name="Freeform 702"/>
            <p:cNvSpPr>
              <a:spLocks/>
            </p:cNvSpPr>
            <p:nvPr/>
          </p:nvSpPr>
          <p:spPr bwMode="auto">
            <a:xfrm>
              <a:off x="2576240" y="5174479"/>
              <a:ext cx="18464" cy="19003"/>
            </a:xfrm>
            <a:custGeom>
              <a:avLst/>
              <a:gdLst>
                <a:gd name="T0" fmla="*/ 0 w 27"/>
                <a:gd name="T1" fmla="*/ 2147483647 h 22"/>
                <a:gd name="T2" fmla="*/ 2147483647 w 27"/>
                <a:gd name="T3" fmla="*/ 2147483647 h 22"/>
                <a:gd name="T4" fmla="*/ 2147483647 w 27"/>
                <a:gd name="T5" fmla="*/ 2147483647 h 22"/>
                <a:gd name="T6" fmla="*/ 2147483647 w 27"/>
                <a:gd name="T7" fmla="*/ 0 h 22"/>
                <a:gd name="T8" fmla="*/ 0 w 27"/>
                <a:gd name="T9" fmla="*/ 2147483647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22"/>
                <a:gd name="T17" fmla="*/ 27 w 27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22">
                  <a:moveTo>
                    <a:pt x="0" y="16"/>
                  </a:moveTo>
                  <a:lnTo>
                    <a:pt x="23" y="22"/>
                  </a:lnTo>
                  <a:lnTo>
                    <a:pt x="27" y="4"/>
                  </a:lnTo>
                  <a:lnTo>
                    <a:pt x="3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1" name="Freeform 703"/>
            <p:cNvSpPr>
              <a:spLocks/>
            </p:cNvSpPr>
            <p:nvPr/>
          </p:nvSpPr>
          <p:spPr bwMode="auto">
            <a:xfrm>
              <a:off x="2562173" y="5172244"/>
              <a:ext cx="14947" cy="17885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0 h 19"/>
                <a:gd name="T12" fmla="*/ 2147483647 w 19"/>
                <a:gd name="T13" fmla="*/ 0 h 19"/>
                <a:gd name="T14" fmla="*/ 2147483647 w 19"/>
                <a:gd name="T15" fmla="*/ 0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2" y="15"/>
                  </a:moveTo>
                  <a:lnTo>
                    <a:pt x="0" y="15"/>
                  </a:lnTo>
                  <a:lnTo>
                    <a:pt x="16" y="19"/>
                  </a:lnTo>
                  <a:lnTo>
                    <a:pt x="19" y="3"/>
                  </a:lnTo>
                  <a:lnTo>
                    <a:pt x="4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2" name="Freeform 704"/>
            <p:cNvSpPr>
              <a:spLocks/>
            </p:cNvSpPr>
            <p:nvPr/>
          </p:nvSpPr>
          <p:spPr bwMode="auto">
            <a:xfrm>
              <a:off x="2544588" y="5172244"/>
              <a:ext cx="20222" cy="14532"/>
            </a:xfrm>
            <a:custGeom>
              <a:avLst/>
              <a:gdLst>
                <a:gd name="T0" fmla="*/ 2147483647 w 27"/>
                <a:gd name="T1" fmla="*/ 2147483647 h 15"/>
                <a:gd name="T2" fmla="*/ 2147483647 w 27"/>
                <a:gd name="T3" fmla="*/ 2147483647 h 15"/>
                <a:gd name="T4" fmla="*/ 2147483647 w 27"/>
                <a:gd name="T5" fmla="*/ 2147483647 h 15"/>
                <a:gd name="T6" fmla="*/ 2147483647 w 27"/>
                <a:gd name="T7" fmla="*/ 0 h 15"/>
                <a:gd name="T8" fmla="*/ 2147483647 w 27"/>
                <a:gd name="T9" fmla="*/ 0 h 15"/>
                <a:gd name="T10" fmla="*/ 0 w 27"/>
                <a:gd name="T11" fmla="*/ 0 h 15"/>
                <a:gd name="T12" fmla="*/ 2147483647 w 27"/>
                <a:gd name="T13" fmla="*/ 0 h 15"/>
                <a:gd name="T14" fmla="*/ 2147483647 w 27"/>
                <a:gd name="T15" fmla="*/ 0 h 15"/>
                <a:gd name="T16" fmla="*/ 0 w 27"/>
                <a:gd name="T17" fmla="*/ 0 h 15"/>
                <a:gd name="T18" fmla="*/ 2147483647 w 27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15"/>
                <a:gd name="T32" fmla="*/ 27 w 27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15">
                  <a:moveTo>
                    <a:pt x="8" y="15"/>
                  </a:moveTo>
                  <a:lnTo>
                    <a:pt x="4" y="15"/>
                  </a:lnTo>
                  <a:lnTo>
                    <a:pt x="27" y="15"/>
                  </a:lnTo>
                  <a:lnTo>
                    <a:pt x="2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3" name="Freeform 705"/>
            <p:cNvSpPr>
              <a:spLocks/>
            </p:cNvSpPr>
            <p:nvPr/>
          </p:nvSpPr>
          <p:spPr bwMode="auto">
            <a:xfrm>
              <a:off x="2528763" y="5172244"/>
              <a:ext cx="22859" cy="21239"/>
            </a:xfrm>
            <a:custGeom>
              <a:avLst/>
              <a:gdLst>
                <a:gd name="T0" fmla="*/ 2147483647 w 29"/>
                <a:gd name="T1" fmla="*/ 2147483647 h 26"/>
                <a:gd name="T2" fmla="*/ 2147483647 w 29"/>
                <a:gd name="T3" fmla="*/ 2147483647 h 26"/>
                <a:gd name="T4" fmla="*/ 2147483647 w 29"/>
                <a:gd name="T5" fmla="*/ 2147483647 h 26"/>
                <a:gd name="T6" fmla="*/ 2147483647 w 29"/>
                <a:gd name="T7" fmla="*/ 0 h 26"/>
                <a:gd name="T8" fmla="*/ 0 w 29"/>
                <a:gd name="T9" fmla="*/ 2147483647 h 26"/>
                <a:gd name="T10" fmla="*/ 2147483647 w 29"/>
                <a:gd name="T11" fmla="*/ 2147483647 h 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26"/>
                <a:gd name="T20" fmla="*/ 29 w 29"/>
                <a:gd name="T21" fmla="*/ 26 h 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26">
                  <a:moveTo>
                    <a:pt x="4" y="19"/>
                  </a:moveTo>
                  <a:lnTo>
                    <a:pt x="8" y="26"/>
                  </a:lnTo>
                  <a:lnTo>
                    <a:pt x="29" y="15"/>
                  </a:lnTo>
                  <a:lnTo>
                    <a:pt x="21" y="0"/>
                  </a:lnTo>
                  <a:lnTo>
                    <a:pt x="0" y="11"/>
                  </a:lnTo>
                  <a:lnTo>
                    <a:pt x="4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4" name="Freeform 707"/>
            <p:cNvSpPr>
              <a:spLocks/>
            </p:cNvSpPr>
            <p:nvPr/>
          </p:nvSpPr>
          <p:spPr bwMode="auto">
            <a:xfrm>
              <a:off x="2897152" y="5126413"/>
              <a:ext cx="92317" cy="196736"/>
            </a:xfrm>
            <a:custGeom>
              <a:avLst/>
              <a:gdLst>
                <a:gd name="T0" fmla="*/ 2147483647 w 122"/>
                <a:gd name="T1" fmla="*/ 2147483647 h 226"/>
                <a:gd name="T2" fmla="*/ 0 w 122"/>
                <a:gd name="T3" fmla="*/ 2147483647 h 226"/>
                <a:gd name="T4" fmla="*/ 2147483647 w 122"/>
                <a:gd name="T5" fmla="*/ 2147483647 h 226"/>
                <a:gd name="T6" fmla="*/ 2147483647 w 122"/>
                <a:gd name="T7" fmla="*/ 2147483647 h 226"/>
                <a:gd name="T8" fmla="*/ 2147483647 w 122"/>
                <a:gd name="T9" fmla="*/ 0 h 226"/>
                <a:gd name="T10" fmla="*/ 2147483647 w 122"/>
                <a:gd name="T11" fmla="*/ 2147483647 h 22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22"/>
                <a:gd name="T19" fmla="*/ 0 h 226"/>
                <a:gd name="T20" fmla="*/ 122 w 122"/>
                <a:gd name="T21" fmla="*/ 226 h 22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22" h="226">
                  <a:moveTo>
                    <a:pt x="7" y="4"/>
                  </a:moveTo>
                  <a:lnTo>
                    <a:pt x="0" y="7"/>
                  </a:lnTo>
                  <a:lnTo>
                    <a:pt x="107" y="226"/>
                  </a:lnTo>
                  <a:lnTo>
                    <a:pt x="122" y="219"/>
                  </a:lnTo>
                  <a:lnTo>
                    <a:pt x="13" y="0"/>
                  </a:lnTo>
                  <a:lnTo>
                    <a:pt x="7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5" name="Freeform 718"/>
            <p:cNvSpPr>
              <a:spLocks/>
            </p:cNvSpPr>
            <p:nvPr/>
          </p:nvSpPr>
          <p:spPr bwMode="auto">
            <a:xfrm>
              <a:off x="3062444" y="5299675"/>
              <a:ext cx="14067" cy="14532"/>
            </a:xfrm>
            <a:custGeom>
              <a:avLst/>
              <a:gdLst>
                <a:gd name="T0" fmla="*/ 2147483647 w 16"/>
                <a:gd name="T1" fmla="*/ 2147483647 h 18"/>
                <a:gd name="T2" fmla="*/ 0 w 16"/>
                <a:gd name="T3" fmla="*/ 2147483647 h 18"/>
                <a:gd name="T4" fmla="*/ 2147483647 w 16"/>
                <a:gd name="T5" fmla="*/ 2147483647 h 18"/>
                <a:gd name="T6" fmla="*/ 2147483647 w 16"/>
                <a:gd name="T7" fmla="*/ 2147483647 h 18"/>
                <a:gd name="T8" fmla="*/ 2147483647 w 16"/>
                <a:gd name="T9" fmla="*/ 2147483647 h 18"/>
                <a:gd name="T10" fmla="*/ 2147483647 w 16"/>
                <a:gd name="T11" fmla="*/ 0 h 18"/>
                <a:gd name="T12" fmla="*/ 2147483647 w 16"/>
                <a:gd name="T13" fmla="*/ 2147483647 h 18"/>
                <a:gd name="T14" fmla="*/ 2147483647 w 16"/>
                <a:gd name="T15" fmla="*/ 0 h 18"/>
                <a:gd name="T16" fmla="*/ 2147483647 w 16"/>
                <a:gd name="T17" fmla="*/ 0 h 18"/>
                <a:gd name="T18" fmla="*/ 2147483647 w 16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18"/>
                <a:gd name="T32" fmla="*/ 16 w 16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18">
                  <a:moveTo>
                    <a:pt x="8" y="18"/>
                  </a:moveTo>
                  <a:lnTo>
                    <a:pt x="0" y="14"/>
                  </a:lnTo>
                  <a:lnTo>
                    <a:pt x="2" y="16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6" y="0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6" name="Freeform 719"/>
            <p:cNvSpPr>
              <a:spLocks/>
            </p:cNvSpPr>
            <p:nvPr/>
          </p:nvSpPr>
          <p:spPr bwMode="auto">
            <a:xfrm>
              <a:off x="3004416" y="5299675"/>
              <a:ext cx="65062" cy="23475"/>
            </a:xfrm>
            <a:custGeom>
              <a:avLst/>
              <a:gdLst>
                <a:gd name="T0" fmla="*/ 0 w 87"/>
                <a:gd name="T1" fmla="*/ 2147483647 h 27"/>
                <a:gd name="T2" fmla="*/ 2147483647 w 87"/>
                <a:gd name="T3" fmla="*/ 2147483647 h 27"/>
                <a:gd name="T4" fmla="*/ 2147483647 w 87"/>
                <a:gd name="T5" fmla="*/ 2147483647 h 27"/>
                <a:gd name="T6" fmla="*/ 2147483647 w 87"/>
                <a:gd name="T7" fmla="*/ 0 h 27"/>
                <a:gd name="T8" fmla="*/ 0 w 87"/>
                <a:gd name="T9" fmla="*/ 2147483647 h 27"/>
                <a:gd name="T10" fmla="*/ 0 w 87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7"/>
                <a:gd name="T19" fmla="*/ 0 h 27"/>
                <a:gd name="T20" fmla="*/ 87 w 87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7" h="27">
                  <a:moveTo>
                    <a:pt x="0" y="20"/>
                  </a:moveTo>
                  <a:lnTo>
                    <a:pt x="2" y="27"/>
                  </a:lnTo>
                  <a:lnTo>
                    <a:pt x="87" y="18"/>
                  </a:lnTo>
                  <a:lnTo>
                    <a:pt x="85" y="0"/>
                  </a:lnTo>
                  <a:lnTo>
                    <a:pt x="0" y="12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7" name="Freeform 720"/>
            <p:cNvSpPr>
              <a:spLocks/>
            </p:cNvSpPr>
            <p:nvPr/>
          </p:nvSpPr>
          <p:spPr bwMode="auto">
            <a:xfrm>
              <a:off x="3369288" y="5438285"/>
              <a:ext cx="33410" cy="39124"/>
            </a:xfrm>
            <a:custGeom>
              <a:avLst/>
              <a:gdLst>
                <a:gd name="T0" fmla="*/ 2147483647 w 46"/>
                <a:gd name="T1" fmla="*/ 2147483647 h 42"/>
                <a:gd name="T2" fmla="*/ 0 w 46"/>
                <a:gd name="T3" fmla="*/ 2147483647 h 42"/>
                <a:gd name="T4" fmla="*/ 2147483647 w 46"/>
                <a:gd name="T5" fmla="*/ 2147483647 h 42"/>
                <a:gd name="T6" fmla="*/ 2147483647 w 46"/>
                <a:gd name="T7" fmla="*/ 2147483647 h 42"/>
                <a:gd name="T8" fmla="*/ 2147483647 w 46"/>
                <a:gd name="T9" fmla="*/ 2147483647 h 42"/>
                <a:gd name="T10" fmla="*/ 2147483647 w 46"/>
                <a:gd name="T11" fmla="*/ 0 h 42"/>
                <a:gd name="T12" fmla="*/ 2147483647 w 46"/>
                <a:gd name="T13" fmla="*/ 2147483647 h 42"/>
                <a:gd name="T14" fmla="*/ 2147483647 w 46"/>
                <a:gd name="T15" fmla="*/ 0 h 42"/>
                <a:gd name="T16" fmla="*/ 2147483647 w 46"/>
                <a:gd name="T17" fmla="*/ 0 h 42"/>
                <a:gd name="T18" fmla="*/ 2147483647 w 46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2"/>
                <a:gd name="T32" fmla="*/ 46 w 46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2">
                  <a:moveTo>
                    <a:pt x="8" y="17"/>
                  </a:moveTo>
                  <a:lnTo>
                    <a:pt x="0" y="15"/>
                  </a:lnTo>
                  <a:lnTo>
                    <a:pt x="37" y="42"/>
                  </a:lnTo>
                  <a:lnTo>
                    <a:pt x="46" y="28"/>
                  </a:lnTo>
                  <a:lnTo>
                    <a:pt x="12" y="2"/>
                  </a:lnTo>
                  <a:lnTo>
                    <a:pt x="4" y="0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8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8" name="Freeform 721"/>
            <p:cNvSpPr>
              <a:spLocks/>
            </p:cNvSpPr>
            <p:nvPr/>
          </p:nvSpPr>
          <p:spPr bwMode="auto">
            <a:xfrm>
              <a:off x="3350825" y="5438285"/>
              <a:ext cx="23738" cy="20121"/>
            </a:xfrm>
            <a:custGeom>
              <a:avLst/>
              <a:gdLst>
                <a:gd name="T0" fmla="*/ 2147483647 w 31"/>
                <a:gd name="T1" fmla="*/ 2147483647 h 21"/>
                <a:gd name="T2" fmla="*/ 2147483647 w 31"/>
                <a:gd name="T3" fmla="*/ 2147483647 h 21"/>
                <a:gd name="T4" fmla="*/ 2147483647 w 31"/>
                <a:gd name="T5" fmla="*/ 2147483647 h 21"/>
                <a:gd name="T6" fmla="*/ 2147483647 w 31"/>
                <a:gd name="T7" fmla="*/ 0 h 21"/>
                <a:gd name="T8" fmla="*/ 0 w 31"/>
                <a:gd name="T9" fmla="*/ 2147483647 h 21"/>
                <a:gd name="T10" fmla="*/ 2147483647 w 31"/>
                <a:gd name="T11" fmla="*/ 2147483647 h 21"/>
                <a:gd name="T12" fmla="*/ 2147483647 w 31"/>
                <a:gd name="T13" fmla="*/ 2147483647 h 21"/>
                <a:gd name="T14" fmla="*/ 2147483647 w 31"/>
                <a:gd name="T15" fmla="*/ 2147483647 h 21"/>
                <a:gd name="T16" fmla="*/ 2147483647 w 3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1"/>
                <a:gd name="T28" fmla="*/ 0 h 21"/>
                <a:gd name="T29" fmla="*/ 31 w 3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1" h="21">
                  <a:moveTo>
                    <a:pt x="2" y="21"/>
                  </a:moveTo>
                  <a:lnTo>
                    <a:pt x="2" y="19"/>
                  </a:lnTo>
                  <a:lnTo>
                    <a:pt x="31" y="17"/>
                  </a:lnTo>
                  <a:lnTo>
                    <a:pt x="27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69" name="Freeform 722"/>
            <p:cNvSpPr>
              <a:spLocks/>
            </p:cNvSpPr>
            <p:nvPr/>
          </p:nvSpPr>
          <p:spPr bwMode="auto">
            <a:xfrm>
              <a:off x="3342912" y="5442756"/>
              <a:ext cx="10551" cy="15649"/>
            </a:xfrm>
            <a:custGeom>
              <a:avLst/>
              <a:gdLst>
                <a:gd name="T0" fmla="*/ 0 w 12"/>
                <a:gd name="T1" fmla="*/ 2147483647 h 18"/>
                <a:gd name="T2" fmla="*/ 2147483647 w 12"/>
                <a:gd name="T3" fmla="*/ 2147483647 h 18"/>
                <a:gd name="T4" fmla="*/ 2147483647 w 12"/>
                <a:gd name="T5" fmla="*/ 0 h 18"/>
                <a:gd name="T6" fmla="*/ 2147483647 w 12"/>
                <a:gd name="T7" fmla="*/ 0 h 18"/>
                <a:gd name="T8" fmla="*/ 0 w 12"/>
                <a:gd name="T9" fmla="*/ 2147483647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18"/>
                <a:gd name="T17" fmla="*/ 12 w 12"/>
                <a:gd name="T18" fmla="*/ 18 h 1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18">
                  <a:moveTo>
                    <a:pt x="0" y="16"/>
                  </a:moveTo>
                  <a:lnTo>
                    <a:pt x="12" y="18"/>
                  </a:lnTo>
                  <a:lnTo>
                    <a:pt x="12" y="0"/>
                  </a:lnTo>
                  <a:lnTo>
                    <a:pt x="2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0" name="Freeform 723"/>
            <p:cNvSpPr>
              <a:spLocks/>
            </p:cNvSpPr>
            <p:nvPr/>
          </p:nvSpPr>
          <p:spPr bwMode="auto">
            <a:xfrm>
              <a:off x="3321811" y="5441638"/>
              <a:ext cx="25497" cy="14531"/>
            </a:xfrm>
            <a:custGeom>
              <a:avLst/>
              <a:gdLst>
                <a:gd name="T0" fmla="*/ 2147483647 w 30"/>
                <a:gd name="T1" fmla="*/ 2147483647 h 17"/>
                <a:gd name="T2" fmla="*/ 0 w 30"/>
                <a:gd name="T3" fmla="*/ 2147483647 h 17"/>
                <a:gd name="T4" fmla="*/ 2147483647 w 30"/>
                <a:gd name="T5" fmla="*/ 2147483647 h 17"/>
                <a:gd name="T6" fmla="*/ 2147483647 w 30"/>
                <a:gd name="T7" fmla="*/ 2147483647 h 17"/>
                <a:gd name="T8" fmla="*/ 0 w 30"/>
                <a:gd name="T9" fmla="*/ 0 h 17"/>
                <a:gd name="T10" fmla="*/ 0 w 30"/>
                <a:gd name="T11" fmla="*/ 2147483647 h 17"/>
                <a:gd name="T12" fmla="*/ 0 w 30"/>
                <a:gd name="T13" fmla="*/ 0 h 17"/>
                <a:gd name="T14" fmla="*/ 0 w 30"/>
                <a:gd name="T15" fmla="*/ 2147483647 h 17"/>
                <a:gd name="T16" fmla="*/ 2147483647 w 30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17"/>
                <a:gd name="T29" fmla="*/ 30 w 30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17">
                  <a:moveTo>
                    <a:pt x="2" y="17"/>
                  </a:moveTo>
                  <a:lnTo>
                    <a:pt x="0" y="17"/>
                  </a:lnTo>
                  <a:lnTo>
                    <a:pt x="28" y="17"/>
                  </a:lnTo>
                  <a:lnTo>
                    <a:pt x="3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2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1" name="Freeform 724"/>
            <p:cNvSpPr>
              <a:spLocks/>
            </p:cNvSpPr>
            <p:nvPr/>
          </p:nvSpPr>
          <p:spPr bwMode="auto">
            <a:xfrm>
              <a:off x="3288401" y="5442756"/>
              <a:ext cx="36927" cy="15649"/>
            </a:xfrm>
            <a:custGeom>
              <a:avLst/>
              <a:gdLst>
                <a:gd name="T0" fmla="*/ 2147483647 w 47"/>
                <a:gd name="T1" fmla="*/ 2147483647 h 22"/>
                <a:gd name="T2" fmla="*/ 2147483647 w 47"/>
                <a:gd name="T3" fmla="*/ 2147483647 h 22"/>
                <a:gd name="T4" fmla="*/ 2147483647 w 47"/>
                <a:gd name="T5" fmla="*/ 2147483647 h 22"/>
                <a:gd name="T6" fmla="*/ 2147483647 w 47"/>
                <a:gd name="T7" fmla="*/ 0 h 22"/>
                <a:gd name="T8" fmla="*/ 2147483647 w 47"/>
                <a:gd name="T9" fmla="*/ 2147483647 h 22"/>
                <a:gd name="T10" fmla="*/ 0 w 47"/>
                <a:gd name="T11" fmla="*/ 2147483647 h 22"/>
                <a:gd name="T12" fmla="*/ 2147483647 w 47"/>
                <a:gd name="T13" fmla="*/ 2147483647 h 22"/>
                <a:gd name="T14" fmla="*/ 0 w 47"/>
                <a:gd name="T15" fmla="*/ 2147483647 h 22"/>
                <a:gd name="T16" fmla="*/ 2147483647 w 47"/>
                <a:gd name="T17" fmla="*/ 2147483647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7"/>
                <a:gd name="T28" fmla="*/ 0 h 22"/>
                <a:gd name="T29" fmla="*/ 47 w 47"/>
                <a:gd name="T30" fmla="*/ 22 h 2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7" h="22">
                  <a:moveTo>
                    <a:pt x="6" y="20"/>
                  </a:moveTo>
                  <a:lnTo>
                    <a:pt x="4" y="22"/>
                  </a:lnTo>
                  <a:lnTo>
                    <a:pt x="47" y="16"/>
                  </a:lnTo>
                  <a:lnTo>
                    <a:pt x="45" y="0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4"/>
                  </a:lnTo>
                  <a:lnTo>
                    <a:pt x="0" y="6"/>
                  </a:lnTo>
                  <a:lnTo>
                    <a:pt x="6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2" name="Freeform 725"/>
            <p:cNvSpPr>
              <a:spLocks/>
            </p:cNvSpPr>
            <p:nvPr/>
          </p:nvSpPr>
          <p:spPr bwMode="auto">
            <a:xfrm>
              <a:off x="3271696" y="5449463"/>
              <a:ext cx="22859" cy="17885"/>
            </a:xfrm>
            <a:custGeom>
              <a:avLst/>
              <a:gdLst>
                <a:gd name="T0" fmla="*/ 0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2147483647 w 27"/>
                <a:gd name="T11" fmla="*/ 2147483647 h 23"/>
                <a:gd name="T12" fmla="*/ 0 w 27"/>
                <a:gd name="T13" fmla="*/ 2147483647 h 23"/>
                <a:gd name="T14" fmla="*/ 2147483647 w 27"/>
                <a:gd name="T15" fmla="*/ 2147483647 h 23"/>
                <a:gd name="T16" fmla="*/ 2147483647 w 27"/>
                <a:gd name="T17" fmla="*/ 2147483647 h 23"/>
                <a:gd name="T18" fmla="*/ 0 w 27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3"/>
                <a:gd name="T32" fmla="*/ 27 w 27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3">
                  <a:moveTo>
                    <a:pt x="0" y="16"/>
                  </a:moveTo>
                  <a:lnTo>
                    <a:pt x="10" y="21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4" y="6"/>
                  </a:lnTo>
                  <a:lnTo>
                    <a:pt x="16" y="12"/>
                  </a:lnTo>
                  <a:lnTo>
                    <a:pt x="0" y="16"/>
                  </a:lnTo>
                  <a:lnTo>
                    <a:pt x="2" y="23"/>
                  </a:lnTo>
                  <a:lnTo>
                    <a:pt x="10" y="21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3" name="Freeform 726"/>
            <p:cNvSpPr>
              <a:spLocks/>
            </p:cNvSpPr>
            <p:nvPr/>
          </p:nvSpPr>
          <p:spPr bwMode="auto">
            <a:xfrm>
              <a:off x="3269058" y="5423753"/>
              <a:ext cx="17584" cy="34652"/>
            </a:xfrm>
            <a:custGeom>
              <a:avLst/>
              <a:gdLst>
                <a:gd name="T0" fmla="*/ 2147483647 w 25"/>
                <a:gd name="T1" fmla="*/ 2147483647 h 43"/>
                <a:gd name="T2" fmla="*/ 0 w 25"/>
                <a:gd name="T3" fmla="*/ 2147483647 h 43"/>
                <a:gd name="T4" fmla="*/ 2147483647 w 25"/>
                <a:gd name="T5" fmla="*/ 2147483647 h 43"/>
                <a:gd name="T6" fmla="*/ 2147483647 w 25"/>
                <a:gd name="T7" fmla="*/ 2147483647 h 43"/>
                <a:gd name="T8" fmla="*/ 2147483647 w 25"/>
                <a:gd name="T9" fmla="*/ 2147483647 h 43"/>
                <a:gd name="T10" fmla="*/ 2147483647 w 25"/>
                <a:gd name="T11" fmla="*/ 2147483647 h 43"/>
                <a:gd name="T12" fmla="*/ 2147483647 w 25"/>
                <a:gd name="T13" fmla="*/ 2147483647 h 43"/>
                <a:gd name="T14" fmla="*/ 2147483647 w 25"/>
                <a:gd name="T15" fmla="*/ 0 h 43"/>
                <a:gd name="T16" fmla="*/ 2147483647 w 25"/>
                <a:gd name="T17" fmla="*/ 2147483647 h 43"/>
                <a:gd name="T18" fmla="*/ 2147483647 w 25"/>
                <a:gd name="T19" fmla="*/ 2147483647 h 4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43"/>
                <a:gd name="T32" fmla="*/ 25 w 25"/>
                <a:gd name="T33" fmla="*/ 43 h 4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43">
                  <a:moveTo>
                    <a:pt x="13" y="20"/>
                  </a:moveTo>
                  <a:lnTo>
                    <a:pt x="0" y="18"/>
                  </a:lnTo>
                  <a:lnTo>
                    <a:pt x="9" y="43"/>
                  </a:lnTo>
                  <a:lnTo>
                    <a:pt x="25" y="39"/>
                  </a:lnTo>
                  <a:lnTo>
                    <a:pt x="15" y="12"/>
                  </a:lnTo>
                  <a:lnTo>
                    <a:pt x="2" y="8"/>
                  </a:lnTo>
                  <a:lnTo>
                    <a:pt x="15" y="12"/>
                  </a:lnTo>
                  <a:lnTo>
                    <a:pt x="9" y="0"/>
                  </a:lnTo>
                  <a:lnTo>
                    <a:pt x="2" y="8"/>
                  </a:lnTo>
                  <a:lnTo>
                    <a:pt x="13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4" name="Freeform 727"/>
            <p:cNvSpPr>
              <a:spLocks/>
            </p:cNvSpPr>
            <p:nvPr/>
          </p:nvSpPr>
          <p:spPr bwMode="auto">
            <a:xfrm>
              <a:off x="3255870" y="5431578"/>
              <a:ext cx="21101" cy="26828"/>
            </a:xfrm>
            <a:custGeom>
              <a:avLst/>
              <a:gdLst>
                <a:gd name="T0" fmla="*/ 2147483647 w 29"/>
                <a:gd name="T1" fmla="*/ 2147483647 h 31"/>
                <a:gd name="T2" fmla="*/ 2147483647 w 29"/>
                <a:gd name="T3" fmla="*/ 2147483647 h 31"/>
                <a:gd name="T4" fmla="*/ 2147483647 w 29"/>
                <a:gd name="T5" fmla="*/ 2147483647 h 31"/>
                <a:gd name="T6" fmla="*/ 2147483647 w 29"/>
                <a:gd name="T7" fmla="*/ 0 h 31"/>
                <a:gd name="T8" fmla="*/ 0 w 29"/>
                <a:gd name="T9" fmla="*/ 2147483647 h 31"/>
                <a:gd name="T10" fmla="*/ 2147483647 w 29"/>
                <a:gd name="T11" fmla="*/ 2147483647 h 31"/>
                <a:gd name="T12" fmla="*/ 2147483647 w 29"/>
                <a:gd name="T13" fmla="*/ 2147483647 h 31"/>
                <a:gd name="T14" fmla="*/ 2147483647 w 29"/>
                <a:gd name="T15" fmla="*/ 2147483647 h 31"/>
                <a:gd name="T16" fmla="*/ 2147483647 w 29"/>
                <a:gd name="T17" fmla="*/ 2147483647 h 31"/>
                <a:gd name="T18" fmla="*/ 2147483647 w 29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1"/>
                <a:gd name="T32" fmla="*/ 29 w 29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1">
                  <a:moveTo>
                    <a:pt x="4" y="29"/>
                  </a:moveTo>
                  <a:lnTo>
                    <a:pt x="12" y="27"/>
                  </a:lnTo>
                  <a:lnTo>
                    <a:pt x="29" y="12"/>
                  </a:lnTo>
                  <a:lnTo>
                    <a:pt x="18" y="0"/>
                  </a:lnTo>
                  <a:lnTo>
                    <a:pt x="0" y="15"/>
                  </a:lnTo>
                  <a:lnTo>
                    <a:pt x="8" y="13"/>
                  </a:lnTo>
                  <a:lnTo>
                    <a:pt x="4" y="29"/>
                  </a:lnTo>
                  <a:lnTo>
                    <a:pt x="8" y="31"/>
                  </a:lnTo>
                  <a:lnTo>
                    <a:pt x="12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5" name="Freeform 728"/>
            <p:cNvSpPr>
              <a:spLocks/>
            </p:cNvSpPr>
            <p:nvPr/>
          </p:nvSpPr>
          <p:spPr bwMode="auto">
            <a:xfrm>
              <a:off x="3242682" y="5433813"/>
              <a:ext cx="18464" cy="22356"/>
            </a:xfrm>
            <a:custGeom>
              <a:avLst/>
              <a:gdLst>
                <a:gd name="T0" fmla="*/ 2147483647 w 23"/>
                <a:gd name="T1" fmla="*/ 2147483647 h 21"/>
                <a:gd name="T2" fmla="*/ 2147483647 w 23"/>
                <a:gd name="T3" fmla="*/ 2147483647 h 21"/>
                <a:gd name="T4" fmla="*/ 2147483647 w 23"/>
                <a:gd name="T5" fmla="*/ 2147483647 h 21"/>
                <a:gd name="T6" fmla="*/ 2147483647 w 23"/>
                <a:gd name="T7" fmla="*/ 2147483647 h 21"/>
                <a:gd name="T8" fmla="*/ 2147483647 w 23"/>
                <a:gd name="T9" fmla="*/ 2147483647 h 21"/>
                <a:gd name="T10" fmla="*/ 0 w 23"/>
                <a:gd name="T11" fmla="*/ 2147483647 h 21"/>
                <a:gd name="T12" fmla="*/ 2147483647 w 23"/>
                <a:gd name="T13" fmla="*/ 2147483647 h 21"/>
                <a:gd name="T14" fmla="*/ 2147483647 w 23"/>
                <a:gd name="T15" fmla="*/ 0 h 21"/>
                <a:gd name="T16" fmla="*/ 0 w 23"/>
                <a:gd name="T17" fmla="*/ 2147483647 h 21"/>
                <a:gd name="T18" fmla="*/ 2147483647 w 23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1"/>
                <a:gd name="T32" fmla="*/ 23 w 23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1">
                  <a:moveTo>
                    <a:pt x="8" y="15"/>
                  </a:moveTo>
                  <a:lnTo>
                    <a:pt x="2" y="17"/>
                  </a:lnTo>
                  <a:lnTo>
                    <a:pt x="19" y="21"/>
                  </a:lnTo>
                  <a:lnTo>
                    <a:pt x="23" y="5"/>
                  </a:lnTo>
                  <a:lnTo>
                    <a:pt x="8" y="2"/>
                  </a:lnTo>
                  <a:lnTo>
                    <a:pt x="0" y="2"/>
                  </a:lnTo>
                  <a:lnTo>
                    <a:pt x="8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8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6" name="Freeform 729"/>
            <p:cNvSpPr>
              <a:spLocks/>
            </p:cNvSpPr>
            <p:nvPr/>
          </p:nvSpPr>
          <p:spPr bwMode="auto">
            <a:xfrm>
              <a:off x="3232131" y="5438285"/>
              <a:ext cx="15826" cy="17885"/>
            </a:xfrm>
            <a:custGeom>
              <a:avLst/>
              <a:gdLst>
                <a:gd name="T0" fmla="*/ 2147483647 w 18"/>
                <a:gd name="T1" fmla="*/ 2147483647 h 19"/>
                <a:gd name="T2" fmla="*/ 2147483647 w 18"/>
                <a:gd name="T3" fmla="*/ 2147483647 h 19"/>
                <a:gd name="T4" fmla="*/ 2147483647 w 18"/>
                <a:gd name="T5" fmla="*/ 2147483647 h 19"/>
                <a:gd name="T6" fmla="*/ 2147483647 w 18"/>
                <a:gd name="T7" fmla="*/ 0 h 19"/>
                <a:gd name="T8" fmla="*/ 2147483647 w 18"/>
                <a:gd name="T9" fmla="*/ 2147483647 h 19"/>
                <a:gd name="T10" fmla="*/ 0 w 18"/>
                <a:gd name="T11" fmla="*/ 2147483647 h 19"/>
                <a:gd name="T12" fmla="*/ 2147483647 w 18"/>
                <a:gd name="T13" fmla="*/ 2147483647 h 19"/>
                <a:gd name="T14" fmla="*/ 0 w 18"/>
                <a:gd name="T15" fmla="*/ 2147483647 h 19"/>
                <a:gd name="T16" fmla="*/ 2147483647 w 18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9"/>
                <a:gd name="T29" fmla="*/ 18 w 18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9">
                  <a:moveTo>
                    <a:pt x="14" y="15"/>
                  </a:moveTo>
                  <a:lnTo>
                    <a:pt x="10" y="19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2" y="3"/>
                  </a:lnTo>
                  <a:lnTo>
                    <a:pt x="0" y="5"/>
                  </a:lnTo>
                  <a:lnTo>
                    <a:pt x="2" y="3"/>
                  </a:lnTo>
                  <a:lnTo>
                    <a:pt x="0" y="5"/>
                  </a:lnTo>
                  <a:lnTo>
                    <a:pt x="14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7" name="Freeform 730"/>
            <p:cNvSpPr>
              <a:spLocks/>
            </p:cNvSpPr>
            <p:nvPr/>
          </p:nvSpPr>
          <p:spPr bwMode="auto">
            <a:xfrm>
              <a:off x="3229494" y="5443874"/>
              <a:ext cx="17584" cy="25709"/>
            </a:xfrm>
            <a:custGeom>
              <a:avLst/>
              <a:gdLst>
                <a:gd name="T0" fmla="*/ 0 w 21"/>
                <a:gd name="T1" fmla="*/ 2147483647 h 31"/>
                <a:gd name="T2" fmla="*/ 2147483647 w 21"/>
                <a:gd name="T3" fmla="*/ 2147483647 h 31"/>
                <a:gd name="T4" fmla="*/ 2147483647 w 21"/>
                <a:gd name="T5" fmla="*/ 2147483647 h 31"/>
                <a:gd name="T6" fmla="*/ 2147483647 w 21"/>
                <a:gd name="T7" fmla="*/ 0 h 31"/>
                <a:gd name="T8" fmla="*/ 0 w 21"/>
                <a:gd name="T9" fmla="*/ 2147483647 h 31"/>
                <a:gd name="T10" fmla="*/ 2147483647 w 21"/>
                <a:gd name="T11" fmla="*/ 2147483647 h 31"/>
                <a:gd name="T12" fmla="*/ 0 w 21"/>
                <a:gd name="T13" fmla="*/ 2147483647 h 31"/>
                <a:gd name="T14" fmla="*/ 2147483647 w 21"/>
                <a:gd name="T15" fmla="*/ 2147483647 h 31"/>
                <a:gd name="T16" fmla="*/ 2147483647 w 21"/>
                <a:gd name="T17" fmla="*/ 2147483647 h 31"/>
                <a:gd name="T18" fmla="*/ 0 w 21"/>
                <a:gd name="T19" fmla="*/ 2147483647 h 3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1"/>
                <a:gd name="T32" fmla="*/ 21 w 21"/>
                <a:gd name="T33" fmla="*/ 31 h 3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1">
                  <a:moveTo>
                    <a:pt x="0" y="21"/>
                  </a:moveTo>
                  <a:lnTo>
                    <a:pt x="13" y="21"/>
                  </a:lnTo>
                  <a:lnTo>
                    <a:pt x="21" y="10"/>
                  </a:lnTo>
                  <a:lnTo>
                    <a:pt x="7" y="0"/>
                  </a:lnTo>
                  <a:lnTo>
                    <a:pt x="0" y="12"/>
                  </a:lnTo>
                  <a:lnTo>
                    <a:pt x="13" y="12"/>
                  </a:lnTo>
                  <a:lnTo>
                    <a:pt x="0" y="21"/>
                  </a:lnTo>
                  <a:lnTo>
                    <a:pt x="6" y="31"/>
                  </a:lnTo>
                  <a:lnTo>
                    <a:pt x="13" y="2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8" name="Freeform 731"/>
            <p:cNvSpPr>
              <a:spLocks/>
            </p:cNvSpPr>
            <p:nvPr/>
          </p:nvSpPr>
          <p:spPr bwMode="auto">
            <a:xfrm>
              <a:off x="3223339" y="5433813"/>
              <a:ext cx="16705" cy="29063"/>
            </a:xfrm>
            <a:custGeom>
              <a:avLst/>
              <a:gdLst>
                <a:gd name="T0" fmla="*/ 2147483647 w 23"/>
                <a:gd name="T1" fmla="*/ 2147483647 h 30"/>
                <a:gd name="T2" fmla="*/ 0 w 23"/>
                <a:gd name="T3" fmla="*/ 2147483647 h 30"/>
                <a:gd name="T4" fmla="*/ 2147483647 w 23"/>
                <a:gd name="T5" fmla="*/ 2147483647 h 30"/>
                <a:gd name="T6" fmla="*/ 2147483647 w 23"/>
                <a:gd name="T7" fmla="*/ 2147483647 h 30"/>
                <a:gd name="T8" fmla="*/ 2147483647 w 23"/>
                <a:gd name="T9" fmla="*/ 2147483647 h 30"/>
                <a:gd name="T10" fmla="*/ 0 w 23"/>
                <a:gd name="T11" fmla="*/ 2147483647 h 30"/>
                <a:gd name="T12" fmla="*/ 2147483647 w 23"/>
                <a:gd name="T13" fmla="*/ 2147483647 h 30"/>
                <a:gd name="T14" fmla="*/ 2147483647 w 23"/>
                <a:gd name="T15" fmla="*/ 0 h 30"/>
                <a:gd name="T16" fmla="*/ 0 w 23"/>
                <a:gd name="T17" fmla="*/ 2147483647 h 30"/>
                <a:gd name="T18" fmla="*/ 2147483647 w 23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30"/>
                <a:gd name="T32" fmla="*/ 23 w 23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30">
                  <a:moveTo>
                    <a:pt x="12" y="19"/>
                  </a:moveTo>
                  <a:lnTo>
                    <a:pt x="0" y="17"/>
                  </a:lnTo>
                  <a:lnTo>
                    <a:pt x="10" y="30"/>
                  </a:lnTo>
                  <a:lnTo>
                    <a:pt x="23" y="21"/>
                  </a:lnTo>
                  <a:lnTo>
                    <a:pt x="12" y="7"/>
                  </a:lnTo>
                  <a:lnTo>
                    <a:pt x="0" y="7"/>
                  </a:lnTo>
                  <a:lnTo>
                    <a:pt x="12" y="7"/>
                  </a:lnTo>
                  <a:lnTo>
                    <a:pt x="8" y="0"/>
                  </a:lnTo>
                  <a:lnTo>
                    <a:pt x="0" y="7"/>
                  </a:lnTo>
                  <a:lnTo>
                    <a:pt x="12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79" name="Freeform 732"/>
            <p:cNvSpPr>
              <a:spLocks/>
            </p:cNvSpPr>
            <p:nvPr/>
          </p:nvSpPr>
          <p:spPr bwMode="auto">
            <a:xfrm>
              <a:off x="3210151" y="5442756"/>
              <a:ext cx="21980" cy="22356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6" y="27"/>
                  </a:moveTo>
                  <a:lnTo>
                    <a:pt x="11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0" y="14"/>
                  </a:lnTo>
                  <a:lnTo>
                    <a:pt x="6" y="12"/>
                  </a:lnTo>
                  <a:lnTo>
                    <a:pt x="6" y="27"/>
                  </a:lnTo>
                  <a:lnTo>
                    <a:pt x="9" y="27"/>
                  </a:lnTo>
                  <a:lnTo>
                    <a:pt x="11" y="25"/>
                  </a:lnTo>
                  <a:lnTo>
                    <a:pt x="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0" name="Freeform 733"/>
            <p:cNvSpPr>
              <a:spLocks/>
            </p:cNvSpPr>
            <p:nvPr/>
          </p:nvSpPr>
          <p:spPr bwMode="auto">
            <a:xfrm>
              <a:off x="3169708" y="5449463"/>
              <a:ext cx="44839" cy="15649"/>
            </a:xfrm>
            <a:custGeom>
              <a:avLst/>
              <a:gdLst>
                <a:gd name="T0" fmla="*/ 0 w 62"/>
                <a:gd name="T1" fmla="*/ 2147483647 h 21"/>
                <a:gd name="T2" fmla="*/ 2147483647 w 62"/>
                <a:gd name="T3" fmla="*/ 2147483647 h 21"/>
                <a:gd name="T4" fmla="*/ 2147483647 w 62"/>
                <a:gd name="T5" fmla="*/ 2147483647 h 21"/>
                <a:gd name="T6" fmla="*/ 2147483647 w 62"/>
                <a:gd name="T7" fmla="*/ 2147483647 h 21"/>
                <a:gd name="T8" fmla="*/ 2147483647 w 62"/>
                <a:gd name="T9" fmla="*/ 0 h 21"/>
                <a:gd name="T10" fmla="*/ 2147483647 w 62"/>
                <a:gd name="T11" fmla="*/ 2147483647 h 21"/>
                <a:gd name="T12" fmla="*/ 0 w 62"/>
                <a:gd name="T13" fmla="*/ 2147483647 h 21"/>
                <a:gd name="T14" fmla="*/ 2147483647 w 62"/>
                <a:gd name="T15" fmla="*/ 2147483647 h 21"/>
                <a:gd name="T16" fmla="*/ 2147483647 w 62"/>
                <a:gd name="T17" fmla="*/ 2147483647 h 21"/>
                <a:gd name="T18" fmla="*/ 0 w 62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2"/>
                <a:gd name="T31" fmla="*/ 0 h 21"/>
                <a:gd name="T32" fmla="*/ 62 w 62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2" h="21">
                  <a:moveTo>
                    <a:pt x="0" y="16"/>
                  </a:moveTo>
                  <a:lnTo>
                    <a:pt x="4" y="17"/>
                  </a:lnTo>
                  <a:lnTo>
                    <a:pt x="62" y="21"/>
                  </a:lnTo>
                  <a:lnTo>
                    <a:pt x="62" y="6"/>
                  </a:lnTo>
                  <a:lnTo>
                    <a:pt x="6" y="0"/>
                  </a:lnTo>
                  <a:lnTo>
                    <a:pt x="8" y="2"/>
                  </a:lnTo>
                  <a:lnTo>
                    <a:pt x="0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1" name="Freeform 734"/>
            <p:cNvSpPr>
              <a:spLocks/>
            </p:cNvSpPr>
            <p:nvPr/>
          </p:nvSpPr>
          <p:spPr bwMode="auto">
            <a:xfrm>
              <a:off x="3147727" y="5433813"/>
              <a:ext cx="28135" cy="24592"/>
            </a:xfrm>
            <a:custGeom>
              <a:avLst/>
              <a:gdLst>
                <a:gd name="T0" fmla="*/ 0 w 39"/>
                <a:gd name="T1" fmla="*/ 2147483647 h 31"/>
                <a:gd name="T2" fmla="*/ 2147483647 w 39"/>
                <a:gd name="T3" fmla="*/ 2147483647 h 31"/>
                <a:gd name="T4" fmla="*/ 2147483647 w 39"/>
                <a:gd name="T5" fmla="*/ 2147483647 h 31"/>
                <a:gd name="T6" fmla="*/ 2147483647 w 39"/>
                <a:gd name="T7" fmla="*/ 2147483647 h 31"/>
                <a:gd name="T8" fmla="*/ 2147483647 w 39"/>
                <a:gd name="T9" fmla="*/ 0 h 31"/>
                <a:gd name="T10" fmla="*/ 2147483647 w 39"/>
                <a:gd name="T11" fmla="*/ 2147483647 h 31"/>
                <a:gd name="T12" fmla="*/ 0 w 39"/>
                <a:gd name="T13" fmla="*/ 2147483647 h 31"/>
                <a:gd name="T14" fmla="*/ 2147483647 w 39"/>
                <a:gd name="T15" fmla="*/ 2147483647 h 31"/>
                <a:gd name="T16" fmla="*/ 0 w 39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9"/>
                <a:gd name="T28" fmla="*/ 0 h 31"/>
                <a:gd name="T29" fmla="*/ 39 w 39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9" h="31">
                  <a:moveTo>
                    <a:pt x="0" y="11"/>
                  </a:moveTo>
                  <a:lnTo>
                    <a:pt x="2" y="13"/>
                  </a:lnTo>
                  <a:lnTo>
                    <a:pt x="31" y="31"/>
                  </a:lnTo>
                  <a:lnTo>
                    <a:pt x="39" y="1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2" name="Freeform 735"/>
            <p:cNvSpPr>
              <a:spLocks/>
            </p:cNvSpPr>
            <p:nvPr/>
          </p:nvSpPr>
          <p:spPr bwMode="auto">
            <a:xfrm>
              <a:off x="3136298" y="5415928"/>
              <a:ext cx="21101" cy="27946"/>
            </a:xfrm>
            <a:custGeom>
              <a:avLst/>
              <a:gdLst>
                <a:gd name="T0" fmla="*/ 2147483647 w 27"/>
                <a:gd name="T1" fmla="*/ 2147483647 h 30"/>
                <a:gd name="T2" fmla="*/ 0 w 27"/>
                <a:gd name="T3" fmla="*/ 2147483647 h 30"/>
                <a:gd name="T4" fmla="*/ 2147483647 w 27"/>
                <a:gd name="T5" fmla="*/ 2147483647 h 30"/>
                <a:gd name="T6" fmla="*/ 2147483647 w 27"/>
                <a:gd name="T7" fmla="*/ 2147483647 h 30"/>
                <a:gd name="T8" fmla="*/ 2147483647 w 27"/>
                <a:gd name="T9" fmla="*/ 2147483647 h 30"/>
                <a:gd name="T10" fmla="*/ 2147483647 w 27"/>
                <a:gd name="T11" fmla="*/ 0 h 30"/>
                <a:gd name="T12" fmla="*/ 2147483647 w 27"/>
                <a:gd name="T13" fmla="*/ 2147483647 h 30"/>
                <a:gd name="T14" fmla="*/ 2147483647 w 27"/>
                <a:gd name="T15" fmla="*/ 0 h 30"/>
                <a:gd name="T16" fmla="*/ 2147483647 w 27"/>
                <a:gd name="T17" fmla="*/ 0 h 30"/>
                <a:gd name="T18" fmla="*/ 2147483647 w 27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0"/>
                <a:gd name="T32" fmla="*/ 27 w 27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0">
                  <a:moveTo>
                    <a:pt x="6" y="17"/>
                  </a:moveTo>
                  <a:lnTo>
                    <a:pt x="0" y="13"/>
                  </a:lnTo>
                  <a:lnTo>
                    <a:pt x="13" y="30"/>
                  </a:lnTo>
                  <a:lnTo>
                    <a:pt x="27" y="21"/>
                  </a:lnTo>
                  <a:lnTo>
                    <a:pt x="12" y="3"/>
                  </a:lnTo>
                  <a:lnTo>
                    <a:pt x="6" y="0"/>
                  </a:lnTo>
                  <a:lnTo>
                    <a:pt x="12" y="3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3" name="Freeform 736"/>
            <p:cNvSpPr>
              <a:spLocks/>
            </p:cNvSpPr>
            <p:nvPr/>
          </p:nvSpPr>
          <p:spPr bwMode="auto">
            <a:xfrm>
              <a:off x="3122230" y="5415928"/>
              <a:ext cx="17584" cy="17885"/>
            </a:xfrm>
            <a:custGeom>
              <a:avLst/>
              <a:gdLst>
                <a:gd name="T0" fmla="*/ 0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2147483647 h 17"/>
                <a:gd name="T6" fmla="*/ 2147483647 w 25"/>
                <a:gd name="T7" fmla="*/ 0 h 17"/>
                <a:gd name="T8" fmla="*/ 2147483647 w 25"/>
                <a:gd name="T9" fmla="*/ 0 h 17"/>
                <a:gd name="T10" fmla="*/ 2147483647 w 25"/>
                <a:gd name="T11" fmla="*/ 2147483647 h 17"/>
                <a:gd name="T12" fmla="*/ 0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w 25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7"/>
                <a:gd name="T32" fmla="*/ 25 w 25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7">
                  <a:moveTo>
                    <a:pt x="0" y="13"/>
                  </a:moveTo>
                  <a:lnTo>
                    <a:pt x="6" y="15"/>
                  </a:lnTo>
                  <a:lnTo>
                    <a:pt x="25" y="17"/>
                  </a:lnTo>
                  <a:lnTo>
                    <a:pt x="25" y="0"/>
                  </a:lnTo>
                  <a:lnTo>
                    <a:pt x="6" y="0"/>
                  </a:lnTo>
                  <a:lnTo>
                    <a:pt x="11" y="2"/>
                  </a:lnTo>
                  <a:lnTo>
                    <a:pt x="0" y="13"/>
                  </a:lnTo>
                  <a:lnTo>
                    <a:pt x="4" y="15"/>
                  </a:lnTo>
                  <a:lnTo>
                    <a:pt x="6" y="1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4" name="Freeform 737"/>
            <p:cNvSpPr>
              <a:spLocks/>
            </p:cNvSpPr>
            <p:nvPr/>
          </p:nvSpPr>
          <p:spPr bwMode="auto">
            <a:xfrm>
              <a:off x="3100250" y="5391336"/>
              <a:ext cx="29893" cy="35770"/>
            </a:xfrm>
            <a:custGeom>
              <a:avLst/>
              <a:gdLst>
                <a:gd name="T0" fmla="*/ 2147483647 w 42"/>
                <a:gd name="T1" fmla="*/ 2147483647 h 42"/>
                <a:gd name="T2" fmla="*/ 0 w 42"/>
                <a:gd name="T3" fmla="*/ 2147483647 h 42"/>
                <a:gd name="T4" fmla="*/ 2147483647 w 42"/>
                <a:gd name="T5" fmla="*/ 2147483647 h 42"/>
                <a:gd name="T6" fmla="*/ 2147483647 w 42"/>
                <a:gd name="T7" fmla="*/ 2147483647 h 42"/>
                <a:gd name="T8" fmla="*/ 2147483647 w 42"/>
                <a:gd name="T9" fmla="*/ 2147483647 h 42"/>
                <a:gd name="T10" fmla="*/ 2147483647 w 42"/>
                <a:gd name="T11" fmla="*/ 0 h 42"/>
                <a:gd name="T12" fmla="*/ 2147483647 w 42"/>
                <a:gd name="T13" fmla="*/ 2147483647 h 42"/>
                <a:gd name="T14" fmla="*/ 2147483647 w 42"/>
                <a:gd name="T15" fmla="*/ 0 h 42"/>
                <a:gd name="T16" fmla="*/ 2147483647 w 42"/>
                <a:gd name="T17" fmla="*/ 0 h 42"/>
                <a:gd name="T18" fmla="*/ 2147483647 w 42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42"/>
                <a:gd name="T32" fmla="*/ 42 w 42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42">
                  <a:moveTo>
                    <a:pt x="6" y="17"/>
                  </a:moveTo>
                  <a:lnTo>
                    <a:pt x="0" y="13"/>
                  </a:lnTo>
                  <a:lnTo>
                    <a:pt x="31" y="42"/>
                  </a:lnTo>
                  <a:lnTo>
                    <a:pt x="42" y="31"/>
                  </a:lnTo>
                  <a:lnTo>
                    <a:pt x="12" y="2"/>
                  </a:lnTo>
                  <a:lnTo>
                    <a:pt x="6" y="0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5" name="Freeform 738"/>
            <p:cNvSpPr>
              <a:spLocks/>
            </p:cNvSpPr>
            <p:nvPr/>
          </p:nvSpPr>
          <p:spPr bwMode="auto">
            <a:xfrm>
              <a:off x="3082665" y="5391336"/>
              <a:ext cx="21981" cy="15649"/>
            </a:xfrm>
            <a:custGeom>
              <a:avLst/>
              <a:gdLst>
                <a:gd name="T0" fmla="*/ 0 w 29"/>
                <a:gd name="T1" fmla="*/ 2147483647 h 17"/>
                <a:gd name="T2" fmla="*/ 2147483647 w 29"/>
                <a:gd name="T3" fmla="*/ 2147483647 h 17"/>
                <a:gd name="T4" fmla="*/ 2147483647 w 29"/>
                <a:gd name="T5" fmla="*/ 2147483647 h 17"/>
                <a:gd name="T6" fmla="*/ 2147483647 w 29"/>
                <a:gd name="T7" fmla="*/ 0 h 17"/>
                <a:gd name="T8" fmla="*/ 2147483647 w 29"/>
                <a:gd name="T9" fmla="*/ 2147483647 h 17"/>
                <a:gd name="T10" fmla="*/ 2147483647 w 29"/>
                <a:gd name="T11" fmla="*/ 2147483647 h 17"/>
                <a:gd name="T12" fmla="*/ 0 w 29"/>
                <a:gd name="T13" fmla="*/ 2147483647 h 17"/>
                <a:gd name="T14" fmla="*/ 2147483647 w 29"/>
                <a:gd name="T15" fmla="*/ 2147483647 h 17"/>
                <a:gd name="T16" fmla="*/ 2147483647 w 29"/>
                <a:gd name="T17" fmla="*/ 2147483647 h 17"/>
                <a:gd name="T18" fmla="*/ 0 w 2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17"/>
                <a:gd name="T32" fmla="*/ 29 w 2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17">
                  <a:moveTo>
                    <a:pt x="0" y="11"/>
                  </a:moveTo>
                  <a:lnTo>
                    <a:pt x="8" y="17"/>
                  </a:lnTo>
                  <a:lnTo>
                    <a:pt x="29" y="17"/>
                  </a:lnTo>
                  <a:lnTo>
                    <a:pt x="29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0" y="11"/>
                  </a:lnTo>
                  <a:lnTo>
                    <a:pt x="2" y="17"/>
                  </a:lnTo>
                  <a:lnTo>
                    <a:pt x="8" y="17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6" name="Freeform 739"/>
            <p:cNvSpPr>
              <a:spLocks/>
            </p:cNvSpPr>
            <p:nvPr/>
          </p:nvSpPr>
          <p:spPr bwMode="auto">
            <a:xfrm>
              <a:off x="3065961" y="5352213"/>
              <a:ext cx="26376" cy="48066"/>
            </a:xfrm>
            <a:custGeom>
              <a:avLst/>
              <a:gdLst>
                <a:gd name="T0" fmla="*/ 0 w 36"/>
                <a:gd name="T1" fmla="*/ 2147483647 h 57"/>
                <a:gd name="T2" fmla="*/ 0 w 36"/>
                <a:gd name="T3" fmla="*/ 2147483647 h 57"/>
                <a:gd name="T4" fmla="*/ 2147483647 w 36"/>
                <a:gd name="T5" fmla="*/ 2147483647 h 57"/>
                <a:gd name="T6" fmla="*/ 2147483647 w 36"/>
                <a:gd name="T7" fmla="*/ 2147483647 h 57"/>
                <a:gd name="T8" fmla="*/ 2147483647 w 36"/>
                <a:gd name="T9" fmla="*/ 0 h 57"/>
                <a:gd name="T10" fmla="*/ 2147483647 w 36"/>
                <a:gd name="T11" fmla="*/ 2147483647 h 57"/>
                <a:gd name="T12" fmla="*/ 0 w 36"/>
                <a:gd name="T13" fmla="*/ 2147483647 h 57"/>
                <a:gd name="T14" fmla="*/ 0 w 36"/>
                <a:gd name="T15" fmla="*/ 2147483647 h 57"/>
                <a:gd name="T16" fmla="*/ 0 w 36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57"/>
                <a:gd name="T29" fmla="*/ 36 w 36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57">
                  <a:moveTo>
                    <a:pt x="0" y="4"/>
                  </a:moveTo>
                  <a:lnTo>
                    <a:pt x="0" y="6"/>
                  </a:lnTo>
                  <a:lnTo>
                    <a:pt x="21" y="57"/>
                  </a:lnTo>
                  <a:lnTo>
                    <a:pt x="36" y="52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7" name="Freeform 741"/>
            <p:cNvSpPr>
              <a:spLocks/>
            </p:cNvSpPr>
            <p:nvPr/>
          </p:nvSpPr>
          <p:spPr bwMode="auto">
            <a:xfrm>
              <a:off x="3065961" y="5314207"/>
              <a:ext cx="16705" cy="24592"/>
            </a:xfrm>
            <a:custGeom>
              <a:avLst/>
              <a:gdLst>
                <a:gd name="T0" fmla="*/ 2147483647 w 21"/>
                <a:gd name="T1" fmla="*/ 2147483647 h 29"/>
                <a:gd name="T2" fmla="*/ 2147483647 w 21"/>
                <a:gd name="T3" fmla="*/ 2147483647 h 29"/>
                <a:gd name="T4" fmla="*/ 0 w 21"/>
                <a:gd name="T5" fmla="*/ 2147483647 h 29"/>
                <a:gd name="T6" fmla="*/ 2147483647 w 21"/>
                <a:gd name="T7" fmla="*/ 2147483647 h 29"/>
                <a:gd name="T8" fmla="*/ 2147483647 w 21"/>
                <a:gd name="T9" fmla="*/ 2147483647 h 29"/>
                <a:gd name="T10" fmla="*/ 2147483647 w 21"/>
                <a:gd name="T11" fmla="*/ 0 h 29"/>
                <a:gd name="T12" fmla="*/ 2147483647 w 21"/>
                <a:gd name="T13" fmla="*/ 2147483647 h 29"/>
                <a:gd name="T14" fmla="*/ 2147483647 w 21"/>
                <a:gd name="T15" fmla="*/ 2147483647 h 29"/>
                <a:gd name="T16" fmla="*/ 2147483647 w 21"/>
                <a:gd name="T17" fmla="*/ 0 h 29"/>
                <a:gd name="T18" fmla="*/ 2147483647 w 21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9"/>
                <a:gd name="T32" fmla="*/ 21 w 21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9">
                  <a:moveTo>
                    <a:pt x="6" y="9"/>
                  </a:moveTo>
                  <a:lnTo>
                    <a:pt x="4" y="4"/>
                  </a:lnTo>
                  <a:lnTo>
                    <a:pt x="0" y="25"/>
                  </a:lnTo>
                  <a:lnTo>
                    <a:pt x="15" y="29"/>
                  </a:lnTo>
                  <a:lnTo>
                    <a:pt x="19" y="5"/>
                  </a:lnTo>
                  <a:lnTo>
                    <a:pt x="17" y="0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17" y="0"/>
                  </a:lnTo>
                  <a:lnTo>
                    <a:pt x="6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8" name="Freeform 742"/>
            <p:cNvSpPr>
              <a:spLocks/>
            </p:cNvSpPr>
            <p:nvPr/>
          </p:nvSpPr>
          <p:spPr bwMode="auto">
            <a:xfrm>
              <a:off x="3062444" y="5304146"/>
              <a:ext cx="15826" cy="16768"/>
            </a:xfrm>
            <a:custGeom>
              <a:avLst/>
              <a:gdLst>
                <a:gd name="T0" fmla="*/ 2147483647 w 19"/>
                <a:gd name="T1" fmla="*/ 2147483647 h 19"/>
                <a:gd name="T2" fmla="*/ 0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2147483647 h 19"/>
                <a:gd name="T8" fmla="*/ 2147483647 w 19"/>
                <a:gd name="T9" fmla="*/ 0 h 19"/>
                <a:gd name="T10" fmla="*/ 2147483647 w 19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"/>
                <a:gd name="T19" fmla="*/ 0 h 19"/>
                <a:gd name="T20" fmla="*/ 19 w 19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" h="19">
                  <a:moveTo>
                    <a:pt x="6" y="6"/>
                  </a:moveTo>
                  <a:lnTo>
                    <a:pt x="0" y="10"/>
                  </a:lnTo>
                  <a:lnTo>
                    <a:pt x="8" y="19"/>
                  </a:lnTo>
                  <a:lnTo>
                    <a:pt x="19" y="10"/>
                  </a:lnTo>
                  <a:lnTo>
                    <a:pt x="14" y="0"/>
                  </a:lnTo>
                  <a:lnTo>
                    <a:pt x="6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89" name="Freeform 743"/>
            <p:cNvSpPr>
              <a:spLocks/>
            </p:cNvSpPr>
            <p:nvPr/>
          </p:nvSpPr>
          <p:spPr bwMode="auto">
            <a:xfrm>
              <a:off x="3409732" y="5043695"/>
              <a:ext cx="30773" cy="25709"/>
            </a:xfrm>
            <a:custGeom>
              <a:avLst/>
              <a:gdLst>
                <a:gd name="T0" fmla="*/ 2147483647 w 36"/>
                <a:gd name="T1" fmla="*/ 2147483647 h 31"/>
                <a:gd name="T2" fmla="*/ 2147483647 w 36"/>
                <a:gd name="T3" fmla="*/ 2147483647 h 31"/>
                <a:gd name="T4" fmla="*/ 2147483647 w 36"/>
                <a:gd name="T5" fmla="*/ 0 h 31"/>
                <a:gd name="T6" fmla="*/ 0 w 36"/>
                <a:gd name="T7" fmla="*/ 2147483647 h 31"/>
                <a:gd name="T8" fmla="*/ 2147483647 w 36"/>
                <a:gd name="T9" fmla="*/ 2147483647 h 31"/>
                <a:gd name="T10" fmla="*/ 2147483647 w 36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31"/>
                <a:gd name="T20" fmla="*/ 36 w 36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31">
                  <a:moveTo>
                    <a:pt x="34" y="17"/>
                  </a:moveTo>
                  <a:lnTo>
                    <a:pt x="36" y="17"/>
                  </a:lnTo>
                  <a:lnTo>
                    <a:pt x="9" y="0"/>
                  </a:lnTo>
                  <a:lnTo>
                    <a:pt x="0" y="13"/>
                  </a:lnTo>
                  <a:lnTo>
                    <a:pt x="26" y="31"/>
                  </a:lnTo>
                  <a:lnTo>
                    <a:pt x="34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0" name="Freeform 744"/>
            <p:cNvSpPr>
              <a:spLocks/>
            </p:cNvSpPr>
            <p:nvPr/>
          </p:nvSpPr>
          <p:spPr bwMode="auto">
            <a:xfrm>
              <a:off x="3429954" y="5060462"/>
              <a:ext cx="42202" cy="30181"/>
            </a:xfrm>
            <a:custGeom>
              <a:avLst/>
              <a:gdLst>
                <a:gd name="T0" fmla="*/ 2147483647 w 54"/>
                <a:gd name="T1" fmla="*/ 2147483647 h 40"/>
                <a:gd name="T2" fmla="*/ 2147483647 w 54"/>
                <a:gd name="T3" fmla="*/ 2147483647 h 40"/>
                <a:gd name="T4" fmla="*/ 2147483647 w 54"/>
                <a:gd name="T5" fmla="*/ 0 h 40"/>
                <a:gd name="T6" fmla="*/ 0 w 54"/>
                <a:gd name="T7" fmla="*/ 2147483647 h 40"/>
                <a:gd name="T8" fmla="*/ 2147483647 w 54"/>
                <a:gd name="T9" fmla="*/ 2147483647 h 40"/>
                <a:gd name="T10" fmla="*/ 2147483647 w 54"/>
                <a:gd name="T11" fmla="*/ 2147483647 h 40"/>
                <a:gd name="T12" fmla="*/ 2147483647 w 54"/>
                <a:gd name="T13" fmla="*/ 2147483647 h 40"/>
                <a:gd name="T14" fmla="*/ 2147483647 w 54"/>
                <a:gd name="T15" fmla="*/ 2147483647 h 40"/>
                <a:gd name="T16" fmla="*/ 2147483647 w 54"/>
                <a:gd name="T17" fmla="*/ 2147483647 h 40"/>
                <a:gd name="T18" fmla="*/ 2147483647 w 54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4"/>
                <a:gd name="T31" fmla="*/ 0 h 40"/>
                <a:gd name="T32" fmla="*/ 54 w 54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4" h="40">
                  <a:moveTo>
                    <a:pt x="52" y="37"/>
                  </a:moveTo>
                  <a:lnTo>
                    <a:pt x="48" y="27"/>
                  </a:lnTo>
                  <a:lnTo>
                    <a:pt x="8" y="0"/>
                  </a:lnTo>
                  <a:lnTo>
                    <a:pt x="0" y="14"/>
                  </a:lnTo>
                  <a:lnTo>
                    <a:pt x="41" y="40"/>
                  </a:lnTo>
                  <a:lnTo>
                    <a:pt x="37" y="31"/>
                  </a:lnTo>
                  <a:lnTo>
                    <a:pt x="52" y="37"/>
                  </a:lnTo>
                  <a:lnTo>
                    <a:pt x="54" y="31"/>
                  </a:lnTo>
                  <a:lnTo>
                    <a:pt x="48" y="27"/>
                  </a:lnTo>
                  <a:lnTo>
                    <a:pt x="52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1" name="Freeform 745"/>
            <p:cNvSpPr>
              <a:spLocks/>
            </p:cNvSpPr>
            <p:nvPr/>
          </p:nvSpPr>
          <p:spPr bwMode="auto">
            <a:xfrm>
              <a:off x="3451934" y="5089525"/>
              <a:ext cx="20222" cy="20121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0 w 25"/>
                <a:gd name="T11" fmla="*/ 2147483647 h 29"/>
                <a:gd name="T12" fmla="*/ 0 w 25"/>
                <a:gd name="T13" fmla="*/ 2147483647 h 29"/>
                <a:gd name="T14" fmla="*/ 0 w 25"/>
                <a:gd name="T15" fmla="*/ 2147483647 h 29"/>
                <a:gd name="T16" fmla="*/ 2147483647 w 25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9"/>
                <a:gd name="T29" fmla="*/ 25 w 25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9">
                  <a:moveTo>
                    <a:pt x="16" y="27"/>
                  </a:moveTo>
                  <a:lnTo>
                    <a:pt x="16" y="29"/>
                  </a:lnTo>
                  <a:lnTo>
                    <a:pt x="25" y="6"/>
                  </a:lnTo>
                  <a:lnTo>
                    <a:pt x="10" y="0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2" name="Freeform 746"/>
            <p:cNvSpPr>
              <a:spLocks/>
            </p:cNvSpPr>
            <p:nvPr/>
          </p:nvSpPr>
          <p:spPr bwMode="auto">
            <a:xfrm>
              <a:off x="3446659" y="5109646"/>
              <a:ext cx="16705" cy="29063"/>
            </a:xfrm>
            <a:custGeom>
              <a:avLst/>
              <a:gdLst>
                <a:gd name="T0" fmla="*/ 2147483647 w 21"/>
                <a:gd name="T1" fmla="*/ 2147483647 h 34"/>
                <a:gd name="T2" fmla="*/ 2147483647 w 21"/>
                <a:gd name="T3" fmla="*/ 2147483647 h 34"/>
                <a:gd name="T4" fmla="*/ 2147483647 w 21"/>
                <a:gd name="T5" fmla="*/ 2147483647 h 34"/>
                <a:gd name="T6" fmla="*/ 2147483647 w 21"/>
                <a:gd name="T7" fmla="*/ 0 h 34"/>
                <a:gd name="T8" fmla="*/ 0 w 21"/>
                <a:gd name="T9" fmla="*/ 2147483647 h 34"/>
                <a:gd name="T10" fmla="*/ 0 w 21"/>
                <a:gd name="T11" fmla="*/ 2147483647 h 34"/>
                <a:gd name="T12" fmla="*/ 0 w 21"/>
                <a:gd name="T13" fmla="*/ 2147483647 h 34"/>
                <a:gd name="T14" fmla="*/ 0 w 21"/>
                <a:gd name="T15" fmla="*/ 2147483647 h 34"/>
                <a:gd name="T16" fmla="*/ 2147483647 w 21"/>
                <a:gd name="T17" fmla="*/ 2147483647 h 3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34"/>
                <a:gd name="T29" fmla="*/ 21 w 21"/>
                <a:gd name="T30" fmla="*/ 34 h 3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34">
                  <a:moveTo>
                    <a:pt x="17" y="32"/>
                  </a:moveTo>
                  <a:lnTo>
                    <a:pt x="17" y="34"/>
                  </a:lnTo>
                  <a:lnTo>
                    <a:pt x="21" y="2"/>
                  </a:lnTo>
                  <a:lnTo>
                    <a:pt x="5" y="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7" y="3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3" name="Freeform 747"/>
            <p:cNvSpPr>
              <a:spLocks/>
            </p:cNvSpPr>
            <p:nvPr/>
          </p:nvSpPr>
          <p:spPr bwMode="auto">
            <a:xfrm>
              <a:off x="3446659" y="5138709"/>
              <a:ext cx="26376" cy="70423"/>
            </a:xfrm>
            <a:custGeom>
              <a:avLst/>
              <a:gdLst>
                <a:gd name="T0" fmla="*/ 2147483647 w 34"/>
                <a:gd name="T1" fmla="*/ 2147483647 h 87"/>
                <a:gd name="T2" fmla="*/ 2147483647 w 34"/>
                <a:gd name="T3" fmla="*/ 2147483647 h 87"/>
                <a:gd name="T4" fmla="*/ 2147483647 w 34"/>
                <a:gd name="T5" fmla="*/ 0 h 87"/>
                <a:gd name="T6" fmla="*/ 0 w 34"/>
                <a:gd name="T7" fmla="*/ 2147483647 h 87"/>
                <a:gd name="T8" fmla="*/ 2147483647 w 34"/>
                <a:gd name="T9" fmla="*/ 2147483647 h 87"/>
                <a:gd name="T10" fmla="*/ 2147483647 w 34"/>
                <a:gd name="T11" fmla="*/ 2147483647 h 87"/>
                <a:gd name="T12" fmla="*/ 2147483647 w 34"/>
                <a:gd name="T13" fmla="*/ 2147483647 h 87"/>
                <a:gd name="T14" fmla="*/ 2147483647 w 34"/>
                <a:gd name="T15" fmla="*/ 2147483647 h 87"/>
                <a:gd name="T16" fmla="*/ 2147483647 w 34"/>
                <a:gd name="T17" fmla="*/ 2147483647 h 87"/>
                <a:gd name="T18" fmla="*/ 2147483647 w 34"/>
                <a:gd name="T19" fmla="*/ 2147483647 h 8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4"/>
                <a:gd name="T31" fmla="*/ 0 h 87"/>
                <a:gd name="T32" fmla="*/ 34 w 34"/>
                <a:gd name="T33" fmla="*/ 87 h 8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4" h="87">
                  <a:moveTo>
                    <a:pt x="32" y="87"/>
                  </a:moveTo>
                  <a:lnTo>
                    <a:pt x="32" y="8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17" y="83"/>
                  </a:lnTo>
                  <a:lnTo>
                    <a:pt x="19" y="77"/>
                  </a:lnTo>
                  <a:lnTo>
                    <a:pt x="32" y="87"/>
                  </a:lnTo>
                  <a:lnTo>
                    <a:pt x="34" y="83"/>
                  </a:lnTo>
                  <a:lnTo>
                    <a:pt x="32" y="81"/>
                  </a:lnTo>
                  <a:lnTo>
                    <a:pt x="32" y="87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4" name="Freeform 748"/>
            <p:cNvSpPr>
              <a:spLocks/>
            </p:cNvSpPr>
            <p:nvPr/>
          </p:nvSpPr>
          <p:spPr bwMode="auto">
            <a:xfrm>
              <a:off x="3449296" y="5203543"/>
              <a:ext cx="22859" cy="29063"/>
            </a:xfrm>
            <a:custGeom>
              <a:avLst/>
              <a:gdLst>
                <a:gd name="T0" fmla="*/ 2147483647 w 30"/>
                <a:gd name="T1" fmla="*/ 2147483647 h 35"/>
                <a:gd name="T2" fmla="*/ 2147483647 w 30"/>
                <a:gd name="T3" fmla="*/ 2147483647 h 35"/>
                <a:gd name="T4" fmla="*/ 2147483647 w 30"/>
                <a:gd name="T5" fmla="*/ 2147483647 h 35"/>
                <a:gd name="T6" fmla="*/ 2147483647 w 30"/>
                <a:gd name="T7" fmla="*/ 0 h 35"/>
                <a:gd name="T8" fmla="*/ 0 w 30"/>
                <a:gd name="T9" fmla="*/ 2147483647 h 35"/>
                <a:gd name="T10" fmla="*/ 2147483647 w 30"/>
                <a:gd name="T11" fmla="*/ 2147483647 h 35"/>
                <a:gd name="T12" fmla="*/ 2147483647 w 30"/>
                <a:gd name="T13" fmla="*/ 2147483647 h 35"/>
                <a:gd name="T14" fmla="*/ 2147483647 w 30"/>
                <a:gd name="T15" fmla="*/ 2147483647 h 35"/>
                <a:gd name="T16" fmla="*/ 2147483647 w 30"/>
                <a:gd name="T17" fmla="*/ 2147483647 h 35"/>
                <a:gd name="T18" fmla="*/ 2147483647 w 30"/>
                <a:gd name="T19" fmla="*/ 2147483647 h 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0"/>
                <a:gd name="T31" fmla="*/ 0 h 35"/>
                <a:gd name="T32" fmla="*/ 30 w 30"/>
                <a:gd name="T33" fmla="*/ 35 h 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0" h="35">
                  <a:moveTo>
                    <a:pt x="9" y="35"/>
                  </a:moveTo>
                  <a:lnTo>
                    <a:pt x="13" y="33"/>
                  </a:lnTo>
                  <a:lnTo>
                    <a:pt x="30" y="10"/>
                  </a:lnTo>
                  <a:lnTo>
                    <a:pt x="17" y="0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9" y="35"/>
                  </a:lnTo>
                  <a:lnTo>
                    <a:pt x="11" y="35"/>
                  </a:lnTo>
                  <a:lnTo>
                    <a:pt x="13" y="33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5" name="Freeform 749"/>
            <p:cNvSpPr>
              <a:spLocks/>
            </p:cNvSpPr>
            <p:nvPr/>
          </p:nvSpPr>
          <p:spPr bwMode="auto">
            <a:xfrm>
              <a:off x="3429954" y="5218075"/>
              <a:ext cx="26376" cy="25709"/>
            </a:xfrm>
            <a:custGeom>
              <a:avLst/>
              <a:gdLst>
                <a:gd name="T0" fmla="*/ 2147483647 w 33"/>
                <a:gd name="T1" fmla="*/ 2147483647 h 29"/>
                <a:gd name="T2" fmla="*/ 2147483647 w 33"/>
                <a:gd name="T3" fmla="*/ 2147483647 h 29"/>
                <a:gd name="T4" fmla="*/ 2147483647 w 33"/>
                <a:gd name="T5" fmla="*/ 2147483647 h 29"/>
                <a:gd name="T6" fmla="*/ 2147483647 w 33"/>
                <a:gd name="T7" fmla="*/ 0 h 29"/>
                <a:gd name="T8" fmla="*/ 0 w 33"/>
                <a:gd name="T9" fmla="*/ 2147483647 h 29"/>
                <a:gd name="T10" fmla="*/ 2147483647 w 33"/>
                <a:gd name="T11" fmla="*/ 2147483647 h 29"/>
                <a:gd name="T12" fmla="*/ 2147483647 w 33"/>
                <a:gd name="T13" fmla="*/ 2147483647 h 29"/>
                <a:gd name="T14" fmla="*/ 2147483647 w 33"/>
                <a:gd name="T15" fmla="*/ 2147483647 h 29"/>
                <a:gd name="T16" fmla="*/ 2147483647 w 33"/>
                <a:gd name="T17" fmla="*/ 2147483647 h 29"/>
                <a:gd name="T18" fmla="*/ 2147483647 w 33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9"/>
                <a:gd name="T32" fmla="*/ 33 w 33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9">
                  <a:moveTo>
                    <a:pt x="4" y="29"/>
                  </a:moveTo>
                  <a:lnTo>
                    <a:pt x="6" y="27"/>
                  </a:lnTo>
                  <a:lnTo>
                    <a:pt x="33" y="14"/>
                  </a:lnTo>
                  <a:lnTo>
                    <a:pt x="27" y="0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6" name="Freeform 750"/>
            <p:cNvSpPr>
              <a:spLocks/>
            </p:cNvSpPr>
            <p:nvPr/>
          </p:nvSpPr>
          <p:spPr bwMode="auto">
            <a:xfrm>
              <a:off x="3405336" y="5231488"/>
              <a:ext cx="29014" cy="20121"/>
            </a:xfrm>
            <a:custGeom>
              <a:avLst/>
              <a:gdLst>
                <a:gd name="T0" fmla="*/ 0 w 36"/>
                <a:gd name="T1" fmla="*/ 2147483647 h 25"/>
                <a:gd name="T2" fmla="*/ 2147483647 w 36"/>
                <a:gd name="T3" fmla="*/ 2147483647 h 25"/>
                <a:gd name="T4" fmla="*/ 2147483647 w 36"/>
                <a:gd name="T5" fmla="*/ 2147483647 h 25"/>
                <a:gd name="T6" fmla="*/ 2147483647 w 36"/>
                <a:gd name="T7" fmla="*/ 0 h 25"/>
                <a:gd name="T8" fmla="*/ 0 w 36"/>
                <a:gd name="T9" fmla="*/ 2147483647 h 25"/>
                <a:gd name="T10" fmla="*/ 2147483647 w 36"/>
                <a:gd name="T11" fmla="*/ 2147483647 h 25"/>
                <a:gd name="T12" fmla="*/ 0 w 36"/>
                <a:gd name="T13" fmla="*/ 2147483647 h 25"/>
                <a:gd name="T14" fmla="*/ 2147483647 w 36"/>
                <a:gd name="T15" fmla="*/ 2147483647 h 25"/>
                <a:gd name="T16" fmla="*/ 2147483647 w 36"/>
                <a:gd name="T17" fmla="*/ 2147483647 h 25"/>
                <a:gd name="T18" fmla="*/ 0 w 36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6"/>
                <a:gd name="T31" fmla="*/ 0 h 25"/>
                <a:gd name="T32" fmla="*/ 36 w 36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6" h="25">
                  <a:moveTo>
                    <a:pt x="0" y="23"/>
                  </a:moveTo>
                  <a:lnTo>
                    <a:pt x="4" y="23"/>
                  </a:lnTo>
                  <a:lnTo>
                    <a:pt x="36" y="17"/>
                  </a:lnTo>
                  <a:lnTo>
                    <a:pt x="34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7" name="Freeform 751"/>
            <p:cNvSpPr>
              <a:spLocks/>
            </p:cNvSpPr>
            <p:nvPr/>
          </p:nvSpPr>
          <p:spPr bwMode="auto">
            <a:xfrm>
              <a:off x="3385993" y="5225899"/>
              <a:ext cx="23738" cy="25710"/>
            </a:xfrm>
            <a:custGeom>
              <a:avLst/>
              <a:gdLst>
                <a:gd name="T0" fmla="*/ 0 w 35"/>
                <a:gd name="T1" fmla="*/ 2147483647 h 29"/>
                <a:gd name="T2" fmla="*/ 2147483647 w 35"/>
                <a:gd name="T3" fmla="*/ 2147483647 h 29"/>
                <a:gd name="T4" fmla="*/ 2147483647 w 35"/>
                <a:gd name="T5" fmla="*/ 2147483647 h 29"/>
                <a:gd name="T6" fmla="*/ 2147483647 w 35"/>
                <a:gd name="T7" fmla="*/ 0 h 29"/>
                <a:gd name="T8" fmla="*/ 0 w 35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9"/>
                <a:gd name="T17" fmla="*/ 35 w 35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9">
                  <a:moveTo>
                    <a:pt x="0" y="15"/>
                  </a:moveTo>
                  <a:lnTo>
                    <a:pt x="29" y="29"/>
                  </a:lnTo>
                  <a:lnTo>
                    <a:pt x="35" y="13"/>
                  </a:lnTo>
                  <a:lnTo>
                    <a:pt x="6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8" name="Freeform 752"/>
            <p:cNvSpPr>
              <a:spLocks/>
            </p:cNvSpPr>
            <p:nvPr/>
          </p:nvSpPr>
          <p:spPr bwMode="auto">
            <a:xfrm>
              <a:off x="3364892" y="5216956"/>
              <a:ext cx="22859" cy="20121"/>
            </a:xfrm>
            <a:custGeom>
              <a:avLst/>
              <a:gdLst>
                <a:gd name="T0" fmla="*/ 2147483647 w 33"/>
                <a:gd name="T1" fmla="*/ 2147483647 h 26"/>
                <a:gd name="T2" fmla="*/ 0 w 33"/>
                <a:gd name="T3" fmla="*/ 2147483647 h 26"/>
                <a:gd name="T4" fmla="*/ 2147483647 w 33"/>
                <a:gd name="T5" fmla="*/ 2147483647 h 26"/>
                <a:gd name="T6" fmla="*/ 2147483647 w 33"/>
                <a:gd name="T7" fmla="*/ 2147483647 h 26"/>
                <a:gd name="T8" fmla="*/ 2147483647 w 33"/>
                <a:gd name="T9" fmla="*/ 2147483647 h 26"/>
                <a:gd name="T10" fmla="*/ 0 w 33"/>
                <a:gd name="T11" fmla="*/ 2147483647 h 26"/>
                <a:gd name="T12" fmla="*/ 2147483647 w 33"/>
                <a:gd name="T13" fmla="*/ 2147483647 h 26"/>
                <a:gd name="T14" fmla="*/ 2147483647 w 33"/>
                <a:gd name="T15" fmla="*/ 0 h 26"/>
                <a:gd name="T16" fmla="*/ 0 w 33"/>
                <a:gd name="T17" fmla="*/ 2147483647 h 26"/>
                <a:gd name="T18" fmla="*/ 2147483647 w 33"/>
                <a:gd name="T19" fmla="*/ 2147483647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6"/>
                <a:gd name="T32" fmla="*/ 33 w 33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6">
                  <a:moveTo>
                    <a:pt x="6" y="15"/>
                  </a:moveTo>
                  <a:lnTo>
                    <a:pt x="0" y="17"/>
                  </a:lnTo>
                  <a:lnTo>
                    <a:pt x="27" y="26"/>
                  </a:lnTo>
                  <a:lnTo>
                    <a:pt x="33" y="11"/>
                  </a:lnTo>
                  <a:lnTo>
                    <a:pt x="6" y="1"/>
                  </a:lnTo>
                  <a:lnTo>
                    <a:pt x="0" y="1"/>
                  </a:lnTo>
                  <a:lnTo>
                    <a:pt x="6" y="1"/>
                  </a:lnTo>
                  <a:lnTo>
                    <a:pt x="2" y="0"/>
                  </a:lnTo>
                  <a:lnTo>
                    <a:pt x="0" y="1"/>
                  </a:lnTo>
                  <a:lnTo>
                    <a:pt x="6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699" name="Freeform 753"/>
            <p:cNvSpPr>
              <a:spLocks/>
            </p:cNvSpPr>
            <p:nvPr/>
          </p:nvSpPr>
          <p:spPr bwMode="auto">
            <a:xfrm>
              <a:off x="3349066" y="5216956"/>
              <a:ext cx="20222" cy="20121"/>
            </a:xfrm>
            <a:custGeom>
              <a:avLst/>
              <a:gdLst>
                <a:gd name="T0" fmla="*/ 2147483647 w 27"/>
                <a:gd name="T1" fmla="*/ 2147483647 h 23"/>
                <a:gd name="T2" fmla="*/ 2147483647 w 27"/>
                <a:gd name="T3" fmla="*/ 2147483647 h 23"/>
                <a:gd name="T4" fmla="*/ 2147483647 w 27"/>
                <a:gd name="T5" fmla="*/ 2147483647 h 23"/>
                <a:gd name="T6" fmla="*/ 2147483647 w 27"/>
                <a:gd name="T7" fmla="*/ 0 h 23"/>
                <a:gd name="T8" fmla="*/ 2147483647 w 27"/>
                <a:gd name="T9" fmla="*/ 2147483647 h 23"/>
                <a:gd name="T10" fmla="*/ 0 w 27"/>
                <a:gd name="T11" fmla="*/ 2147483647 h 23"/>
                <a:gd name="T12" fmla="*/ 2147483647 w 27"/>
                <a:gd name="T13" fmla="*/ 2147483647 h 23"/>
                <a:gd name="T14" fmla="*/ 0 w 27"/>
                <a:gd name="T15" fmla="*/ 2147483647 h 23"/>
                <a:gd name="T16" fmla="*/ 2147483647 w 27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23"/>
                <a:gd name="T29" fmla="*/ 27 w 27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23">
                  <a:moveTo>
                    <a:pt x="12" y="22"/>
                  </a:moveTo>
                  <a:lnTo>
                    <a:pt x="10" y="23"/>
                  </a:lnTo>
                  <a:lnTo>
                    <a:pt x="27" y="14"/>
                  </a:lnTo>
                  <a:lnTo>
                    <a:pt x="21" y="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12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0" name="Freeform 754"/>
            <p:cNvSpPr>
              <a:spLocks/>
            </p:cNvSpPr>
            <p:nvPr/>
          </p:nvSpPr>
          <p:spPr bwMode="auto">
            <a:xfrm>
              <a:off x="3334999" y="5225899"/>
              <a:ext cx="21980" cy="17885"/>
            </a:xfrm>
            <a:custGeom>
              <a:avLst/>
              <a:gdLst>
                <a:gd name="T0" fmla="*/ 2147483647 w 27"/>
                <a:gd name="T1" fmla="*/ 2147483647 h 25"/>
                <a:gd name="T2" fmla="*/ 2147483647 w 27"/>
                <a:gd name="T3" fmla="*/ 2147483647 h 25"/>
                <a:gd name="T4" fmla="*/ 2147483647 w 27"/>
                <a:gd name="T5" fmla="*/ 2147483647 h 25"/>
                <a:gd name="T6" fmla="*/ 2147483647 w 27"/>
                <a:gd name="T7" fmla="*/ 0 h 25"/>
                <a:gd name="T8" fmla="*/ 2147483647 w 27"/>
                <a:gd name="T9" fmla="*/ 2147483647 h 25"/>
                <a:gd name="T10" fmla="*/ 0 w 27"/>
                <a:gd name="T11" fmla="*/ 2147483647 h 25"/>
                <a:gd name="T12" fmla="*/ 2147483647 w 27"/>
                <a:gd name="T13" fmla="*/ 2147483647 h 25"/>
                <a:gd name="T14" fmla="*/ 2147483647 w 27"/>
                <a:gd name="T15" fmla="*/ 2147483647 h 25"/>
                <a:gd name="T16" fmla="*/ 0 w 27"/>
                <a:gd name="T17" fmla="*/ 2147483647 h 25"/>
                <a:gd name="T18" fmla="*/ 2147483647 w 2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5"/>
                <a:gd name="T32" fmla="*/ 27 w 2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5">
                  <a:moveTo>
                    <a:pt x="17" y="21"/>
                  </a:moveTo>
                  <a:lnTo>
                    <a:pt x="15" y="25"/>
                  </a:lnTo>
                  <a:lnTo>
                    <a:pt x="27" y="12"/>
                  </a:lnTo>
                  <a:lnTo>
                    <a:pt x="15" y="0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2" y="15"/>
                  </a:lnTo>
                  <a:lnTo>
                    <a:pt x="0" y="17"/>
                  </a:lnTo>
                  <a:lnTo>
                    <a:pt x="17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1" name="Freeform 755"/>
            <p:cNvSpPr>
              <a:spLocks/>
            </p:cNvSpPr>
            <p:nvPr/>
          </p:nvSpPr>
          <p:spPr bwMode="auto">
            <a:xfrm>
              <a:off x="3332361" y="5238195"/>
              <a:ext cx="18464" cy="23474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2147483647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0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17" y="19"/>
                  </a:moveTo>
                  <a:lnTo>
                    <a:pt x="17" y="23"/>
                  </a:lnTo>
                  <a:lnTo>
                    <a:pt x="23" y="4"/>
                  </a:lnTo>
                  <a:lnTo>
                    <a:pt x="6" y="0"/>
                  </a:lnTo>
                  <a:lnTo>
                    <a:pt x="2" y="19"/>
                  </a:lnTo>
                  <a:lnTo>
                    <a:pt x="2" y="23"/>
                  </a:lnTo>
                  <a:lnTo>
                    <a:pt x="2" y="19"/>
                  </a:lnTo>
                  <a:lnTo>
                    <a:pt x="0" y="21"/>
                  </a:lnTo>
                  <a:lnTo>
                    <a:pt x="2" y="23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2" name="Freeform 756"/>
            <p:cNvSpPr>
              <a:spLocks/>
            </p:cNvSpPr>
            <p:nvPr/>
          </p:nvSpPr>
          <p:spPr bwMode="auto">
            <a:xfrm>
              <a:off x="3334999" y="5258316"/>
              <a:ext cx="12309" cy="20121"/>
            </a:xfrm>
            <a:custGeom>
              <a:avLst/>
              <a:gdLst>
                <a:gd name="T0" fmla="*/ 2147483647 w 17"/>
                <a:gd name="T1" fmla="*/ 2147483647 h 25"/>
                <a:gd name="T2" fmla="*/ 2147483647 w 17"/>
                <a:gd name="T3" fmla="*/ 2147483647 h 25"/>
                <a:gd name="T4" fmla="*/ 2147483647 w 17"/>
                <a:gd name="T5" fmla="*/ 0 h 25"/>
                <a:gd name="T6" fmla="*/ 0 w 17"/>
                <a:gd name="T7" fmla="*/ 2147483647 h 25"/>
                <a:gd name="T8" fmla="*/ 2147483647 w 17"/>
                <a:gd name="T9" fmla="*/ 2147483647 h 25"/>
                <a:gd name="T10" fmla="*/ 2147483647 w 17"/>
                <a:gd name="T11" fmla="*/ 2147483647 h 25"/>
                <a:gd name="T12" fmla="*/ 2147483647 w 17"/>
                <a:gd name="T13" fmla="*/ 2147483647 h 25"/>
                <a:gd name="T14" fmla="*/ 2147483647 w 17"/>
                <a:gd name="T15" fmla="*/ 2147483647 h 25"/>
                <a:gd name="T16" fmla="*/ 2147483647 w 17"/>
                <a:gd name="T17" fmla="*/ 2147483647 h 25"/>
                <a:gd name="T18" fmla="*/ 2147483647 w 17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25"/>
                <a:gd name="T32" fmla="*/ 17 w 17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25">
                  <a:moveTo>
                    <a:pt x="13" y="10"/>
                  </a:moveTo>
                  <a:lnTo>
                    <a:pt x="17" y="16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" y="20"/>
                  </a:lnTo>
                  <a:lnTo>
                    <a:pt x="8" y="25"/>
                  </a:lnTo>
                  <a:lnTo>
                    <a:pt x="2" y="20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3" name="Freeform 757"/>
            <p:cNvSpPr>
              <a:spLocks/>
            </p:cNvSpPr>
            <p:nvPr/>
          </p:nvSpPr>
          <p:spPr bwMode="auto">
            <a:xfrm>
              <a:off x="3339395" y="5263905"/>
              <a:ext cx="31652" cy="23475"/>
            </a:xfrm>
            <a:custGeom>
              <a:avLst/>
              <a:gdLst>
                <a:gd name="T0" fmla="*/ 2147483647 w 42"/>
                <a:gd name="T1" fmla="*/ 2147483647 h 27"/>
                <a:gd name="T2" fmla="*/ 2147483647 w 42"/>
                <a:gd name="T3" fmla="*/ 2147483647 h 27"/>
                <a:gd name="T4" fmla="*/ 2147483647 w 42"/>
                <a:gd name="T5" fmla="*/ 0 h 27"/>
                <a:gd name="T6" fmla="*/ 0 w 42"/>
                <a:gd name="T7" fmla="*/ 2147483647 h 27"/>
                <a:gd name="T8" fmla="*/ 2147483647 w 42"/>
                <a:gd name="T9" fmla="*/ 2147483647 h 27"/>
                <a:gd name="T10" fmla="*/ 2147483647 w 42"/>
                <a:gd name="T11" fmla="*/ 2147483647 h 27"/>
                <a:gd name="T12" fmla="*/ 2147483647 w 42"/>
                <a:gd name="T13" fmla="*/ 2147483647 h 27"/>
                <a:gd name="T14" fmla="*/ 2147483647 w 42"/>
                <a:gd name="T15" fmla="*/ 2147483647 h 27"/>
                <a:gd name="T16" fmla="*/ 2147483647 w 4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2"/>
                <a:gd name="T28" fmla="*/ 0 h 27"/>
                <a:gd name="T29" fmla="*/ 42 w 4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2" h="27">
                  <a:moveTo>
                    <a:pt x="42" y="12"/>
                  </a:moveTo>
                  <a:lnTo>
                    <a:pt x="40" y="12"/>
                  </a:lnTo>
                  <a:lnTo>
                    <a:pt x="5" y="0"/>
                  </a:lnTo>
                  <a:lnTo>
                    <a:pt x="0" y="15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42" y="12"/>
                  </a:lnTo>
                  <a:lnTo>
                    <a:pt x="40" y="12"/>
                  </a:lnTo>
                  <a:lnTo>
                    <a:pt x="42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4" name="Freeform 758"/>
            <p:cNvSpPr>
              <a:spLocks/>
            </p:cNvSpPr>
            <p:nvPr/>
          </p:nvSpPr>
          <p:spPr bwMode="auto">
            <a:xfrm>
              <a:off x="3369288" y="5273965"/>
              <a:ext cx="23739" cy="25709"/>
            </a:xfrm>
            <a:custGeom>
              <a:avLst/>
              <a:gdLst>
                <a:gd name="T0" fmla="*/ 2147483647 w 37"/>
                <a:gd name="T1" fmla="*/ 2147483647 h 32"/>
                <a:gd name="T2" fmla="*/ 2147483647 w 37"/>
                <a:gd name="T3" fmla="*/ 0 h 32"/>
                <a:gd name="T4" fmla="*/ 0 w 37"/>
                <a:gd name="T5" fmla="*/ 2147483647 h 32"/>
                <a:gd name="T6" fmla="*/ 2147483647 w 37"/>
                <a:gd name="T7" fmla="*/ 2147483647 h 32"/>
                <a:gd name="T8" fmla="*/ 2147483647 w 37"/>
                <a:gd name="T9" fmla="*/ 2147483647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32"/>
                <a:gd name="T17" fmla="*/ 37 w 37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32">
                  <a:moveTo>
                    <a:pt x="37" y="19"/>
                  </a:moveTo>
                  <a:lnTo>
                    <a:pt x="8" y="0"/>
                  </a:lnTo>
                  <a:lnTo>
                    <a:pt x="0" y="15"/>
                  </a:lnTo>
                  <a:lnTo>
                    <a:pt x="29" y="32"/>
                  </a:lnTo>
                  <a:lnTo>
                    <a:pt x="37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5" name="Freeform 759"/>
            <p:cNvSpPr>
              <a:spLocks/>
            </p:cNvSpPr>
            <p:nvPr/>
          </p:nvSpPr>
          <p:spPr bwMode="auto">
            <a:xfrm>
              <a:off x="3387752" y="5294086"/>
              <a:ext cx="30772" cy="22356"/>
            </a:xfrm>
            <a:custGeom>
              <a:avLst/>
              <a:gdLst>
                <a:gd name="T0" fmla="*/ 2147483647 w 36"/>
                <a:gd name="T1" fmla="*/ 2147483647 h 30"/>
                <a:gd name="T2" fmla="*/ 2147483647 w 36"/>
                <a:gd name="T3" fmla="*/ 2147483647 h 30"/>
                <a:gd name="T4" fmla="*/ 2147483647 w 36"/>
                <a:gd name="T5" fmla="*/ 0 h 30"/>
                <a:gd name="T6" fmla="*/ 0 w 36"/>
                <a:gd name="T7" fmla="*/ 2147483647 h 30"/>
                <a:gd name="T8" fmla="*/ 2147483647 w 36"/>
                <a:gd name="T9" fmla="*/ 2147483647 h 30"/>
                <a:gd name="T10" fmla="*/ 2147483647 w 36"/>
                <a:gd name="T11" fmla="*/ 2147483647 h 30"/>
                <a:gd name="T12" fmla="*/ 2147483647 w 36"/>
                <a:gd name="T13" fmla="*/ 2147483647 h 30"/>
                <a:gd name="T14" fmla="*/ 2147483647 w 36"/>
                <a:gd name="T15" fmla="*/ 2147483647 h 30"/>
                <a:gd name="T16" fmla="*/ 2147483647 w 36"/>
                <a:gd name="T17" fmla="*/ 2147483647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"/>
                <a:gd name="T28" fmla="*/ 0 h 30"/>
                <a:gd name="T29" fmla="*/ 36 w 36"/>
                <a:gd name="T30" fmla="*/ 30 h 3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" h="30">
                  <a:moveTo>
                    <a:pt x="36" y="19"/>
                  </a:moveTo>
                  <a:lnTo>
                    <a:pt x="36" y="17"/>
                  </a:lnTo>
                  <a:lnTo>
                    <a:pt x="8" y="0"/>
                  </a:lnTo>
                  <a:lnTo>
                    <a:pt x="0" y="13"/>
                  </a:lnTo>
                  <a:lnTo>
                    <a:pt x="27" y="30"/>
                  </a:lnTo>
                  <a:lnTo>
                    <a:pt x="25" y="30"/>
                  </a:lnTo>
                  <a:lnTo>
                    <a:pt x="36" y="19"/>
                  </a:lnTo>
                  <a:lnTo>
                    <a:pt x="36" y="17"/>
                  </a:lnTo>
                  <a:lnTo>
                    <a:pt x="36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6" name="Freeform 760"/>
            <p:cNvSpPr>
              <a:spLocks/>
            </p:cNvSpPr>
            <p:nvPr/>
          </p:nvSpPr>
          <p:spPr bwMode="auto">
            <a:xfrm>
              <a:off x="3405336" y="5308618"/>
              <a:ext cx="29014" cy="32417"/>
            </a:xfrm>
            <a:custGeom>
              <a:avLst/>
              <a:gdLst>
                <a:gd name="T0" fmla="*/ 2147483647 w 36"/>
                <a:gd name="T1" fmla="*/ 2147483647 h 36"/>
                <a:gd name="T2" fmla="*/ 2147483647 w 36"/>
                <a:gd name="T3" fmla="*/ 0 h 36"/>
                <a:gd name="T4" fmla="*/ 0 w 36"/>
                <a:gd name="T5" fmla="*/ 2147483647 h 36"/>
                <a:gd name="T6" fmla="*/ 2147483647 w 36"/>
                <a:gd name="T7" fmla="*/ 2147483647 h 36"/>
                <a:gd name="T8" fmla="*/ 2147483647 w 36"/>
                <a:gd name="T9" fmla="*/ 2147483647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6"/>
                <a:gd name="T17" fmla="*/ 36 w 36"/>
                <a:gd name="T18" fmla="*/ 36 h 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6">
                  <a:moveTo>
                    <a:pt x="36" y="25"/>
                  </a:moveTo>
                  <a:lnTo>
                    <a:pt x="11" y="0"/>
                  </a:lnTo>
                  <a:lnTo>
                    <a:pt x="0" y="11"/>
                  </a:lnTo>
                  <a:lnTo>
                    <a:pt x="25" y="36"/>
                  </a:lnTo>
                  <a:lnTo>
                    <a:pt x="36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7" name="Freeform 761"/>
            <p:cNvSpPr>
              <a:spLocks/>
            </p:cNvSpPr>
            <p:nvPr/>
          </p:nvSpPr>
          <p:spPr bwMode="auto">
            <a:xfrm>
              <a:off x="3426437" y="5328738"/>
              <a:ext cx="33410" cy="33535"/>
            </a:xfrm>
            <a:custGeom>
              <a:avLst/>
              <a:gdLst>
                <a:gd name="T0" fmla="*/ 2147483647 w 46"/>
                <a:gd name="T1" fmla="*/ 2147483647 h 40"/>
                <a:gd name="T2" fmla="*/ 2147483647 w 46"/>
                <a:gd name="T3" fmla="*/ 2147483647 h 40"/>
                <a:gd name="T4" fmla="*/ 2147483647 w 46"/>
                <a:gd name="T5" fmla="*/ 0 h 40"/>
                <a:gd name="T6" fmla="*/ 0 w 46"/>
                <a:gd name="T7" fmla="*/ 2147483647 h 40"/>
                <a:gd name="T8" fmla="*/ 2147483647 w 46"/>
                <a:gd name="T9" fmla="*/ 2147483647 h 40"/>
                <a:gd name="T10" fmla="*/ 2147483647 w 46"/>
                <a:gd name="T11" fmla="*/ 2147483647 h 40"/>
                <a:gd name="T12" fmla="*/ 2147483647 w 46"/>
                <a:gd name="T13" fmla="*/ 2147483647 h 40"/>
                <a:gd name="T14" fmla="*/ 2147483647 w 46"/>
                <a:gd name="T15" fmla="*/ 2147483647 h 40"/>
                <a:gd name="T16" fmla="*/ 2147483647 w 46"/>
                <a:gd name="T17" fmla="*/ 2147483647 h 40"/>
                <a:gd name="T18" fmla="*/ 2147483647 w 46"/>
                <a:gd name="T19" fmla="*/ 2147483647 h 4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40"/>
                <a:gd name="T32" fmla="*/ 46 w 46"/>
                <a:gd name="T33" fmla="*/ 40 h 4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40">
                  <a:moveTo>
                    <a:pt x="46" y="34"/>
                  </a:moveTo>
                  <a:lnTo>
                    <a:pt x="42" y="29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40"/>
                  </a:lnTo>
                  <a:lnTo>
                    <a:pt x="29" y="34"/>
                  </a:lnTo>
                  <a:lnTo>
                    <a:pt x="46" y="34"/>
                  </a:lnTo>
                  <a:lnTo>
                    <a:pt x="46" y="31"/>
                  </a:lnTo>
                  <a:lnTo>
                    <a:pt x="42" y="29"/>
                  </a:lnTo>
                  <a:lnTo>
                    <a:pt x="46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8" name="Freeform 762"/>
            <p:cNvSpPr>
              <a:spLocks/>
            </p:cNvSpPr>
            <p:nvPr/>
          </p:nvSpPr>
          <p:spPr bwMode="auto">
            <a:xfrm>
              <a:off x="3446659" y="5360037"/>
              <a:ext cx="13188" cy="16768"/>
            </a:xfrm>
            <a:custGeom>
              <a:avLst/>
              <a:gdLst>
                <a:gd name="T0" fmla="*/ 2147483647 w 17"/>
                <a:gd name="T1" fmla="*/ 2147483647 h 20"/>
                <a:gd name="T2" fmla="*/ 2147483647 w 17"/>
                <a:gd name="T3" fmla="*/ 2147483647 h 20"/>
                <a:gd name="T4" fmla="*/ 2147483647 w 17"/>
                <a:gd name="T5" fmla="*/ 0 h 20"/>
                <a:gd name="T6" fmla="*/ 0 w 17"/>
                <a:gd name="T7" fmla="*/ 0 h 20"/>
                <a:gd name="T8" fmla="*/ 2147483647 w 17"/>
                <a:gd name="T9" fmla="*/ 2147483647 h 20"/>
                <a:gd name="T10" fmla="*/ 2147483647 w 17"/>
                <a:gd name="T11" fmla="*/ 2147483647 h 20"/>
                <a:gd name="T12" fmla="*/ 2147483647 w 17"/>
                <a:gd name="T13" fmla="*/ 2147483647 h 20"/>
                <a:gd name="T14" fmla="*/ 2147483647 w 17"/>
                <a:gd name="T15" fmla="*/ 2147483647 h 20"/>
                <a:gd name="T16" fmla="*/ 2147483647 w 17"/>
                <a:gd name="T17" fmla="*/ 2147483647 h 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20"/>
                <a:gd name="T29" fmla="*/ 17 w 17"/>
                <a:gd name="T30" fmla="*/ 20 h 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20">
                  <a:moveTo>
                    <a:pt x="15" y="14"/>
                  </a:moveTo>
                  <a:lnTo>
                    <a:pt x="17" y="16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09" name="Freeform 763"/>
            <p:cNvSpPr>
              <a:spLocks/>
            </p:cNvSpPr>
            <p:nvPr/>
          </p:nvSpPr>
          <p:spPr bwMode="auto">
            <a:xfrm>
              <a:off x="3449296" y="5370098"/>
              <a:ext cx="22859" cy="32416"/>
            </a:xfrm>
            <a:custGeom>
              <a:avLst/>
              <a:gdLst>
                <a:gd name="T0" fmla="*/ 2147483647 w 30"/>
                <a:gd name="T1" fmla="*/ 2147483647 h 38"/>
                <a:gd name="T2" fmla="*/ 2147483647 w 30"/>
                <a:gd name="T3" fmla="*/ 2147483647 h 38"/>
                <a:gd name="T4" fmla="*/ 2147483647 w 30"/>
                <a:gd name="T5" fmla="*/ 0 h 38"/>
                <a:gd name="T6" fmla="*/ 0 w 30"/>
                <a:gd name="T7" fmla="*/ 2147483647 h 38"/>
                <a:gd name="T8" fmla="*/ 2147483647 w 30"/>
                <a:gd name="T9" fmla="*/ 2147483647 h 38"/>
                <a:gd name="T10" fmla="*/ 2147483647 w 30"/>
                <a:gd name="T11" fmla="*/ 2147483647 h 38"/>
                <a:gd name="T12" fmla="*/ 2147483647 w 30"/>
                <a:gd name="T13" fmla="*/ 2147483647 h 38"/>
                <a:gd name="T14" fmla="*/ 2147483647 w 30"/>
                <a:gd name="T15" fmla="*/ 2147483647 h 38"/>
                <a:gd name="T16" fmla="*/ 2147483647 w 30"/>
                <a:gd name="T17" fmla="*/ 2147483647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8"/>
                <a:gd name="T29" fmla="*/ 30 w 30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8">
                  <a:moveTo>
                    <a:pt x="30" y="34"/>
                  </a:moveTo>
                  <a:lnTo>
                    <a:pt x="30" y="33"/>
                  </a:lnTo>
                  <a:lnTo>
                    <a:pt x="13" y="0"/>
                  </a:lnTo>
                  <a:lnTo>
                    <a:pt x="0" y="6"/>
                  </a:lnTo>
                  <a:lnTo>
                    <a:pt x="17" y="38"/>
                  </a:lnTo>
                  <a:lnTo>
                    <a:pt x="15" y="36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0" name="Freeform 764"/>
            <p:cNvSpPr>
              <a:spLocks/>
            </p:cNvSpPr>
            <p:nvPr/>
          </p:nvSpPr>
          <p:spPr bwMode="auto">
            <a:xfrm>
              <a:off x="3459847" y="5400279"/>
              <a:ext cx="14946" cy="41360"/>
            </a:xfrm>
            <a:custGeom>
              <a:avLst/>
              <a:gdLst>
                <a:gd name="T0" fmla="*/ 2147483647 w 21"/>
                <a:gd name="T1" fmla="*/ 2147483647 h 47"/>
                <a:gd name="T2" fmla="*/ 2147483647 w 21"/>
                <a:gd name="T3" fmla="*/ 2147483647 h 47"/>
                <a:gd name="T4" fmla="*/ 2147483647 w 21"/>
                <a:gd name="T5" fmla="*/ 0 h 47"/>
                <a:gd name="T6" fmla="*/ 0 w 21"/>
                <a:gd name="T7" fmla="*/ 2147483647 h 47"/>
                <a:gd name="T8" fmla="*/ 2147483647 w 21"/>
                <a:gd name="T9" fmla="*/ 2147483647 h 47"/>
                <a:gd name="T10" fmla="*/ 2147483647 w 21"/>
                <a:gd name="T11" fmla="*/ 2147483647 h 47"/>
                <a:gd name="T12" fmla="*/ 2147483647 w 21"/>
                <a:gd name="T13" fmla="*/ 2147483647 h 47"/>
                <a:gd name="T14" fmla="*/ 2147483647 w 21"/>
                <a:gd name="T15" fmla="*/ 2147483647 h 47"/>
                <a:gd name="T16" fmla="*/ 2147483647 w 21"/>
                <a:gd name="T17" fmla="*/ 2147483647 h 47"/>
                <a:gd name="T18" fmla="*/ 2147483647 w 21"/>
                <a:gd name="T19" fmla="*/ 2147483647 h 4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47"/>
                <a:gd name="T32" fmla="*/ 21 w 21"/>
                <a:gd name="T33" fmla="*/ 47 h 4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47">
                  <a:moveTo>
                    <a:pt x="19" y="47"/>
                  </a:moveTo>
                  <a:lnTo>
                    <a:pt x="19" y="41"/>
                  </a:lnTo>
                  <a:lnTo>
                    <a:pt x="15" y="0"/>
                  </a:lnTo>
                  <a:lnTo>
                    <a:pt x="0" y="2"/>
                  </a:lnTo>
                  <a:lnTo>
                    <a:pt x="4" y="41"/>
                  </a:lnTo>
                  <a:lnTo>
                    <a:pt x="6" y="35"/>
                  </a:lnTo>
                  <a:lnTo>
                    <a:pt x="19" y="47"/>
                  </a:lnTo>
                  <a:lnTo>
                    <a:pt x="21" y="43"/>
                  </a:lnTo>
                  <a:lnTo>
                    <a:pt x="19" y="41"/>
                  </a:lnTo>
                  <a:lnTo>
                    <a:pt x="19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1" name="Freeform 765"/>
            <p:cNvSpPr>
              <a:spLocks/>
            </p:cNvSpPr>
            <p:nvPr/>
          </p:nvSpPr>
          <p:spPr bwMode="auto">
            <a:xfrm>
              <a:off x="3443142" y="5431578"/>
              <a:ext cx="31652" cy="38006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0 h 44"/>
                <a:gd name="T8" fmla="*/ 0 w 38"/>
                <a:gd name="T9" fmla="*/ 2147483647 h 44"/>
                <a:gd name="T10" fmla="*/ 2147483647 w 38"/>
                <a:gd name="T11" fmla="*/ 2147483647 h 44"/>
                <a:gd name="T12" fmla="*/ 2147483647 w 38"/>
                <a:gd name="T13" fmla="*/ 2147483647 h 44"/>
                <a:gd name="T14" fmla="*/ 2147483647 w 38"/>
                <a:gd name="T15" fmla="*/ 2147483647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8"/>
                <a:gd name="T31" fmla="*/ 0 h 44"/>
                <a:gd name="T32" fmla="*/ 38 w 38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8" h="44">
                  <a:moveTo>
                    <a:pt x="7" y="44"/>
                  </a:moveTo>
                  <a:lnTo>
                    <a:pt x="11" y="42"/>
                  </a:lnTo>
                  <a:lnTo>
                    <a:pt x="38" y="12"/>
                  </a:lnTo>
                  <a:lnTo>
                    <a:pt x="25" y="0"/>
                  </a:lnTo>
                  <a:lnTo>
                    <a:pt x="0" y="31"/>
                  </a:lnTo>
                  <a:lnTo>
                    <a:pt x="4" y="29"/>
                  </a:lnTo>
                  <a:lnTo>
                    <a:pt x="7" y="44"/>
                  </a:lnTo>
                  <a:lnTo>
                    <a:pt x="11" y="44"/>
                  </a:lnTo>
                  <a:lnTo>
                    <a:pt x="11" y="40"/>
                  </a:lnTo>
                  <a:lnTo>
                    <a:pt x="7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2" name="Freeform 766"/>
            <p:cNvSpPr>
              <a:spLocks/>
            </p:cNvSpPr>
            <p:nvPr/>
          </p:nvSpPr>
          <p:spPr bwMode="auto">
            <a:xfrm>
              <a:off x="3418524" y="5456170"/>
              <a:ext cx="33410" cy="21239"/>
            </a:xfrm>
            <a:custGeom>
              <a:avLst/>
              <a:gdLst>
                <a:gd name="T0" fmla="*/ 2147483647 w 44"/>
                <a:gd name="T1" fmla="*/ 2147483647 h 23"/>
                <a:gd name="T2" fmla="*/ 2147483647 w 44"/>
                <a:gd name="T3" fmla="*/ 2147483647 h 23"/>
                <a:gd name="T4" fmla="*/ 2147483647 w 44"/>
                <a:gd name="T5" fmla="*/ 0 h 23"/>
                <a:gd name="T6" fmla="*/ 0 w 44"/>
                <a:gd name="T7" fmla="*/ 2147483647 h 23"/>
                <a:gd name="T8" fmla="*/ 2147483647 w 44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23"/>
                <a:gd name="T17" fmla="*/ 44 w 44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23">
                  <a:moveTo>
                    <a:pt x="2" y="23"/>
                  </a:moveTo>
                  <a:lnTo>
                    <a:pt x="44" y="15"/>
                  </a:lnTo>
                  <a:lnTo>
                    <a:pt x="41" y="0"/>
                  </a:lnTo>
                  <a:lnTo>
                    <a:pt x="0" y="7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3" name="Freeform 767"/>
            <p:cNvSpPr>
              <a:spLocks/>
            </p:cNvSpPr>
            <p:nvPr/>
          </p:nvSpPr>
          <p:spPr bwMode="auto">
            <a:xfrm>
              <a:off x="3398302" y="5462877"/>
              <a:ext cx="21980" cy="15649"/>
            </a:xfrm>
            <a:custGeom>
              <a:avLst/>
              <a:gdLst>
                <a:gd name="T0" fmla="*/ 0 w 29"/>
                <a:gd name="T1" fmla="*/ 2147483647 h 18"/>
                <a:gd name="T2" fmla="*/ 0 w 29"/>
                <a:gd name="T3" fmla="*/ 2147483647 h 18"/>
                <a:gd name="T4" fmla="*/ 2147483647 w 29"/>
                <a:gd name="T5" fmla="*/ 2147483647 h 18"/>
                <a:gd name="T6" fmla="*/ 2147483647 w 29"/>
                <a:gd name="T7" fmla="*/ 0 h 18"/>
                <a:gd name="T8" fmla="*/ 0 w 29"/>
                <a:gd name="T9" fmla="*/ 0 h 18"/>
                <a:gd name="T10" fmla="*/ 0 w 29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"/>
                <a:gd name="T19" fmla="*/ 0 h 18"/>
                <a:gd name="T20" fmla="*/ 29 w 29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" h="18">
                  <a:moveTo>
                    <a:pt x="0" y="8"/>
                  </a:moveTo>
                  <a:lnTo>
                    <a:pt x="0" y="18"/>
                  </a:lnTo>
                  <a:lnTo>
                    <a:pt x="29" y="16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4" name="Freeform 768"/>
            <p:cNvSpPr>
              <a:spLocks/>
            </p:cNvSpPr>
            <p:nvPr/>
          </p:nvSpPr>
          <p:spPr bwMode="auto">
            <a:xfrm>
              <a:off x="3361375" y="4909557"/>
              <a:ext cx="11429" cy="14531"/>
            </a:xfrm>
            <a:custGeom>
              <a:avLst/>
              <a:gdLst>
                <a:gd name="T0" fmla="*/ 2147483647 w 18"/>
                <a:gd name="T1" fmla="*/ 2147483647 h 18"/>
                <a:gd name="T2" fmla="*/ 2147483647 w 18"/>
                <a:gd name="T3" fmla="*/ 2147483647 h 18"/>
                <a:gd name="T4" fmla="*/ 2147483647 w 18"/>
                <a:gd name="T5" fmla="*/ 2147483647 h 18"/>
                <a:gd name="T6" fmla="*/ 2147483647 w 18"/>
                <a:gd name="T7" fmla="*/ 0 h 18"/>
                <a:gd name="T8" fmla="*/ 2147483647 w 18"/>
                <a:gd name="T9" fmla="*/ 2147483647 h 18"/>
                <a:gd name="T10" fmla="*/ 0 w 18"/>
                <a:gd name="T11" fmla="*/ 2147483647 h 18"/>
                <a:gd name="T12" fmla="*/ 2147483647 w 18"/>
                <a:gd name="T13" fmla="*/ 2147483647 h 18"/>
                <a:gd name="T14" fmla="*/ 2147483647 w 18"/>
                <a:gd name="T15" fmla="*/ 2147483647 h 18"/>
                <a:gd name="T16" fmla="*/ 0 w 18"/>
                <a:gd name="T17" fmla="*/ 2147483647 h 18"/>
                <a:gd name="T18" fmla="*/ 2147483647 w 18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8"/>
                <a:gd name="T32" fmla="*/ 18 w 18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8">
                  <a:moveTo>
                    <a:pt x="14" y="14"/>
                  </a:moveTo>
                  <a:lnTo>
                    <a:pt x="8" y="18"/>
                  </a:lnTo>
                  <a:lnTo>
                    <a:pt x="18" y="16"/>
                  </a:lnTo>
                  <a:lnTo>
                    <a:pt x="16" y="0"/>
                  </a:lnTo>
                  <a:lnTo>
                    <a:pt x="6" y="2"/>
                  </a:lnTo>
                  <a:lnTo>
                    <a:pt x="0" y="6"/>
                  </a:lnTo>
                  <a:lnTo>
                    <a:pt x="6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14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5" name="Freeform 769"/>
            <p:cNvSpPr>
              <a:spLocks/>
            </p:cNvSpPr>
            <p:nvPr/>
          </p:nvSpPr>
          <p:spPr bwMode="auto">
            <a:xfrm>
              <a:off x="3353462" y="4909557"/>
              <a:ext cx="17584" cy="27945"/>
            </a:xfrm>
            <a:custGeom>
              <a:avLst/>
              <a:gdLst>
                <a:gd name="T0" fmla="*/ 2147483647 w 23"/>
                <a:gd name="T1" fmla="*/ 2147483647 h 25"/>
                <a:gd name="T2" fmla="*/ 2147483647 w 23"/>
                <a:gd name="T3" fmla="*/ 2147483647 h 25"/>
                <a:gd name="T4" fmla="*/ 2147483647 w 23"/>
                <a:gd name="T5" fmla="*/ 0 h 25"/>
                <a:gd name="T6" fmla="*/ 0 w 23"/>
                <a:gd name="T7" fmla="*/ 2147483647 h 25"/>
                <a:gd name="T8" fmla="*/ 2147483647 w 23"/>
                <a:gd name="T9" fmla="*/ 2147483647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5"/>
                <a:gd name="T17" fmla="*/ 23 w 23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5">
                  <a:moveTo>
                    <a:pt x="13" y="25"/>
                  </a:moveTo>
                  <a:lnTo>
                    <a:pt x="23" y="8"/>
                  </a:lnTo>
                  <a:lnTo>
                    <a:pt x="9" y="0"/>
                  </a:lnTo>
                  <a:lnTo>
                    <a:pt x="0" y="18"/>
                  </a:lnTo>
                  <a:lnTo>
                    <a:pt x="13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6" name="Freeform 770"/>
            <p:cNvSpPr>
              <a:spLocks/>
            </p:cNvSpPr>
            <p:nvPr/>
          </p:nvSpPr>
          <p:spPr bwMode="auto">
            <a:xfrm>
              <a:off x="3347308" y="4930795"/>
              <a:ext cx="16705" cy="14532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2147483647 h 19"/>
                <a:gd name="T6" fmla="*/ 2147483647 w 21"/>
                <a:gd name="T7" fmla="*/ 0 h 19"/>
                <a:gd name="T8" fmla="*/ 0 w 21"/>
                <a:gd name="T9" fmla="*/ 2147483647 h 19"/>
                <a:gd name="T10" fmla="*/ 0 w 21"/>
                <a:gd name="T11" fmla="*/ 2147483647 h 19"/>
                <a:gd name="T12" fmla="*/ 0 w 21"/>
                <a:gd name="T13" fmla="*/ 2147483647 h 19"/>
                <a:gd name="T14" fmla="*/ 0 w 21"/>
                <a:gd name="T15" fmla="*/ 2147483647 h 19"/>
                <a:gd name="T16" fmla="*/ 2147483647 w 21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19"/>
                <a:gd name="T29" fmla="*/ 21 w 21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19">
                  <a:moveTo>
                    <a:pt x="16" y="17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8" y="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16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7" name="Freeform 771"/>
            <p:cNvSpPr>
              <a:spLocks/>
            </p:cNvSpPr>
            <p:nvPr/>
          </p:nvSpPr>
          <p:spPr bwMode="auto">
            <a:xfrm>
              <a:off x="3347308" y="4937502"/>
              <a:ext cx="10551" cy="14532"/>
            </a:xfrm>
            <a:custGeom>
              <a:avLst/>
              <a:gdLst>
                <a:gd name="T0" fmla="*/ 2147483647 w 18"/>
                <a:gd name="T1" fmla="*/ 0 h 13"/>
                <a:gd name="T2" fmla="*/ 2147483647 w 18"/>
                <a:gd name="T3" fmla="*/ 2147483647 h 13"/>
                <a:gd name="T4" fmla="*/ 2147483647 w 18"/>
                <a:gd name="T5" fmla="*/ 2147483647 h 13"/>
                <a:gd name="T6" fmla="*/ 2147483647 w 18"/>
                <a:gd name="T7" fmla="*/ 0 h 13"/>
                <a:gd name="T8" fmla="*/ 0 w 18"/>
                <a:gd name="T9" fmla="*/ 2147483647 h 13"/>
                <a:gd name="T10" fmla="*/ 2147483647 w 18"/>
                <a:gd name="T11" fmla="*/ 2147483647 h 13"/>
                <a:gd name="T12" fmla="*/ 0 w 18"/>
                <a:gd name="T13" fmla="*/ 2147483647 h 13"/>
                <a:gd name="T14" fmla="*/ 0 w 18"/>
                <a:gd name="T15" fmla="*/ 2147483647 h 13"/>
                <a:gd name="T16" fmla="*/ 2147483647 w 18"/>
                <a:gd name="T17" fmla="*/ 2147483647 h 13"/>
                <a:gd name="T18" fmla="*/ 2147483647 w 18"/>
                <a:gd name="T19" fmla="*/ 0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13"/>
                <a:gd name="T32" fmla="*/ 18 w 18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13">
                  <a:moveTo>
                    <a:pt x="14" y="0"/>
                  </a:moveTo>
                  <a:lnTo>
                    <a:pt x="18" y="8"/>
                  </a:lnTo>
                  <a:lnTo>
                    <a:pt x="18" y="4"/>
                  </a:lnTo>
                  <a:lnTo>
                    <a:pt x="2" y="0"/>
                  </a:lnTo>
                  <a:lnTo>
                    <a:pt x="0" y="6"/>
                  </a:lnTo>
                  <a:lnTo>
                    <a:pt x="4" y="13"/>
                  </a:lnTo>
                  <a:lnTo>
                    <a:pt x="0" y="6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8" name="Freeform 772"/>
            <p:cNvSpPr>
              <a:spLocks/>
            </p:cNvSpPr>
            <p:nvPr/>
          </p:nvSpPr>
          <p:spPr bwMode="auto">
            <a:xfrm>
              <a:off x="3349066" y="4937502"/>
              <a:ext cx="15826" cy="19003"/>
            </a:xfrm>
            <a:custGeom>
              <a:avLst/>
              <a:gdLst>
                <a:gd name="T0" fmla="*/ 2147483647 w 21"/>
                <a:gd name="T1" fmla="*/ 2147483647 h 19"/>
                <a:gd name="T2" fmla="*/ 2147483647 w 21"/>
                <a:gd name="T3" fmla="*/ 2147483647 h 19"/>
                <a:gd name="T4" fmla="*/ 2147483647 w 21"/>
                <a:gd name="T5" fmla="*/ 0 h 19"/>
                <a:gd name="T6" fmla="*/ 0 w 21"/>
                <a:gd name="T7" fmla="*/ 2147483647 h 19"/>
                <a:gd name="T8" fmla="*/ 2147483647 w 21"/>
                <a:gd name="T9" fmla="*/ 2147483647 h 19"/>
                <a:gd name="T10" fmla="*/ 2147483647 w 21"/>
                <a:gd name="T11" fmla="*/ 2147483647 h 19"/>
                <a:gd name="T12" fmla="*/ 2147483647 w 21"/>
                <a:gd name="T13" fmla="*/ 2147483647 h 19"/>
                <a:gd name="T14" fmla="*/ 2147483647 w 21"/>
                <a:gd name="T15" fmla="*/ 2147483647 h 19"/>
                <a:gd name="T16" fmla="*/ 2147483647 w 21"/>
                <a:gd name="T17" fmla="*/ 2147483647 h 19"/>
                <a:gd name="T18" fmla="*/ 2147483647 w 21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19"/>
                <a:gd name="T32" fmla="*/ 21 w 21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19">
                  <a:moveTo>
                    <a:pt x="21" y="10"/>
                  </a:moveTo>
                  <a:lnTo>
                    <a:pt x="17" y="4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8" y="19"/>
                  </a:lnTo>
                  <a:lnTo>
                    <a:pt x="6" y="13"/>
                  </a:lnTo>
                  <a:lnTo>
                    <a:pt x="21" y="10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21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19" name="Freeform 773"/>
            <p:cNvSpPr>
              <a:spLocks/>
            </p:cNvSpPr>
            <p:nvPr/>
          </p:nvSpPr>
          <p:spPr bwMode="auto">
            <a:xfrm>
              <a:off x="3353462" y="4947562"/>
              <a:ext cx="15826" cy="14531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7"/>
                <a:gd name="T29" fmla="*/ 19 w 19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7">
                  <a:moveTo>
                    <a:pt x="19" y="13"/>
                  </a:moveTo>
                  <a:lnTo>
                    <a:pt x="19" y="11"/>
                  </a:lnTo>
                  <a:lnTo>
                    <a:pt x="15" y="0"/>
                  </a:lnTo>
                  <a:lnTo>
                    <a:pt x="0" y="3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19" y="13"/>
                  </a:lnTo>
                  <a:lnTo>
                    <a:pt x="19" y="11"/>
                  </a:lnTo>
                  <a:lnTo>
                    <a:pt x="19" y="1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0" name="Freeform 774"/>
            <p:cNvSpPr>
              <a:spLocks/>
            </p:cNvSpPr>
            <p:nvPr/>
          </p:nvSpPr>
          <p:spPr bwMode="auto">
            <a:xfrm>
              <a:off x="3353462" y="4959858"/>
              <a:ext cx="15826" cy="13414"/>
            </a:xfrm>
            <a:custGeom>
              <a:avLst/>
              <a:gdLst>
                <a:gd name="T0" fmla="*/ 2147483647 w 19"/>
                <a:gd name="T1" fmla="*/ 2147483647 h 17"/>
                <a:gd name="T2" fmla="*/ 2147483647 w 19"/>
                <a:gd name="T3" fmla="*/ 2147483647 h 17"/>
                <a:gd name="T4" fmla="*/ 2147483647 w 19"/>
                <a:gd name="T5" fmla="*/ 0 h 17"/>
                <a:gd name="T6" fmla="*/ 0 w 19"/>
                <a:gd name="T7" fmla="*/ 2147483647 h 17"/>
                <a:gd name="T8" fmla="*/ 2147483647 w 19"/>
                <a:gd name="T9" fmla="*/ 2147483647 h 17"/>
                <a:gd name="T10" fmla="*/ 2147483647 w 19"/>
                <a:gd name="T11" fmla="*/ 2147483647 h 17"/>
                <a:gd name="T12" fmla="*/ 2147483647 w 19"/>
                <a:gd name="T13" fmla="*/ 2147483647 h 17"/>
                <a:gd name="T14" fmla="*/ 2147483647 w 19"/>
                <a:gd name="T15" fmla="*/ 2147483647 h 17"/>
                <a:gd name="T16" fmla="*/ 2147483647 w 19"/>
                <a:gd name="T17" fmla="*/ 2147483647 h 17"/>
                <a:gd name="T18" fmla="*/ 2147483647 w 19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7"/>
                <a:gd name="T32" fmla="*/ 19 w 19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7">
                  <a:moveTo>
                    <a:pt x="17" y="17"/>
                  </a:moveTo>
                  <a:lnTo>
                    <a:pt x="19" y="13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17" y="17"/>
                  </a:lnTo>
                  <a:lnTo>
                    <a:pt x="19" y="15"/>
                  </a:lnTo>
                  <a:lnTo>
                    <a:pt x="19" y="13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1" name="Freeform 775"/>
            <p:cNvSpPr>
              <a:spLocks/>
            </p:cNvSpPr>
            <p:nvPr/>
          </p:nvSpPr>
          <p:spPr bwMode="auto">
            <a:xfrm>
              <a:off x="3353462" y="4969919"/>
              <a:ext cx="15826" cy="16767"/>
            </a:xfrm>
            <a:custGeom>
              <a:avLst/>
              <a:gdLst>
                <a:gd name="T0" fmla="*/ 2147483647 w 19"/>
                <a:gd name="T1" fmla="*/ 2147483647 h 20"/>
                <a:gd name="T2" fmla="*/ 2147483647 w 19"/>
                <a:gd name="T3" fmla="*/ 2147483647 h 20"/>
                <a:gd name="T4" fmla="*/ 2147483647 w 19"/>
                <a:gd name="T5" fmla="*/ 2147483647 h 20"/>
                <a:gd name="T6" fmla="*/ 2147483647 w 19"/>
                <a:gd name="T7" fmla="*/ 0 h 20"/>
                <a:gd name="T8" fmla="*/ 0 w 19"/>
                <a:gd name="T9" fmla="*/ 2147483647 h 20"/>
                <a:gd name="T10" fmla="*/ 0 w 19"/>
                <a:gd name="T11" fmla="*/ 2147483647 h 20"/>
                <a:gd name="T12" fmla="*/ 0 w 19"/>
                <a:gd name="T13" fmla="*/ 2147483647 h 20"/>
                <a:gd name="T14" fmla="*/ 0 w 19"/>
                <a:gd name="T15" fmla="*/ 2147483647 h 20"/>
                <a:gd name="T16" fmla="*/ 0 w 19"/>
                <a:gd name="T17" fmla="*/ 2147483647 h 20"/>
                <a:gd name="T18" fmla="*/ 2147483647 w 19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0"/>
                <a:gd name="T32" fmla="*/ 19 w 19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0">
                  <a:moveTo>
                    <a:pt x="15" y="18"/>
                  </a:moveTo>
                  <a:lnTo>
                    <a:pt x="15" y="20"/>
                  </a:lnTo>
                  <a:lnTo>
                    <a:pt x="19" y="6"/>
                  </a:lnTo>
                  <a:lnTo>
                    <a:pt x="6" y="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15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2" name="Freeform 776"/>
            <p:cNvSpPr>
              <a:spLocks/>
            </p:cNvSpPr>
            <p:nvPr/>
          </p:nvSpPr>
          <p:spPr bwMode="auto">
            <a:xfrm>
              <a:off x="3353462" y="4986686"/>
              <a:ext cx="11430" cy="11178"/>
            </a:xfrm>
            <a:custGeom>
              <a:avLst/>
              <a:gdLst>
                <a:gd name="T0" fmla="*/ 2147483647 w 15"/>
                <a:gd name="T1" fmla="*/ 2147483647 h 13"/>
                <a:gd name="T2" fmla="*/ 2147483647 w 15"/>
                <a:gd name="T3" fmla="*/ 2147483647 h 13"/>
                <a:gd name="T4" fmla="*/ 2147483647 w 15"/>
                <a:gd name="T5" fmla="*/ 0 h 13"/>
                <a:gd name="T6" fmla="*/ 0 w 15"/>
                <a:gd name="T7" fmla="*/ 0 h 13"/>
                <a:gd name="T8" fmla="*/ 0 w 15"/>
                <a:gd name="T9" fmla="*/ 2147483647 h 13"/>
                <a:gd name="T10" fmla="*/ 2147483647 w 15"/>
                <a:gd name="T11" fmla="*/ 2147483647 h 13"/>
                <a:gd name="T12" fmla="*/ 0 w 15"/>
                <a:gd name="T13" fmla="*/ 2147483647 h 13"/>
                <a:gd name="T14" fmla="*/ 0 w 15"/>
                <a:gd name="T15" fmla="*/ 2147483647 h 13"/>
                <a:gd name="T16" fmla="*/ 2147483647 w 15"/>
                <a:gd name="T17" fmla="*/ 2147483647 h 13"/>
                <a:gd name="T18" fmla="*/ 2147483647 w 15"/>
                <a:gd name="T19" fmla="*/ 2147483647 h 1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3"/>
                <a:gd name="T32" fmla="*/ 15 w 15"/>
                <a:gd name="T33" fmla="*/ 13 h 1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3">
                  <a:moveTo>
                    <a:pt x="13" y="2"/>
                  </a:moveTo>
                  <a:lnTo>
                    <a:pt x="15" y="7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2" y="1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2" y="13"/>
                  </a:lnTo>
                  <a:lnTo>
                    <a:pt x="13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3" name="Freeform 777"/>
            <p:cNvSpPr>
              <a:spLocks/>
            </p:cNvSpPr>
            <p:nvPr/>
          </p:nvSpPr>
          <p:spPr bwMode="auto">
            <a:xfrm>
              <a:off x="3353462" y="4986686"/>
              <a:ext cx="34289" cy="42477"/>
            </a:xfrm>
            <a:custGeom>
              <a:avLst/>
              <a:gdLst>
                <a:gd name="T0" fmla="*/ 2147483647 w 46"/>
                <a:gd name="T1" fmla="*/ 2147483647 h 50"/>
                <a:gd name="T2" fmla="*/ 2147483647 w 46"/>
                <a:gd name="T3" fmla="*/ 2147483647 h 50"/>
                <a:gd name="T4" fmla="*/ 2147483647 w 46"/>
                <a:gd name="T5" fmla="*/ 0 h 50"/>
                <a:gd name="T6" fmla="*/ 0 w 46"/>
                <a:gd name="T7" fmla="*/ 2147483647 h 50"/>
                <a:gd name="T8" fmla="*/ 2147483647 w 46"/>
                <a:gd name="T9" fmla="*/ 2147483647 h 50"/>
                <a:gd name="T10" fmla="*/ 2147483647 w 46"/>
                <a:gd name="T11" fmla="*/ 2147483647 h 50"/>
                <a:gd name="T12" fmla="*/ 2147483647 w 46"/>
                <a:gd name="T13" fmla="*/ 2147483647 h 50"/>
                <a:gd name="T14" fmla="*/ 2147483647 w 46"/>
                <a:gd name="T15" fmla="*/ 2147483647 h 50"/>
                <a:gd name="T16" fmla="*/ 2147483647 w 46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6"/>
                <a:gd name="T28" fmla="*/ 0 h 50"/>
                <a:gd name="T29" fmla="*/ 46 w 46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6" h="50">
                  <a:moveTo>
                    <a:pt x="44" y="36"/>
                  </a:moveTo>
                  <a:lnTo>
                    <a:pt x="46" y="38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44" y="36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4" name="Freeform 778"/>
            <p:cNvSpPr>
              <a:spLocks/>
            </p:cNvSpPr>
            <p:nvPr/>
          </p:nvSpPr>
          <p:spPr bwMode="auto">
            <a:xfrm>
              <a:off x="3382476" y="5015749"/>
              <a:ext cx="36047" cy="38006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0"/>
                <a:gd name="T19" fmla="*/ 0 h 44"/>
                <a:gd name="T20" fmla="*/ 50 w 50"/>
                <a:gd name="T21" fmla="*/ 44 h 4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0" h="44">
                  <a:moveTo>
                    <a:pt x="46" y="37"/>
                  </a:moveTo>
                  <a:lnTo>
                    <a:pt x="50" y="31"/>
                  </a:lnTo>
                  <a:lnTo>
                    <a:pt x="10" y="0"/>
                  </a:lnTo>
                  <a:lnTo>
                    <a:pt x="0" y="14"/>
                  </a:lnTo>
                  <a:lnTo>
                    <a:pt x="41" y="44"/>
                  </a:lnTo>
                  <a:lnTo>
                    <a:pt x="46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5" name="Freeform 779"/>
            <p:cNvSpPr>
              <a:spLocks/>
            </p:cNvSpPr>
            <p:nvPr/>
          </p:nvSpPr>
          <p:spPr bwMode="auto">
            <a:xfrm>
              <a:off x="3400940" y="4599920"/>
              <a:ext cx="11430" cy="22356"/>
            </a:xfrm>
            <a:custGeom>
              <a:avLst/>
              <a:gdLst>
                <a:gd name="T0" fmla="*/ 2147483647 w 18"/>
                <a:gd name="T1" fmla="*/ 2147483647 h 23"/>
                <a:gd name="T2" fmla="*/ 2147483647 w 18"/>
                <a:gd name="T3" fmla="*/ 2147483647 h 23"/>
                <a:gd name="T4" fmla="*/ 2147483647 w 18"/>
                <a:gd name="T5" fmla="*/ 0 h 23"/>
                <a:gd name="T6" fmla="*/ 0 w 18"/>
                <a:gd name="T7" fmla="*/ 2147483647 h 23"/>
                <a:gd name="T8" fmla="*/ 2147483647 w 18"/>
                <a:gd name="T9" fmla="*/ 2147483647 h 23"/>
                <a:gd name="T10" fmla="*/ 2147483647 w 18"/>
                <a:gd name="T11" fmla="*/ 2147483647 h 23"/>
                <a:gd name="T12" fmla="*/ 2147483647 w 18"/>
                <a:gd name="T13" fmla="*/ 2147483647 h 23"/>
                <a:gd name="T14" fmla="*/ 2147483647 w 18"/>
                <a:gd name="T15" fmla="*/ 2147483647 h 23"/>
                <a:gd name="T16" fmla="*/ 2147483647 w 18"/>
                <a:gd name="T17" fmla="*/ 2147483647 h 23"/>
                <a:gd name="T18" fmla="*/ 2147483647 w 18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"/>
                <a:gd name="T31" fmla="*/ 0 h 23"/>
                <a:gd name="T32" fmla="*/ 18 w 18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" h="23">
                  <a:moveTo>
                    <a:pt x="10" y="6"/>
                  </a:moveTo>
                  <a:lnTo>
                    <a:pt x="18" y="8"/>
                  </a:lnTo>
                  <a:lnTo>
                    <a:pt x="12" y="0"/>
                  </a:lnTo>
                  <a:lnTo>
                    <a:pt x="0" y="12"/>
                  </a:lnTo>
                  <a:lnTo>
                    <a:pt x="6" y="20"/>
                  </a:lnTo>
                  <a:lnTo>
                    <a:pt x="16" y="20"/>
                  </a:lnTo>
                  <a:lnTo>
                    <a:pt x="6" y="20"/>
                  </a:lnTo>
                  <a:lnTo>
                    <a:pt x="12" y="23"/>
                  </a:lnTo>
                  <a:lnTo>
                    <a:pt x="16" y="20"/>
                  </a:lnTo>
                  <a:lnTo>
                    <a:pt x="1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6" name="Freeform 780"/>
            <p:cNvSpPr>
              <a:spLocks/>
            </p:cNvSpPr>
            <p:nvPr/>
          </p:nvSpPr>
          <p:spPr bwMode="auto">
            <a:xfrm>
              <a:off x="3405336" y="4597685"/>
              <a:ext cx="24618" cy="22356"/>
            </a:xfrm>
            <a:custGeom>
              <a:avLst/>
              <a:gdLst>
                <a:gd name="T0" fmla="*/ 2147483647 w 32"/>
                <a:gd name="T1" fmla="*/ 0 h 27"/>
                <a:gd name="T2" fmla="*/ 2147483647 w 32"/>
                <a:gd name="T3" fmla="*/ 0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0 h 27"/>
                <a:gd name="T14" fmla="*/ 2147483647 w 32"/>
                <a:gd name="T15" fmla="*/ 0 h 27"/>
                <a:gd name="T16" fmla="*/ 2147483647 w 32"/>
                <a:gd name="T17" fmla="*/ 0 h 27"/>
                <a:gd name="T18" fmla="*/ 2147483647 w 32"/>
                <a:gd name="T19" fmla="*/ 0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29" y="0"/>
                  </a:moveTo>
                  <a:lnTo>
                    <a:pt x="25" y="0"/>
                  </a:lnTo>
                  <a:lnTo>
                    <a:pt x="0" y="13"/>
                  </a:lnTo>
                  <a:lnTo>
                    <a:pt x="6" y="27"/>
                  </a:lnTo>
                  <a:lnTo>
                    <a:pt x="32" y="15"/>
                  </a:lnTo>
                  <a:lnTo>
                    <a:pt x="29" y="15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7" name="Freeform 781"/>
            <p:cNvSpPr>
              <a:spLocks/>
            </p:cNvSpPr>
            <p:nvPr/>
          </p:nvSpPr>
          <p:spPr bwMode="auto">
            <a:xfrm>
              <a:off x="3427316" y="4597685"/>
              <a:ext cx="14947" cy="11178"/>
            </a:xfrm>
            <a:custGeom>
              <a:avLst/>
              <a:gdLst>
                <a:gd name="T0" fmla="*/ 2147483647 w 19"/>
                <a:gd name="T1" fmla="*/ 0 h 15"/>
                <a:gd name="T2" fmla="*/ 2147483647 w 19"/>
                <a:gd name="T3" fmla="*/ 0 h 15"/>
                <a:gd name="T4" fmla="*/ 0 w 19"/>
                <a:gd name="T5" fmla="*/ 0 h 15"/>
                <a:gd name="T6" fmla="*/ 0 w 19"/>
                <a:gd name="T7" fmla="*/ 2147483647 h 15"/>
                <a:gd name="T8" fmla="*/ 2147483647 w 19"/>
                <a:gd name="T9" fmla="*/ 2147483647 h 15"/>
                <a:gd name="T10" fmla="*/ 2147483647 w 19"/>
                <a:gd name="T11" fmla="*/ 2147483647 h 15"/>
                <a:gd name="T12" fmla="*/ 2147483647 w 19"/>
                <a:gd name="T13" fmla="*/ 0 h 15"/>
                <a:gd name="T14" fmla="*/ 2147483647 w 19"/>
                <a:gd name="T15" fmla="*/ 0 h 15"/>
                <a:gd name="T16" fmla="*/ 2147483647 w 19"/>
                <a:gd name="T17" fmla="*/ 0 h 15"/>
                <a:gd name="T18" fmla="*/ 2147483647 w 19"/>
                <a:gd name="T19" fmla="*/ 0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5"/>
                <a:gd name="T32" fmla="*/ 19 w 19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5">
                  <a:moveTo>
                    <a:pt x="19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5"/>
                  </a:lnTo>
                  <a:lnTo>
                    <a:pt x="13" y="15"/>
                  </a:lnTo>
                  <a:lnTo>
                    <a:pt x="9" y="13"/>
                  </a:lnTo>
                  <a:lnTo>
                    <a:pt x="19" y="0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8" name="Freeform 782"/>
            <p:cNvSpPr>
              <a:spLocks/>
            </p:cNvSpPr>
            <p:nvPr/>
          </p:nvSpPr>
          <p:spPr bwMode="auto">
            <a:xfrm>
              <a:off x="3435229" y="4597685"/>
              <a:ext cx="24618" cy="22356"/>
            </a:xfrm>
            <a:custGeom>
              <a:avLst/>
              <a:gdLst>
                <a:gd name="T0" fmla="*/ 2147483647 w 33"/>
                <a:gd name="T1" fmla="*/ 2147483647 h 27"/>
                <a:gd name="T2" fmla="*/ 2147483647 w 33"/>
                <a:gd name="T3" fmla="*/ 2147483647 h 27"/>
                <a:gd name="T4" fmla="*/ 2147483647 w 33"/>
                <a:gd name="T5" fmla="*/ 0 h 27"/>
                <a:gd name="T6" fmla="*/ 0 w 33"/>
                <a:gd name="T7" fmla="*/ 2147483647 h 27"/>
                <a:gd name="T8" fmla="*/ 2147483647 w 33"/>
                <a:gd name="T9" fmla="*/ 2147483647 h 27"/>
                <a:gd name="T10" fmla="*/ 2147483647 w 33"/>
                <a:gd name="T11" fmla="*/ 2147483647 h 27"/>
                <a:gd name="T12" fmla="*/ 2147483647 w 33"/>
                <a:gd name="T13" fmla="*/ 2147483647 h 27"/>
                <a:gd name="T14" fmla="*/ 2147483647 w 33"/>
                <a:gd name="T15" fmla="*/ 2147483647 h 27"/>
                <a:gd name="T16" fmla="*/ 2147483647 w 33"/>
                <a:gd name="T17" fmla="*/ 2147483647 h 27"/>
                <a:gd name="T18" fmla="*/ 2147483647 w 3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"/>
                <a:gd name="T31" fmla="*/ 0 h 27"/>
                <a:gd name="T32" fmla="*/ 33 w 3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" h="27">
                  <a:moveTo>
                    <a:pt x="33" y="17"/>
                  </a:moveTo>
                  <a:lnTo>
                    <a:pt x="29" y="1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19" y="27"/>
                  </a:lnTo>
                  <a:lnTo>
                    <a:pt x="18" y="23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29" y="13"/>
                  </a:lnTo>
                  <a:lnTo>
                    <a:pt x="33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29" name="Freeform 783"/>
            <p:cNvSpPr>
              <a:spLocks/>
            </p:cNvSpPr>
            <p:nvPr/>
          </p:nvSpPr>
          <p:spPr bwMode="auto">
            <a:xfrm>
              <a:off x="3449296" y="4613334"/>
              <a:ext cx="14946" cy="1564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0 h 23"/>
                <a:gd name="T6" fmla="*/ 0 w 21"/>
                <a:gd name="T7" fmla="*/ 2147483647 h 23"/>
                <a:gd name="T8" fmla="*/ 2147483647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2147483647 w 2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3"/>
                <a:gd name="T32" fmla="*/ 21 w 2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3">
                  <a:moveTo>
                    <a:pt x="21" y="23"/>
                  </a:moveTo>
                  <a:lnTo>
                    <a:pt x="21" y="17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7"/>
                  </a:lnTo>
                  <a:lnTo>
                    <a:pt x="21" y="23"/>
                  </a:lnTo>
                  <a:lnTo>
                    <a:pt x="21" y="19"/>
                  </a:lnTo>
                  <a:lnTo>
                    <a:pt x="21" y="17"/>
                  </a:lnTo>
                  <a:lnTo>
                    <a:pt x="21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0" name="Freeform 784"/>
            <p:cNvSpPr>
              <a:spLocks/>
            </p:cNvSpPr>
            <p:nvPr/>
          </p:nvSpPr>
          <p:spPr bwMode="auto">
            <a:xfrm>
              <a:off x="3442263" y="4627866"/>
              <a:ext cx="21980" cy="40241"/>
            </a:xfrm>
            <a:custGeom>
              <a:avLst/>
              <a:gdLst>
                <a:gd name="T0" fmla="*/ 2147483647 w 29"/>
                <a:gd name="T1" fmla="*/ 2147483647 h 48"/>
                <a:gd name="T2" fmla="*/ 2147483647 w 29"/>
                <a:gd name="T3" fmla="*/ 2147483647 h 48"/>
                <a:gd name="T4" fmla="*/ 2147483647 w 29"/>
                <a:gd name="T5" fmla="*/ 2147483647 h 48"/>
                <a:gd name="T6" fmla="*/ 2147483647 w 29"/>
                <a:gd name="T7" fmla="*/ 0 h 48"/>
                <a:gd name="T8" fmla="*/ 0 w 29"/>
                <a:gd name="T9" fmla="*/ 2147483647 h 48"/>
                <a:gd name="T10" fmla="*/ 2147483647 w 29"/>
                <a:gd name="T11" fmla="*/ 2147483647 h 48"/>
                <a:gd name="T12" fmla="*/ 2147483647 w 29"/>
                <a:gd name="T13" fmla="*/ 2147483647 h 48"/>
                <a:gd name="T14" fmla="*/ 2147483647 w 29"/>
                <a:gd name="T15" fmla="*/ 2147483647 h 48"/>
                <a:gd name="T16" fmla="*/ 2147483647 w 29"/>
                <a:gd name="T17" fmla="*/ 2147483647 h 48"/>
                <a:gd name="T18" fmla="*/ 2147483647 w 29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48"/>
                <a:gd name="T32" fmla="*/ 29 w 29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48">
                  <a:moveTo>
                    <a:pt x="13" y="48"/>
                  </a:moveTo>
                  <a:lnTo>
                    <a:pt x="15" y="46"/>
                  </a:lnTo>
                  <a:lnTo>
                    <a:pt x="29" y="6"/>
                  </a:lnTo>
                  <a:lnTo>
                    <a:pt x="13" y="0"/>
                  </a:lnTo>
                  <a:lnTo>
                    <a:pt x="0" y="41"/>
                  </a:lnTo>
                  <a:lnTo>
                    <a:pt x="2" y="39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3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1" name="Freeform 785"/>
            <p:cNvSpPr>
              <a:spLocks/>
            </p:cNvSpPr>
            <p:nvPr/>
          </p:nvSpPr>
          <p:spPr bwMode="auto">
            <a:xfrm>
              <a:off x="3440504" y="4663636"/>
              <a:ext cx="13188" cy="15649"/>
            </a:xfrm>
            <a:custGeom>
              <a:avLst/>
              <a:gdLst>
                <a:gd name="T0" fmla="*/ 2147483647 w 19"/>
                <a:gd name="T1" fmla="*/ 2147483647 h 23"/>
                <a:gd name="T2" fmla="*/ 2147483647 w 19"/>
                <a:gd name="T3" fmla="*/ 2147483647 h 23"/>
                <a:gd name="T4" fmla="*/ 2147483647 w 19"/>
                <a:gd name="T5" fmla="*/ 2147483647 h 23"/>
                <a:gd name="T6" fmla="*/ 2147483647 w 19"/>
                <a:gd name="T7" fmla="*/ 0 h 23"/>
                <a:gd name="T8" fmla="*/ 0 w 19"/>
                <a:gd name="T9" fmla="*/ 2147483647 h 23"/>
                <a:gd name="T10" fmla="*/ 2147483647 w 19"/>
                <a:gd name="T11" fmla="*/ 2147483647 h 23"/>
                <a:gd name="T12" fmla="*/ 2147483647 w 19"/>
                <a:gd name="T13" fmla="*/ 2147483647 h 23"/>
                <a:gd name="T14" fmla="*/ 2147483647 w 19"/>
                <a:gd name="T15" fmla="*/ 2147483647 h 23"/>
                <a:gd name="T16" fmla="*/ 2147483647 w 19"/>
                <a:gd name="T17" fmla="*/ 2147483647 h 23"/>
                <a:gd name="T18" fmla="*/ 2147483647 w 19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3"/>
                <a:gd name="T32" fmla="*/ 19 w 19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3">
                  <a:moveTo>
                    <a:pt x="8" y="23"/>
                  </a:moveTo>
                  <a:lnTo>
                    <a:pt x="12" y="21"/>
                  </a:lnTo>
                  <a:lnTo>
                    <a:pt x="19" y="9"/>
                  </a:lnTo>
                  <a:lnTo>
                    <a:pt x="8" y="0"/>
                  </a:lnTo>
                  <a:lnTo>
                    <a:pt x="0" y="9"/>
                  </a:lnTo>
                  <a:lnTo>
                    <a:pt x="4" y="7"/>
                  </a:lnTo>
                  <a:lnTo>
                    <a:pt x="8" y="23"/>
                  </a:lnTo>
                  <a:lnTo>
                    <a:pt x="10" y="21"/>
                  </a:lnTo>
                  <a:lnTo>
                    <a:pt x="12" y="19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2" name="Freeform 786"/>
            <p:cNvSpPr>
              <a:spLocks/>
            </p:cNvSpPr>
            <p:nvPr/>
          </p:nvSpPr>
          <p:spPr bwMode="auto">
            <a:xfrm>
              <a:off x="3427316" y="4664754"/>
              <a:ext cx="15826" cy="20121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2147483647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0 w 19"/>
                <a:gd name="T17" fmla="*/ 2147483647 h 19"/>
                <a:gd name="T18" fmla="*/ 2147483647 w 19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9"/>
                <a:gd name="T32" fmla="*/ 19 w 19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9">
                  <a:moveTo>
                    <a:pt x="15" y="14"/>
                  </a:moveTo>
                  <a:lnTo>
                    <a:pt x="9" y="19"/>
                  </a:lnTo>
                  <a:lnTo>
                    <a:pt x="19" y="16"/>
                  </a:lnTo>
                  <a:lnTo>
                    <a:pt x="1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8"/>
                  </a:lnTo>
                  <a:lnTo>
                    <a:pt x="15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3" name="Freeform 787"/>
            <p:cNvSpPr>
              <a:spLocks/>
            </p:cNvSpPr>
            <p:nvPr/>
          </p:nvSpPr>
          <p:spPr bwMode="auto">
            <a:xfrm>
              <a:off x="3426437" y="4674815"/>
              <a:ext cx="14067" cy="10060"/>
            </a:xfrm>
            <a:custGeom>
              <a:avLst/>
              <a:gdLst>
                <a:gd name="T0" fmla="*/ 2147483647 w 19"/>
                <a:gd name="T1" fmla="*/ 2147483647 h 11"/>
                <a:gd name="T2" fmla="*/ 2147483647 w 19"/>
                <a:gd name="T3" fmla="*/ 2147483647 h 11"/>
                <a:gd name="T4" fmla="*/ 2147483647 w 19"/>
                <a:gd name="T5" fmla="*/ 2147483647 h 11"/>
                <a:gd name="T6" fmla="*/ 2147483647 w 19"/>
                <a:gd name="T7" fmla="*/ 0 h 11"/>
                <a:gd name="T8" fmla="*/ 2147483647 w 19"/>
                <a:gd name="T9" fmla="*/ 2147483647 h 11"/>
                <a:gd name="T10" fmla="*/ 0 w 19"/>
                <a:gd name="T11" fmla="*/ 2147483647 h 11"/>
                <a:gd name="T12" fmla="*/ 2147483647 w 19"/>
                <a:gd name="T13" fmla="*/ 2147483647 h 11"/>
                <a:gd name="T14" fmla="*/ 0 w 19"/>
                <a:gd name="T15" fmla="*/ 2147483647 h 11"/>
                <a:gd name="T16" fmla="*/ 0 w 19"/>
                <a:gd name="T17" fmla="*/ 2147483647 h 11"/>
                <a:gd name="T18" fmla="*/ 2147483647 w 19"/>
                <a:gd name="T19" fmla="*/ 2147483647 h 1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11"/>
                <a:gd name="T32" fmla="*/ 19 w 19"/>
                <a:gd name="T33" fmla="*/ 11 h 1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11">
                  <a:moveTo>
                    <a:pt x="17" y="6"/>
                  </a:moveTo>
                  <a:lnTo>
                    <a:pt x="15" y="11"/>
                  </a:lnTo>
                  <a:lnTo>
                    <a:pt x="19" y="6"/>
                  </a:lnTo>
                  <a:lnTo>
                    <a:pt x="4" y="0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7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4" name="Freeform 788"/>
            <p:cNvSpPr>
              <a:spLocks/>
            </p:cNvSpPr>
            <p:nvPr/>
          </p:nvSpPr>
          <p:spPr bwMode="auto">
            <a:xfrm>
              <a:off x="3426437" y="4678168"/>
              <a:ext cx="14067" cy="12296"/>
            </a:xfrm>
            <a:custGeom>
              <a:avLst/>
              <a:gdLst>
                <a:gd name="T0" fmla="*/ 2147483647 w 17"/>
                <a:gd name="T1" fmla="*/ 2147483647 h 15"/>
                <a:gd name="T2" fmla="*/ 2147483647 w 17"/>
                <a:gd name="T3" fmla="*/ 2147483647 h 15"/>
                <a:gd name="T4" fmla="*/ 2147483647 w 17"/>
                <a:gd name="T5" fmla="*/ 0 h 15"/>
                <a:gd name="T6" fmla="*/ 0 w 17"/>
                <a:gd name="T7" fmla="*/ 2147483647 h 15"/>
                <a:gd name="T8" fmla="*/ 2147483647 w 17"/>
                <a:gd name="T9" fmla="*/ 2147483647 h 15"/>
                <a:gd name="T10" fmla="*/ 2147483647 w 17"/>
                <a:gd name="T11" fmla="*/ 2147483647 h 15"/>
                <a:gd name="T12" fmla="*/ 2147483647 w 17"/>
                <a:gd name="T13" fmla="*/ 2147483647 h 15"/>
                <a:gd name="T14" fmla="*/ 2147483647 w 17"/>
                <a:gd name="T15" fmla="*/ 2147483647 h 15"/>
                <a:gd name="T16" fmla="*/ 2147483647 w 17"/>
                <a:gd name="T17" fmla="*/ 2147483647 h 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7"/>
                <a:gd name="T28" fmla="*/ 0 h 15"/>
                <a:gd name="T29" fmla="*/ 17 w 17"/>
                <a:gd name="T30" fmla="*/ 15 h 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7" h="15">
                  <a:moveTo>
                    <a:pt x="17" y="7"/>
                  </a:moveTo>
                  <a:lnTo>
                    <a:pt x="17" y="11"/>
                  </a:lnTo>
                  <a:lnTo>
                    <a:pt x="17" y="0"/>
                  </a:lnTo>
                  <a:lnTo>
                    <a:pt x="0" y="2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4" y="15"/>
                  </a:lnTo>
                  <a:lnTo>
                    <a:pt x="17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5" name="Freeform 789"/>
            <p:cNvSpPr>
              <a:spLocks/>
            </p:cNvSpPr>
            <p:nvPr/>
          </p:nvSpPr>
          <p:spPr bwMode="auto">
            <a:xfrm>
              <a:off x="3427316" y="4684875"/>
              <a:ext cx="24618" cy="29063"/>
            </a:xfrm>
            <a:custGeom>
              <a:avLst/>
              <a:gdLst>
                <a:gd name="T0" fmla="*/ 2147483647 w 28"/>
                <a:gd name="T1" fmla="*/ 2147483647 h 33"/>
                <a:gd name="T2" fmla="*/ 2147483647 w 28"/>
                <a:gd name="T3" fmla="*/ 2147483647 h 33"/>
                <a:gd name="T4" fmla="*/ 2147483647 w 28"/>
                <a:gd name="T5" fmla="*/ 0 h 33"/>
                <a:gd name="T6" fmla="*/ 0 w 28"/>
                <a:gd name="T7" fmla="*/ 2147483647 h 33"/>
                <a:gd name="T8" fmla="*/ 2147483647 w 28"/>
                <a:gd name="T9" fmla="*/ 2147483647 h 33"/>
                <a:gd name="T10" fmla="*/ 2147483647 w 28"/>
                <a:gd name="T11" fmla="*/ 2147483647 h 33"/>
                <a:gd name="T12" fmla="*/ 2147483647 w 28"/>
                <a:gd name="T13" fmla="*/ 2147483647 h 33"/>
                <a:gd name="T14" fmla="*/ 2147483647 w 28"/>
                <a:gd name="T15" fmla="*/ 2147483647 h 33"/>
                <a:gd name="T16" fmla="*/ 2147483647 w 28"/>
                <a:gd name="T17" fmla="*/ 2147483647 h 33"/>
                <a:gd name="T18" fmla="*/ 2147483647 w 28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8"/>
                <a:gd name="T31" fmla="*/ 0 h 33"/>
                <a:gd name="T32" fmla="*/ 28 w 28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8" h="33">
                  <a:moveTo>
                    <a:pt x="28" y="27"/>
                  </a:moveTo>
                  <a:lnTo>
                    <a:pt x="26" y="25"/>
                  </a:lnTo>
                  <a:lnTo>
                    <a:pt x="13" y="0"/>
                  </a:lnTo>
                  <a:lnTo>
                    <a:pt x="0" y="8"/>
                  </a:lnTo>
                  <a:lnTo>
                    <a:pt x="13" y="33"/>
                  </a:lnTo>
                  <a:lnTo>
                    <a:pt x="11" y="31"/>
                  </a:lnTo>
                  <a:lnTo>
                    <a:pt x="28" y="27"/>
                  </a:lnTo>
                  <a:lnTo>
                    <a:pt x="28" y="25"/>
                  </a:lnTo>
                  <a:lnTo>
                    <a:pt x="26" y="25"/>
                  </a:lnTo>
                  <a:lnTo>
                    <a:pt x="2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6" name="Freeform 790"/>
            <p:cNvSpPr>
              <a:spLocks/>
            </p:cNvSpPr>
            <p:nvPr/>
          </p:nvSpPr>
          <p:spPr bwMode="auto">
            <a:xfrm>
              <a:off x="3440504" y="4710585"/>
              <a:ext cx="13188" cy="15649"/>
            </a:xfrm>
            <a:custGeom>
              <a:avLst/>
              <a:gdLst>
                <a:gd name="T0" fmla="*/ 2147483647 w 19"/>
                <a:gd name="T1" fmla="*/ 2147483647 h 21"/>
                <a:gd name="T2" fmla="*/ 2147483647 w 19"/>
                <a:gd name="T3" fmla="*/ 2147483647 h 21"/>
                <a:gd name="T4" fmla="*/ 2147483647 w 19"/>
                <a:gd name="T5" fmla="*/ 0 h 21"/>
                <a:gd name="T6" fmla="*/ 0 w 19"/>
                <a:gd name="T7" fmla="*/ 2147483647 h 21"/>
                <a:gd name="T8" fmla="*/ 2147483647 w 19"/>
                <a:gd name="T9" fmla="*/ 2147483647 h 21"/>
                <a:gd name="T10" fmla="*/ 2147483647 w 19"/>
                <a:gd name="T11" fmla="*/ 2147483647 h 21"/>
                <a:gd name="T12" fmla="*/ 2147483647 w 19"/>
                <a:gd name="T13" fmla="*/ 2147483647 h 21"/>
                <a:gd name="T14" fmla="*/ 2147483647 w 19"/>
                <a:gd name="T15" fmla="*/ 2147483647 h 21"/>
                <a:gd name="T16" fmla="*/ 2147483647 w 19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21"/>
                <a:gd name="T29" fmla="*/ 19 w 19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21">
                  <a:moveTo>
                    <a:pt x="19" y="12"/>
                  </a:moveTo>
                  <a:lnTo>
                    <a:pt x="19" y="16"/>
                  </a:lnTo>
                  <a:lnTo>
                    <a:pt x="17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19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7" name="Freeform 791"/>
            <p:cNvSpPr>
              <a:spLocks/>
            </p:cNvSpPr>
            <p:nvPr/>
          </p:nvSpPr>
          <p:spPr bwMode="auto">
            <a:xfrm>
              <a:off x="3442263" y="4717292"/>
              <a:ext cx="14067" cy="15649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0 h 19"/>
                <a:gd name="T6" fmla="*/ 0 w 15"/>
                <a:gd name="T7" fmla="*/ 2147483647 h 19"/>
                <a:gd name="T8" fmla="*/ 2147483647 w 15"/>
                <a:gd name="T9" fmla="*/ 2147483647 h 19"/>
                <a:gd name="T10" fmla="*/ 2147483647 w 15"/>
                <a:gd name="T11" fmla="*/ 2147483647 h 19"/>
                <a:gd name="T12" fmla="*/ 2147483647 w 15"/>
                <a:gd name="T13" fmla="*/ 2147483647 h 19"/>
                <a:gd name="T14" fmla="*/ 2147483647 w 15"/>
                <a:gd name="T15" fmla="*/ 2147483647 h 19"/>
                <a:gd name="T16" fmla="*/ 2147483647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6" y="2"/>
                  </a:moveTo>
                  <a:lnTo>
                    <a:pt x="15" y="4"/>
                  </a:lnTo>
                  <a:lnTo>
                    <a:pt x="13" y="0"/>
                  </a:lnTo>
                  <a:lnTo>
                    <a:pt x="0" y="9"/>
                  </a:lnTo>
                  <a:lnTo>
                    <a:pt x="4" y="13"/>
                  </a:lnTo>
                  <a:lnTo>
                    <a:pt x="13" y="15"/>
                  </a:lnTo>
                  <a:lnTo>
                    <a:pt x="4" y="13"/>
                  </a:lnTo>
                  <a:lnTo>
                    <a:pt x="8" y="19"/>
                  </a:lnTo>
                  <a:lnTo>
                    <a:pt x="13" y="15"/>
                  </a:lnTo>
                  <a:lnTo>
                    <a:pt x="6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8" name="Freeform 792"/>
            <p:cNvSpPr>
              <a:spLocks/>
            </p:cNvSpPr>
            <p:nvPr/>
          </p:nvSpPr>
          <p:spPr bwMode="auto">
            <a:xfrm>
              <a:off x="3446659" y="4710585"/>
              <a:ext cx="25497" cy="19003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0 w 32"/>
                <a:gd name="T5" fmla="*/ 2147483647 h 27"/>
                <a:gd name="T6" fmla="*/ 2147483647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0 h 27"/>
                <a:gd name="T16" fmla="*/ 2147483647 w 32"/>
                <a:gd name="T17" fmla="*/ 2147483647 h 27"/>
                <a:gd name="T18" fmla="*/ 2147483647 w 32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2"/>
                <a:gd name="T31" fmla="*/ 0 h 27"/>
                <a:gd name="T32" fmla="*/ 32 w 32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2" h="27">
                  <a:moveTo>
                    <a:pt x="32" y="6"/>
                  </a:moveTo>
                  <a:lnTo>
                    <a:pt x="23" y="2"/>
                  </a:lnTo>
                  <a:lnTo>
                    <a:pt x="0" y="14"/>
                  </a:lnTo>
                  <a:lnTo>
                    <a:pt x="7" y="27"/>
                  </a:lnTo>
                  <a:lnTo>
                    <a:pt x="28" y="18"/>
                  </a:lnTo>
                  <a:lnTo>
                    <a:pt x="19" y="14"/>
                  </a:lnTo>
                  <a:lnTo>
                    <a:pt x="32" y="6"/>
                  </a:lnTo>
                  <a:lnTo>
                    <a:pt x="28" y="0"/>
                  </a:lnTo>
                  <a:lnTo>
                    <a:pt x="23" y="2"/>
                  </a:lnTo>
                  <a:lnTo>
                    <a:pt x="3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39" name="Freeform 793"/>
            <p:cNvSpPr>
              <a:spLocks/>
            </p:cNvSpPr>
            <p:nvPr/>
          </p:nvSpPr>
          <p:spPr bwMode="auto">
            <a:xfrm>
              <a:off x="3463364" y="4713938"/>
              <a:ext cx="26376" cy="32417"/>
            </a:xfrm>
            <a:custGeom>
              <a:avLst/>
              <a:gdLst>
                <a:gd name="T0" fmla="*/ 2147483647 w 34"/>
                <a:gd name="T1" fmla="*/ 2147483647 h 40"/>
                <a:gd name="T2" fmla="*/ 2147483647 w 34"/>
                <a:gd name="T3" fmla="*/ 0 h 40"/>
                <a:gd name="T4" fmla="*/ 0 w 34"/>
                <a:gd name="T5" fmla="*/ 2147483647 h 40"/>
                <a:gd name="T6" fmla="*/ 2147483647 w 34"/>
                <a:gd name="T7" fmla="*/ 2147483647 h 40"/>
                <a:gd name="T8" fmla="*/ 2147483647 w 34"/>
                <a:gd name="T9" fmla="*/ 2147483647 h 40"/>
                <a:gd name="T10" fmla="*/ 2147483647 w 34"/>
                <a:gd name="T11" fmla="*/ 2147483647 h 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"/>
                <a:gd name="T19" fmla="*/ 0 h 40"/>
                <a:gd name="T20" fmla="*/ 34 w 34"/>
                <a:gd name="T21" fmla="*/ 40 h 4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" h="40">
                  <a:moveTo>
                    <a:pt x="34" y="31"/>
                  </a:moveTo>
                  <a:lnTo>
                    <a:pt x="13" y="0"/>
                  </a:lnTo>
                  <a:lnTo>
                    <a:pt x="0" y="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34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0" name="Freeform 794"/>
            <p:cNvSpPr>
              <a:spLocks/>
            </p:cNvSpPr>
            <p:nvPr/>
          </p:nvSpPr>
          <p:spPr bwMode="auto">
            <a:xfrm>
              <a:off x="3474793" y="4740766"/>
              <a:ext cx="36927" cy="50302"/>
            </a:xfrm>
            <a:custGeom>
              <a:avLst/>
              <a:gdLst>
                <a:gd name="T0" fmla="*/ 2147483647 w 44"/>
                <a:gd name="T1" fmla="*/ 2147483647 h 57"/>
                <a:gd name="T2" fmla="*/ 2147483647 w 44"/>
                <a:gd name="T3" fmla="*/ 2147483647 h 57"/>
                <a:gd name="T4" fmla="*/ 2147483647 w 44"/>
                <a:gd name="T5" fmla="*/ 0 h 57"/>
                <a:gd name="T6" fmla="*/ 0 w 44"/>
                <a:gd name="T7" fmla="*/ 2147483647 h 57"/>
                <a:gd name="T8" fmla="*/ 2147483647 w 44"/>
                <a:gd name="T9" fmla="*/ 2147483647 h 57"/>
                <a:gd name="T10" fmla="*/ 2147483647 w 44"/>
                <a:gd name="T11" fmla="*/ 2147483647 h 57"/>
                <a:gd name="T12" fmla="*/ 2147483647 w 44"/>
                <a:gd name="T13" fmla="*/ 2147483647 h 57"/>
                <a:gd name="T14" fmla="*/ 2147483647 w 44"/>
                <a:gd name="T15" fmla="*/ 2147483647 h 57"/>
                <a:gd name="T16" fmla="*/ 2147483647 w 44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4"/>
                <a:gd name="T28" fmla="*/ 0 h 57"/>
                <a:gd name="T29" fmla="*/ 44 w 44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4" h="57">
                  <a:moveTo>
                    <a:pt x="44" y="52"/>
                  </a:moveTo>
                  <a:lnTo>
                    <a:pt x="42" y="50"/>
                  </a:lnTo>
                  <a:lnTo>
                    <a:pt x="13" y="0"/>
                  </a:lnTo>
                  <a:lnTo>
                    <a:pt x="0" y="7"/>
                  </a:lnTo>
                  <a:lnTo>
                    <a:pt x="29" y="57"/>
                  </a:lnTo>
                  <a:lnTo>
                    <a:pt x="27" y="55"/>
                  </a:lnTo>
                  <a:lnTo>
                    <a:pt x="44" y="52"/>
                  </a:lnTo>
                  <a:lnTo>
                    <a:pt x="42" y="50"/>
                  </a:lnTo>
                  <a:lnTo>
                    <a:pt x="44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1" name="Freeform 795"/>
            <p:cNvSpPr>
              <a:spLocks/>
            </p:cNvSpPr>
            <p:nvPr/>
          </p:nvSpPr>
          <p:spPr bwMode="auto">
            <a:xfrm>
              <a:off x="3496774" y="4783243"/>
              <a:ext cx="14946" cy="27946"/>
            </a:xfrm>
            <a:custGeom>
              <a:avLst/>
              <a:gdLst>
                <a:gd name="T0" fmla="*/ 2147483647 w 21"/>
                <a:gd name="T1" fmla="*/ 2147483647 h 30"/>
                <a:gd name="T2" fmla="*/ 2147483647 w 21"/>
                <a:gd name="T3" fmla="*/ 2147483647 h 30"/>
                <a:gd name="T4" fmla="*/ 2147483647 w 21"/>
                <a:gd name="T5" fmla="*/ 0 h 30"/>
                <a:gd name="T6" fmla="*/ 0 w 21"/>
                <a:gd name="T7" fmla="*/ 2147483647 h 30"/>
                <a:gd name="T8" fmla="*/ 2147483647 w 21"/>
                <a:gd name="T9" fmla="*/ 2147483647 h 30"/>
                <a:gd name="T10" fmla="*/ 2147483647 w 21"/>
                <a:gd name="T11" fmla="*/ 2147483647 h 30"/>
                <a:gd name="T12" fmla="*/ 2147483647 w 21"/>
                <a:gd name="T13" fmla="*/ 2147483647 h 30"/>
                <a:gd name="T14" fmla="*/ 2147483647 w 21"/>
                <a:gd name="T15" fmla="*/ 2147483647 h 30"/>
                <a:gd name="T16" fmla="*/ 2147483647 w 21"/>
                <a:gd name="T17" fmla="*/ 2147483647 h 30"/>
                <a:gd name="T18" fmla="*/ 2147483647 w 21"/>
                <a:gd name="T19" fmla="*/ 2147483647 h 3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30"/>
                <a:gd name="T32" fmla="*/ 21 w 21"/>
                <a:gd name="T33" fmla="*/ 30 h 3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30">
                  <a:moveTo>
                    <a:pt x="19" y="30"/>
                  </a:moveTo>
                  <a:lnTo>
                    <a:pt x="21" y="23"/>
                  </a:lnTo>
                  <a:lnTo>
                    <a:pt x="17" y="0"/>
                  </a:lnTo>
                  <a:lnTo>
                    <a:pt x="0" y="3"/>
                  </a:lnTo>
                  <a:lnTo>
                    <a:pt x="4" y="26"/>
                  </a:lnTo>
                  <a:lnTo>
                    <a:pt x="6" y="21"/>
                  </a:lnTo>
                  <a:lnTo>
                    <a:pt x="19" y="30"/>
                  </a:lnTo>
                  <a:lnTo>
                    <a:pt x="21" y="26"/>
                  </a:lnTo>
                  <a:lnTo>
                    <a:pt x="21" y="23"/>
                  </a:lnTo>
                  <a:lnTo>
                    <a:pt x="19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2" name="Freeform 796"/>
            <p:cNvSpPr>
              <a:spLocks/>
            </p:cNvSpPr>
            <p:nvPr/>
          </p:nvSpPr>
          <p:spPr bwMode="auto">
            <a:xfrm>
              <a:off x="3494136" y="4803363"/>
              <a:ext cx="17584" cy="20121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8" y="23"/>
                  </a:moveTo>
                  <a:lnTo>
                    <a:pt x="13" y="21"/>
                  </a:lnTo>
                  <a:lnTo>
                    <a:pt x="23" y="9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6" y="7"/>
                  </a:lnTo>
                  <a:lnTo>
                    <a:pt x="8" y="23"/>
                  </a:lnTo>
                  <a:lnTo>
                    <a:pt x="11" y="23"/>
                  </a:lnTo>
                  <a:lnTo>
                    <a:pt x="13" y="21"/>
                  </a:lnTo>
                  <a:lnTo>
                    <a:pt x="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3" name="Freeform 797"/>
            <p:cNvSpPr>
              <a:spLocks/>
            </p:cNvSpPr>
            <p:nvPr/>
          </p:nvSpPr>
          <p:spPr bwMode="auto">
            <a:xfrm>
              <a:off x="3486223" y="4811188"/>
              <a:ext cx="12309" cy="12296"/>
            </a:xfrm>
            <a:custGeom>
              <a:avLst/>
              <a:gdLst>
                <a:gd name="T0" fmla="*/ 2147483647 w 20"/>
                <a:gd name="T1" fmla="*/ 2147483647 h 18"/>
                <a:gd name="T2" fmla="*/ 2147483647 w 20"/>
                <a:gd name="T3" fmla="*/ 2147483647 h 18"/>
                <a:gd name="T4" fmla="*/ 2147483647 w 20"/>
                <a:gd name="T5" fmla="*/ 2147483647 h 18"/>
                <a:gd name="T6" fmla="*/ 2147483647 w 20"/>
                <a:gd name="T7" fmla="*/ 0 h 18"/>
                <a:gd name="T8" fmla="*/ 2147483647 w 20"/>
                <a:gd name="T9" fmla="*/ 2147483647 h 18"/>
                <a:gd name="T10" fmla="*/ 0 w 20"/>
                <a:gd name="T11" fmla="*/ 2147483647 h 18"/>
                <a:gd name="T12" fmla="*/ 2147483647 w 20"/>
                <a:gd name="T13" fmla="*/ 2147483647 h 18"/>
                <a:gd name="T14" fmla="*/ 0 w 20"/>
                <a:gd name="T15" fmla="*/ 2147483647 h 18"/>
                <a:gd name="T16" fmla="*/ 2147483647 w 20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8"/>
                <a:gd name="T29" fmla="*/ 20 w 20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8">
                  <a:moveTo>
                    <a:pt x="8" y="18"/>
                  </a:moveTo>
                  <a:lnTo>
                    <a:pt x="4" y="18"/>
                  </a:lnTo>
                  <a:lnTo>
                    <a:pt x="20" y="16"/>
                  </a:lnTo>
                  <a:lnTo>
                    <a:pt x="18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8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4" name="Freeform 798"/>
            <p:cNvSpPr>
              <a:spLocks/>
            </p:cNvSpPr>
            <p:nvPr/>
          </p:nvSpPr>
          <p:spPr bwMode="auto">
            <a:xfrm>
              <a:off x="3479190" y="4811188"/>
              <a:ext cx="11429" cy="13414"/>
            </a:xfrm>
            <a:custGeom>
              <a:avLst/>
              <a:gdLst>
                <a:gd name="T0" fmla="*/ 2147483647 w 15"/>
                <a:gd name="T1" fmla="*/ 2147483647 h 18"/>
                <a:gd name="T2" fmla="*/ 2147483647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0 h 18"/>
                <a:gd name="T8" fmla="*/ 2147483647 w 15"/>
                <a:gd name="T9" fmla="*/ 2147483647 h 18"/>
                <a:gd name="T10" fmla="*/ 0 w 15"/>
                <a:gd name="T11" fmla="*/ 2147483647 h 18"/>
                <a:gd name="T12" fmla="*/ 2147483647 w 15"/>
                <a:gd name="T13" fmla="*/ 2147483647 h 18"/>
                <a:gd name="T14" fmla="*/ 0 w 15"/>
                <a:gd name="T15" fmla="*/ 2147483647 h 18"/>
                <a:gd name="T16" fmla="*/ 0 w 15"/>
                <a:gd name="T17" fmla="*/ 2147483647 h 18"/>
                <a:gd name="T18" fmla="*/ 2147483647 w 15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8"/>
                <a:gd name="T32" fmla="*/ 15 w 15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8">
                  <a:moveTo>
                    <a:pt x="15" y="10"/>
                  </a:moveTo>
                  <a:lnTo>
                    <a:pt x="11" y="18"/>
                  </a:lnTo>
                  <a:lnTo>
                    <a:pt x="15" y="16"/>
                  </a:lnTo>
                  <a:lnTo>
                    <a:pt x="7" y="0"/>
                  </a:lnTo>
                  <a:lnTo>
                    <a:pt x="4" y="2"/>
                  </a:lnTo>
                  <a:lnTo>
                    <a:pt x="0" y="10"/>
                  </a:lnTo>
                  <a:lnTo>
                    <a:pt x="4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1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5" name="Freeform 799"/>
            <p:cNvSpPr>
              <a:spLocks/>
            </p:cNvSpPr>
            <p:nvPr/>
          </p:nvSpPr>
          <p:spPr bwMode="auto">
            <a:xfrm>
              <a:off x="3479190" y="4817895"/>
              <a:ext cx="11429" cy="14531"/>
            </a:xfrm>
            <a:custGeom>
              <a:avLst/>
              <a:gdLst>
                <a:gd name="T0" fmla="*/ 2147483647 w 15"/>
                <a:gd name="T1" fmla="*/ 2147483647 h 15"/>
                <a:gd name="T2" fmla="*/ 2147483647 w 15"/>
                <a:gd name="T3" fmla="*/ 2147483647 h 15"/>
                <a:gd name="T4" fmla="*/ 2147483647 w 15"/>
                <a:gd name="T5" fmla="*/ 0 h 15"/>
                <a:gd name="T6" fmla="*/ 0 w 15"/>
                <a:gd name="T7" fmla="*/ 0 h 15"/>
                <a:gd name="T8" fmla="*/ 0 w 15"/>
                <a:gd name="T9" fmla="*/ 2147483647 h 15"/>
                <a:gd name="T10" fmla="*/ 2147483647 w 15"/>
                <a:gd name="T11" fmla="*/ 2147483647 h 15"/>
                <a:gd name="T12" fmla="*/ 2147483647 w 15"/>
                <a:gd name="T13" fmla="*/ 2147483647 h 15"/>
                <a:gd name="T14" fmla="*/ 2147483647 w 15"/>
                <a:gd name="T15" fmla="*/ 2147483647 h 15"/>
                <a:gd name="T16" fmla="*/ 2147483647 w 15"/>
                <a:gd name="T17" fmla="*/ 2147483647 h 15"/>
                <a:gd name="T18" fmla="*/ 2147483647 w 15"/>
                <a:gd name="T19" fmla="*/ 2147483647 h 1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5"/>
                <a:gd name="T32" fmla="*/ 15 w 15"/>
                <a:gd name="T33" fmla="*/ 15 h 1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5">
                  <a:moveTo>
                    <a:pt x="13" y="15"/>
                  </a:moveTo>
                  <a:lnTo>
                    <a:pt x="15" y="9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2" y="4"/>
                  </a:lnTo>
                  <a:lnTo>
                    <a:pt x="13" y="15"/>
                  </a:lnTo>
                  <a:lnTo>
                    <a:pt x="15" y="13"/>
                  </a:lnTo>
                  <a:lnTo>
                    <a:pt x="15" y="9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6" name="Freeform 800"/>
            <p:cNvSpPr>
              <a:spLocks/>
            </p:cNvSpPr>
            <p:nvPr/>
          </p:nvSpPr>
          <p:spPr bwMode="auto">
            <a:xfrm>
              <a:off x="3474793" y="4823484"/>
              <a:ext cx="14947" cy="21239"/>
            </a:xfrm>
            <a:custGeom>
              <a:avLst/>
              <a:gdLst>
                <a:gd name="T0" fmla="*/ 2147483647 w 21"/>
                <a:gd name="T1" fmla="*/ 2147483647 h 23"/>
                <a:gd name="T2" fmla="*/ 2147483647 w 21"/>
                <a:gd name="T3" fmla="*/ 2147483647 h 23"/>
                <a:gd name="T4" fmla="*/ 2147483647 w 21"/>
                <a:gd name="T5" fmla="*/ 2147483647 h 23"/>
                <a:gd name="T6" fmla="*/ 2147483647 w 21"/>
                <a:gd name="T7" fmla="*/ 0 h 23"/>
                <a:gd name="T8" fmla="*/ 0 w 21"/>
                <a:gd name="T9" fmla="*/ 2147483647 h 23"/>
                <a:gd name="T10" fmla="*/ 2147483647 w 21"/>
                <a:gd name="T11" fmla="*/ 2147483647 h 23"/>
                <a:gd name="T12" fmla="*/ 2147483647 w 21"/>
                <a:gd name="T13" fmla="*/ 2147483647 h 23"/>
                <a:gd name="T14" fmla="*/ 2147483647 w 21"/>
                <a:gd name="T15" fmla="*/ 2147483647 h 23"/>
                <a:gd name="T16" fmla="*/ 2147483647 w 2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3"/>
                <a:gd name="T29" fmla="*/ 21 w 2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3">
                  <a:moveTo>
                    <a:pt x="12" y="23"/>
                  </a:moveTo>
                  <a:lnTo>
                    <a:pt x="14" y="21"/>
                  </a:lnTo>
                  <a:lnTo>
                    <a:pt x="21" y="11"/>
                  </a:lnTo>
                  <a:lnTo>
                    <a:pt x="10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2" y="23"/>
                  </a:lnTo>
                  <a:lnTo>
                    <a:pt x="14" y="21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7" name="Freeform 801"/>
            <p:cNvSpPr>
              <a:spLocks/>
            </p:cNvSpPr>
            <p:nvPr/>
          </p:nvSpPr>
          <p:spPr bwMode="auto">
            <a:xfrm>
              <a:off x="3465122" y="4827955"/>
              <a:ext cx="17584" cy="21239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0 h 23"/>
                <a:gd name="T6" fmla="*/ 0 w 23"/>
                <a:gd name="T7" fmla="*/ 2147483647 h 23"/>
                <a:gd name="T8" fmla="*/ 2147483647 w 23"/>
                <a:gd name="T9" fmla="*/ 2147483647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23"/>
                <a:gd name="T17" fmla="*/ 23 w 23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23">
                  <a:moveTo>
                    <a:pt x="7" y="23"/>
                  </a:moveTo>
                  <a:lnTo>
                    <a:pt x="23" y="14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7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8" name="Freeform 802"/>
            <p:cNvSpPr>
              <a:spLocks/>
            </p:cNvSpPr>
            <p:nvPr/>
          </p:nvSpPr>
          <p:spPr bwMode="auto">
            <a:xfrm>
              <a:off x="3443142" y="4838016"/>
              <a:ext cx="29014" cy="24592"/>
            </a:xfrm>
            <a:custGeom>
              <a:avLst/>
              <a:gdLst>
                <a:gd name="T0" fmla="*/ 2147483647 w 34"/>
                <a:gd name="T1" fmla="*/ 2147483647 h 29"/>
                <a:gd name="T2" fmla="*/ 2147483647 w 34"/>
                <a:gd name="T3" fmla="*/ 2147483647 h 29"/>
                <a:gd name="T4" fmla="*/ 2147483647 w 34"/>
                <a:gd name="T5" fmla="*/ 2147483647 h 29"/>
                <a:gd name="T6" fmla="*/ 2147483647 w 34"/>
                <a:gd name="T7" fmla="*/ 0 h 29"/>
                <a:gd name="T8" fmla="*/ 2147483647 w 34"/>
                <a:gd name="T9" fmla="*/ 2147483647 h 29"/>
                <a:gd name="T10" fmla="*/ 0 w 34"/>
                <a:gd name="T11" fmla="*/ 2147483647 h 29"/>
                <a:gd name="T12" fmla="*/ 2147483647 w 34"/>
                <a:gd name="T13" fmla="*/ 2147483647 h 29"/>
                <a:gd name="T14" fmla="*/ 0 w 34"/>
                <a:gd name="T15" fmla="*/ 2147483647 h 29"/>
                <a:gd name="T16" fmla="*/ 2147483647 w 34"/>
                <a:gd name="T17" fmla="*/ 2147483647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4"/>
                <a:gd name="T28" fmla="*/ 0 h 29"/>
                <a:gd name="T29" fmla="*/ 34 w 34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4" h="29">
                  <a:moveTo>
                    <a:pt x="13" y="27"/>
                  </a:moveTo>
                  <a:lnTo>
                    <a:pt x="11" y="29"/>
                  </a:lnTo>
                  <a:lnTo>
                    <a:pt x="34" y="13"/>
                  </a:lnTo>
                  <a:lnTo>
                    <a:pt x="27" y="0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0" y="19"/>
                  </a:lnTo>
                  <a:lnTo>
                    <a:pt x="13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49" name="Freeform 803"/>
            <p:cNvSpPr>
              <a:spLocks/>
            </p:cNvSpPr>
            <p:nvPr/>
          </p:nvSpPr>
          <p:spPr bwMode="auto">
            <a:xfrm>
              <a:off x="3440504" y="4855901"/>
              <a:ext cx="15826" cy="14531"/>
            </a:xfrm>
            <a:custGeom>
              <a:avLst/>
              <a:gdLst>
                <a:gd name="T0" fmla="*/ 2147483647 w 19"/>
                <a:gd name="T1" fmla="*/ 2147483647 h 19"/>
                <a:gd name="T2" fmla="*/ 2147483647 w 19"/>
                <a:gd name="T3" fmla="*/ 2147483647 h 19"/>
                <a:gd name="T4" fmla="*/ 2147483647 w 19"/>
                <a:gd name="T5" fmla="*/ 2147483647 h 19"/>
                <a:gd name="T6" fmla="*/ 2147483647 w 19"/>
                <a:gd name="T7" fmla="*/ 0 h 19"/>
                <a:gd name="T8" fmla="*/ 0 w 19"/>
                <a:gd name="T9" fmla="*/ 2147483647 h 19"/>
                <a:gd name="T10" fmla="*/ 0 w 19"/>
                <a:gd name="T11" fmla="*/ 2147483647 h 19"/>
                <a:gd name="T12" fmla="*/ 2147483647 w 19"/>
                <a:gd name="T13" fmla="*/ 2147483647 h 19"/>
                <a:gd name="T14" fmla="*/ 2147483647 w 19"/>
                <a:gd name="T15" fmla="*/ 2147483647 h 19"/>
                <a:gd name="T16" fmla="*/ 2147483647 w 19"/>
                <a:gd name="T17" fmla="*/ 2147483647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9"/>
                <a:gd name="T29" fmla="*/ 19 w 19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9">
                  <a:moveTo>
                    <a:pt x="11" y="19"/>
                  </a:moveTo>
                  <a:lnTo>
                    <a:pt x="13" y="19"/>
                  </a:lnTo>
                  <a:lnTo>
                    <a:pt x="19" y="8"/>
                  </a:lnTo>
                  <a:lnTo>
                    <a:pt x="6" y="0"/>
                  </a:lnTo>
                  <a:lnTo>
                    <a:pt x="0" y="10"/>
                  </a:lnTo>
                  <a:lnTo>
                    <a:pt x="0" y="8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1" y="1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0" name="Freeform 804"/>
            <p:cNvSpPr>
              <a:spLocks/>
            </p:cNvSpPr>
            <p:nvPr/>
          </p:nvSpPr>
          <p:spPr bwMode="auto">
            <a:xfrm>
              <a:off x="3429954" y="4860372"/>
              <a:ext cx="19343" cy="27945"/>
            </a:xfrm>
            <a:custGeom>
              <a:avLst/>
              <a:gdLst>
                <a:gd name="T0" fmla="*/ 2147483647 w 25"/>
                <a:gd name="T1" fmla="*/ 2147483647 h 29"/>
                <a:gd name="T2" fmla="*/ 2147483647 w 25"/>
                <a:gd name="T3" fmla="*/ 2147483647 h 29"/>
                <a:gd name="T4" fmla="*/ 2147483647 w 25"/>
                <a:gd name="T5" fmla="*/ 2147483647 h 29"/>
                <a:gd name="T6" fmla="*/ 2147483647 w 25"/>
                <a:gd name="T7" fmla="*/ 0 h 29"/>
                <a:gd name="T8" fmla="*/ 0 w 25"/>
                <a:gd name="T9" fmla="*/ 2147483647 h 29"/>
                <a:gd name="T10" fmla="*/ 2147483647 w 25"/>
                <a:gd name="T11" fmla="*/ 2147483647 h 29"/>
                <a:gd name="T12" fmla="*/ 2147483647 w 25"/>
                <a:gd name="T13" fmla="*/ 2147483647 h 29"/>
                <a:gd name="T14" fmla="*/ 2147483647 w 25"/>
                <a:gd name="T15" fmla="*/ 2147483647 h 29"/>
                <a:gd name="T16" fmla="*/ 2147483647 w 25"/>
                <a:gd name="T17" fmla="*/ 2147483647 h 29"/>
                <a:gd name="T18" fmla="*/ 2147483647 w 25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29"/>
                <a:gd name="T32" fmla="*/ 25 w 25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29">
                  <a:moveTo>
                    <a:pt x="6" y="29"/>
                  </a:moveTo>
                  <a:lnTo>
                    <a:pt x="12" y="25"/>
                  </a:lnTo>
                  <a:lnTo>
                    <a:pt x="25" y="11"/>
                  </a:lnTo>
                  <a:lnTo>
                    <a:pt x="14" y="0"/>
                  </a:lnTo>
                  <a:lnTo>
                    <a:pt x="0" y="13"/>
                  </a:lnTo>
                  <a:lnTo>
                    <a:pt x="6" y="11"/>
                  </a:lnTo>
                  <a:lnTo>
                    <a:pt x="6" y="29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6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1" name="Freeform 805"/>
            <p:cNvSpPr>
              <a:spLocks/>
            </p:cNvSpPr>
            <p:nvPr/>
          </p:nvSpPr>
          <p:spPr bwMode="auto">
            <a:xfrm>
              <a:off x="3421162" y="4870432"/>
              <a:ext cx="14067" cy="17885"/>
            </a:xfrm>
            <a:custGeom>
              <a:avLst/>
              <a:gdLst>
                <a:gd name="T0" fmla="*/ 0 w 19"/>
                <a:gd name="T1" fmla="*/ 2147483647 h 18"/>
                <a:gd name="T2" fmla="*/ 2147483647 w 19"/>
                <a:gd name="T3" fmla="*/ 2147483647 h 18"/>
                <a:gd name="T4" fmla="*/ 2147483647 w 19"/>
                <a:gd name="T5" fmla="*/ 2147483647 h 18"/>
                <a:gd name="T6" fmla="*/ 2147483647 w 19"/>
                <a:gd name="T7" fmla="*/ 0 h 18"/>
                <a:gd name="T8" fmla="*/ 2147483647 w 19"/>
                <a:gd name="T9" fmla="*/ 0 h 18"/>
                <a:gd name="T10" fmla="*/ 2147483647 w 19"/>
                <a:gd name="T11" fmla="*/ 0 h 18"/>
                <a:gd name="T12" fmla="*/ 0 w 19"/>
                <a:gd name="T13" fmla="*/ 2147483647 h 18"/>
                <a:gd name="T14" fmla="*/ 2147483647 w 19"/>
                <a:gd name="T15" fmla="*/ 2147483647 h 18"/>
                <a:gd name="T16" fmla="*/ 0 w 19"/>
                <a:gd name="T17" fmla="*/ 2147483647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9"/>
                <a:gd name="T28" fmla="*/ 0 h 18"/>
                <a:gd name="T29" fmla="*/ 19 w 19"/>
                <a:gd name="T30" fmla="*/ 18 h 1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9" h="18">
                  <a:moveTo>
                    <a:pt x="0" y="16"/>
                  </a:moveTo>
                  <a:lnTo>
                    <a:pt x="2" y="18"/>
                  </a:lnTo>
                  <a:lnTo>
                    <a:pt x="19" y="18"/>
                  </a:lnTo>
                  <a:lnTo>
                    <a:pt x="19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8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2" name="Freeform 806"/>
            <p:cNvSpPr>
              <a:spLocks/>
            </p:cNvSpPr>
            <p:nvPr/>
          </p:nvSpPr>
          <p:spPr bwMode="auto">
            <a:xfrm>
              <a:off x="3412370" y="4868197"/>
              <a:ext cx="14067" cy="20121"/>
            </a:xfrm>
            <a:custGeom>
              <a:avLst/>
              <a:gdLst>
                <a:gd name="T0" fmla="*/ 2147483647 w 16"/>
                <a:gd name="T1" fmla="*/ 2147483647 h 20"/>
                <a:gd name="T2" fmla="*/ 0 w 16"/>
                <a:gd name="T3" fmla="*/ 2147483647 h 20"/>
                <a:gd name="T4" fmla="*/ 2147483647 w 16"/>
                <a:gd name="T5" fmla="*/ 2147483647 h 20"/>
                <a:gd name="T6" fmla="*/ 2147483647 w 16"/>
                <a:gd name="T7" fmla="*/ 2147483647 h 20"/>
                <a:gd name="T8" fmla="*/ 2147483647 w 16"/>
                <a:gd name="T9" fmla="*/ 2147483647 h 20"/>
                <a:gd name="T10" fmla="*/ 2147483647 w 16"/>
                <a:gd name="T11" fmla="*/ 0 h 20"/>
                <a:gd name="T12" fmla="*/ 2147483647 w 16"/>
                <a:gd name="T13" fmla="*/ 2147483647 h 20"/>
                <a:gd name="T14" fmla="*/ 2147483647 w 16"/>
                <a:gd name="T15" fmla="*/ 0 h 20"/>
                <a:gd name="T16" fmla="*/ 2147483647 w 16"/>
                <a:gd name="T17" fmla="*/ 0 h 20"/>
                <a:gd name="T18" fmla="*/ 2147483647 w 16"/>
                <a:gd name="T19" fmla="*/ 2147483647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20"/>
                <a:gd name="T32" fmla="*/ 16 w 16"/>
                <a:gd name="T33" fmla="*/ 20 h 2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20">
                  <a:moveTo>
                    <a:pt x="2" y="18"/>
                  </a:moveTo>
                  <a:lnTo>
                    <a:pt x="0" y="16"/>
                  </a:lnTo>
                  <a:lnTo>
                    <a:pt x="10" y="20"/>
                  </a:lnTo>
                  <a:lnTo>
                    <a:pt x="16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1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3" name="Freeform 807"/>
            <p:cNvSpPr>
              <a:spLocks/>
            </p:cNvSpPr>
            <p:nvPr/>
          </p:nvSpPr>
          <p:spPr bwMode="auto">
            <a:xfrm>
              <a:off x="3405336" y="4868197"/>
              <a:ext cx="13188" cy="16768"/>
            </a:xfrm>
            <a:custGeom>
              <a:avLst/>
              <a:gdLst>
                <a:gd name="T0" fmla="*/ 2147483647 w 17"/>
                <a:gd name="T1" fmla="*/ 2147483647 h 18"/>
                <a:gd name="T2" fmla="*/ 2147483647 w 17"/>
                <a:gd name="T3" fmla="*/ 2147483647 h 18"/>
                <a:gd name="T4" fmla="*/ 2147483647 w 17"/>
                <a:gd name="T5" fmla="*/ 2147483647 h 18"/>
                <a:gd name="T6" fmla="*/ 2147483647 w 17"/>
                <a:gd name="T7" fmla="*/ 0 h 18"/>
                <a:gd name="T8" fmla="*/ 2147483647 w 17"/>
                <a:gd name="T9" fmla="*/ 0 h 18"/>
                <a:gd name="T10" fmla="*/ 0 w 17"/>
                <a:gd name="T11" fmla="*/ 2147483647 h 18"/>
                <a:gd name="T12" fmla="*/ 2147483647 w 17"/>
                <a:gd name="T13" fmla="*/ 0 h 18"/>
                <a:gd name="T14" fmla="*/ 0 w 17"/>
                <a:gd name="T15" fmla="*/ 0 h 18"/>
                <a:gd name="T16" fmla="*/ 0 w 17"/>
                <a:gd name="T17" fmla="*/ 2147483647 h 18"/>
                <a:gd name="T18" fmla="*/ 2147483647 w 17"/>
                <a:gd name="T19" fmla="*/ 2147483647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8"/>
                <a:gd name="T32" fmla="*/ 17 w 17"/>
                <a:gd name="T33" fmla="*/ 18 h 1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8">
                  <a:moveTo>
                    <a:pt x="17" y="10"/>
                  </a:moveTo>
                  <a:lnTo>
                    <a:pt x="8" y="18"/>
                  </a:lnTo>
                  <a:lnTo>
                    <a:pt x="13" y="18"/>
                  </a:lnTo>
                  <a:lnTo>
                    <a:pt x="13" y="0"/>
                  </a:lnTo>
                  <a:lnTo>
                    <a:pt x="8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17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4" name="Freeform 808"/>
            <p:cNvSpPr>
              <a:spLocks/>
            </p:cNvSpPr>
            <p:nvPr/>
          </p:nvSpPr>
          <p:spPr bwMode="auto">
            <a:xfrm>
              <a:off x="3405336" y="4873786"/>
              <a:ext cx="13188" cy="15649"/>
            </a:xfrm>
            <a:custGeom>
              <a:avLst/>
              <a:gdLst>
                <a:gd name="T0" fmla="*/ 2147483647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0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2147483647 w 17"/>
                <a:gd name="T15" fmla="*/ 2147483647 h 17"/>
                <a:gd name="T16" fmla="*/ 2147483647 w 17"/>
                <a:gd name="T17" fmla="*/ 2147483647 h 17"/>
                <a:gd name="T18" fmla="*/ 2147483647 w 17"/>
                <a:gd name="T19" fmla="*/ 2147483647 h 1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7"/>
                <a:gd name="T31" fmla="*/ 0 h 17"/>
                <a:gd name="T32" fmla="*/ 17 w 17"/>
                <a:gd name="T33" fmla="*/ 17 h 1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7" h="17">
                  <a:moveTo>
                    <a:pt x="15" y="17"/>
                  </a:moveTo>
                  <a:lnTo>
                    <a:pt x="15" y="14"/>
                  </a:lnTo>
                  <a:lnTo>
                    <a:pt x="17" y="2"/>
                  </a:lnTo>
                  <a:lnTo>
                    <a:pt x="0" y="0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5" name="Freeform 809"/>
            <p:cNvSpPr>
              <a:spLocks/>
            </p:cNvSpPr>
            <p:nvPr/>
          </p:nvSpPr>
          <p:spPr bwMode="auto">
            <a:xfrm>
              <a:off x="3402698" y="4884964"/>
              <a:ext cx="15826" cy="16767"/>
            </a:xfrm>
            <a:custGeom>
              <a:avLst/>
              <a:gdLst>
                <a:gd name="T0" fmla="*/ 2147483647 w 21"/>
                <a:gd name="T1" fmla="*/ 2147483647 h 21"/>
                <a:gd name="T2" fmla="*/ 2147483647 w 21"/>
                <a:gd name="T3" fmla="*/ 2147483647 h 21"/>
                <a:gd name="T4" fmla="*/ 2147483647 w 21"/>
                <a:gd name="T5" fmla="*/ 2147483647 h 21"/>
                <a:gd name="T6" fmla="*/ 2147483647 w 21"/>
                <a:gd name="T7" fmla="*/ 0 h 21"/>
                <a:gd name="T8" fmla="*/ 0 w 21"/>
                <a:gd name="T9" fmla="*/ 2147483647 h 21"/>
                <a:gd name="T10" fmla="*/ 2147483647 w 21"/>
                <a:gd name="T11" fmla="*/ 2147483647 h 21"/>
                <a:gd name="T12" fmla="*/ 2147483647 w 21"/>
                <a:gd name="T13" fmla="*/ 2147483647 h 21"/>
                <a:gd name="T14" fmla="*/ 2147483647 w 21"/>
                <a:gd name="T15" fmla="*/ 2147483647 h 21"/>
                <a:gd name="T16" fmla="*/ 2147483647 w 21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1"/>
                <a:gd name="T28" fmla="*/ 0 h 21"/>
                <a:gd name="T29" fmla="*/ 21 w 21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1" h="21">
                  <a:moveTo>
                    <a:pt x="14" y="21"/>
                  </a:moveTo>
                  <a:lnTo>
                    <a:pt x="16" y="19"/>
                  </a:lnTo>
                  <a:lnTo>
                    <a:pt x="21" y="7"/>
                  </a:lnTo>
                  <a:lnTo>
                    <a:pt x="6" y="0"/>
                  </a:lnTo>
                  <a:lnTo>
                    <a:pt x="0" y="11"/>
                  </a:lnTo>
                  <a:lnTo>
                    <a:pt x="2" y="9"/>
                  </a:lnTo>
                  <a:lnTo>
                    <a:pt x="14" y="21"/>
                  </a:lnTo>
                  <a:lnTo>
                    <a:pt x="16" y="19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6" name="Freeform 810"/>
            <p:cNvSpPr>
              <a:spLocks/>
            </p:cNvSpPr>
            <p:nvPr/>
          </p:nvSpPr>
          <p:spPr bwMode="auto">
            <a:xfrm>
              <a:off x="3387752" y="4891671"/>
              <a:ext cx="21980" cy="26828"/>
            </a:xfrm>
            <a:custGeom>
              <a:avLst/>
              <a:gdLst>
                <a:gd name="T0" fmla="*/ 2147483647 w 29"/>
                <a:gd name="T1" fmla="*/ 2147483647 h 29"/>
                <a:gd name="T2" fmla="*/ 2147483647 w 29"/>
                <a:gd name="T3" fmla="*/ 2147483647 h 29"/>
                <a:gd name="T4" fmla="*/ 2147483647 w 29"/>
                <a:gd name="T5" fmla="*/ 2147483647 h 29"/>
                <a:gd name="T6" fmla="*/ 2147483647 w 29"/>
                <a:gd name="T7" fmla="*/ 0 h 29"/>
                <a:gd name="T8" fmla="*/ 0 w 29"/>
                <a:gd name="T9" fmla="*/ 2147483647 h 29"/>
                <a:gd name="T10" fmla="*/ 2147483647 w 29"/>
                <a:gd name="T11" fmla="*/ 2147483647 h 29"/>
                <a:gd name="T12" fmla="*/ 2147483647 w 29"/>
                <a:gd name="T13" fmla="*/ 2147483647 h 29"/>
                <a:gd name="T14" fmla="*/ 2147483647 w 29"/>
                <a:gd name="T15" fmla="*/ 2147483647 h 29"/>
                <a:gd name="T16" fmla="*/ 2147483647 w 29"/>
                <a:gd name="T17" fmla="*/ 2147483647 h 29"/>
                <a:gd name="T18" fmla="*/ 2147483647 w 29"/>
                <a:gd name="T19" fmla="*/ 2147483647 h 2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29"/>
                <a:gd name="T32" fmla="*/ 29 w 29"/>
                <a:gd name="T33" fmla="*/ 29 h 2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29">
                  <a:moveTo>
                    <a:pt x="9" y="29"/>
                  </a:moveTo>
                  <a:lnTo>
                    <a:pt x="11" y="27"/>
                  </a:lnTo>
                  <a:lnTo>
                    <a:pt x="29" y="12"/>
                  </a:lnTo>
                  <a:lnTo>
                    <a:pt x="17" y="0"/>
                  </a:lnTo>
                  <a:lnTo>
                    <a:pt x="0" y="16"/>
                  </a:lnTo>
                  <a:lnTo>
                    <a:pt x="2" y="14"/>
                  </a:lnTo>
                  <a:lnTo>
                    <a:pt x="9" y="29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7" name="Freeform 811"/>
            <p:cNvSpPr>
              <a:spLocks/>
            </p:cNvSpPr>
            <p:nvPr/>
          </p:nvSpPr>
          <p:spPr bwMode="auto">
            <a:xfrm>
              <a:off x="3378960" y="4901731"/>
              <a:ext cx="17584" cy="22356"/>
            </a:xfrm>
            <a:custGeom>
              <a:avLst/>
              <a:gdLst>
                <a:gd name="T0" fmla="*/ 2147483647 w 23"/>
                <a:gd name="T1" fmla="*/ 2147483647 h 23"/>
                <a:gd name="T2" fmla="*/ 2147483647 w 23"/>
                <a:gd name="T3" fmla="*/ 2147483647 h 23"/>
                <a:gd name="T4" fmla="*/ 2147483647 w 23"/>
                <a:gd name="T5" fmla="*/ 2147483647 h 23"/>
                <a:gd name="T6" fmla="*/ 2147483647 w 23"/>
                <a:gd name="T7" fmla="*/ 0 h 23"/>
                <a:gd name="T8" fmla="*/ 0 w 23"/>
                <a:gd name="T9" fmla="*/ 2147483647 h 23"/>
                <a:gd name="T10" fmla="*/ 2147483647 w 23"/>
                <a:gd name="T11" fmla="*/ 2147483647 h 23"/>
                <a:gd name="T12" fmla="*/ 2147483647 w 23"/>
                <a:gd name="T13" fmla="*/ 2147483647 h 23"/>
                <a:gd name="T14" fmla="*/ 2147483647 w 23"/>
                <a:gd name="T15" fmla="*/ 2147483647 h 23"/>
                <a:gd name="T16" fmla="*/ 2147483647 w 23"/>
                <a:gd name="T17" fmla="*/ 2147483647 h 23"/>
                <a:gd name="T18" fmla="*/ 2147483647 w 23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3"/>
                <a:gd name="T32" fmla="*/ 23 w 23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3">
                  <a:moveTo>
                    <a:pt x="2" y="23"/>
                  </a:moveTo>
                  <a:lnTo>
                    <a:pt x="8" y="23"/>
                  </a:lnTo>
                  <a:lnTo>
                    <a:pt x="23" y="15"/>
                  </a:lnTo>
                  <a:lnTo>
                    <a:pt x="16" y="0"/>
                  </a:lnTo>
                  <a:lnTo>
                    <a:pt x="0" y="7"/>
                  </a:lnTo>
                  <a:lnTo>
                    <a:pt x="6" y="7"/>
                  </a:lnTo>
                  <a:lnTo>
                    <a:pt x="2" y="23"/>
                  </a:lnTo>
                  <a:lnTo>
                    <a:pt x="6" y="23"/>
                  </a:lnTo>
                  <a:lnTo>
                    <a:pt x="8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8" name="Freeform 812"/>
            <p:cNvSpPr>
              <a:spLocks/>
            </p:cNvSpPr>
            <p:nvPr/>
          </p:nvSpPr>
          <p:spPr bwMode="auto">
            <a:xfrm>
              <a:off x="3371046" y="4909557"/>
              <a:ext cx="14947" cy="14531"/>
            </a:xfrm>
            <a:custGeom>
              <a:avLst/>
              <a:gdLst>
                <a:gd name="T0" fmla="*/ 0 w 15"/>
                <a:gd name="T1" fmla="*/ 2147483647 h 18"/>
                <a:gd name="T2" fmla="*/ 0 w 15"/>
                <a:gd name="T3" fmla="*/ 2147483647 h 18"/>
                <a:gd name="T4" fmla="*/ 2147483647 w 15"/>
                <a:gd name="T5" fmla="*/ 2147483647 h 18"/>
                <a:gd name="T6" fmla="*/ 2147483647 w 15"/>
                <a:gd name="T7" fmla="*/ 2147483647 h 18"/>
                <a:gd name="T8" fmla="*/ 2147483647 w 15"/>
                <a:gd name="T9" fmla="*/ 0 h 18"/>
                <a:gd name="T10" fmla="*/ 0 w 15"/>
                <a:gd name="T11" fmla="*/ 2147483647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8"/>
                <a:gd name="T20" fmla="*/ 15 w 15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8">
                  <a:moveTo>
                    <a:pt x="0" y="8"/>
                  </a:moveTo>
                  <a:lnTo>
                    <a:pt x="0" y="16"/>
                  </a:lnTo>
                  <a:lnTo>
                    <a:pt x="11" y="18"/>
                  </a:lnTo>
                  <a:lnTo>
                    <a:pt x="15" y="2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59" name="Freeform 813"/>
            <p:cNvSpPr>
              <a:spLocks/>
            </p:cNvSpPr>
            <p:nvPr/>
          </p:nvSpPr>
          <p:spPr bwMode="auto">
            <a:xfrm>
              <a:off x="3404456" y="4597685"/>
              <a:ext cx="25497" cy="8943"/>
            </a:xfrm>
            <a:custGeom>
              <a:avLst/>
              <a:gdLst>
                <a:gd name="T0" fmla="*/ 2147483647 w 36"/>
                <a:gd name="T1" fmla="*/ 0 h 11"/>
                <a:gd name="T2" fmla="*/ 2147483647 w 36"/>
                <a:gd name="T3" fmla="*/ 2147483647 h 11"/>
                <a:gd name="T4" fmla="*/ 0 w 36"/>
                <a:gd name="T5" fmla="*/ 2147483647 h 11"/>
                <a:gd name="T6" fmla="*/ 0 60000 65536"/>
                <a:gd name="T7" fmla="*/ 0 60000 65536"/>
                <a:gd name="T8" fmla="*/ 0 60000 65536"/>
                <a:gd name="T9" fmla="*/ 0 w 36"/>
                <a:gd name="T10" fmla="*/ 0 h 11"/>
                <a:gd name="T11" fmla="*/ 36 w 36"/>
                <a:gd name="T12" fmla="*/ 11 h 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" h="11">
                  <a:moveTo>
                    <a:pt x="36" y="0"/>
                  </a:moveTo>
                  <a:lnTo>
                    <a:pt x="17" y="11"/>
                  </a:lnTo>
                  <a:lnTo>
                    <a:pt x="0" y="11"/>
                  </a:lnTo>
                </a:path>
              </a:pathLst>
            </a:custGeom>
            <a:solidFill>
              <a:schemeClr val="bg1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0" name="Freeform 814"/>
            <p:cNvSpPr>
              <a:spLocks/>
            </p:cNvSpPr>
            <p:nvPr/>
          </p:nvSpPr>
          <p:spPr bwMode="auto">
            <a:xfrm>
              <a:off x="3479190" y="4573093"/>
              <a:ext cx="17584" cy="26828"/>
            </a:xfrm>
            <a:custGeom>
              <a:avLst/>
              <a:gdLst>
                <a:gd name="T0" fmla="*/ 2147483647 w 25"/>
                <a:gd name="T1" fmla="*/ 2147483647 h 31"/>
                <a:gd name="T2" fmla="*/ 2147483647 w 25"/>
                <a:gd name="T3" fmla="*/ 2147483647 h 31"/>
                <a:gd name="T4" fmla="*/ 2147483647 w 25"/>
                <a:gd name="T5" fmla="*/ 2147483647 h 31"/>
                <a:gd name="T6" fmla="*/ 2147483647 w 25"/>
                <a:gd name="T7" fmla="*/ 0 h 31"/>
                <a:gd name="T8" fmla="*/ 0 w 25"/>
                <a:gd name="T9" fmla="*/ 2147483647 h 31"/>
                <a:gd name="T10" fmla="*/ 2147483647 w 25"/>
                <a:gd name="T11" fmla="*/ 2147483647 h 31"/>
                <a:gd name="T12" fmla="*/ 2147483647 w 25"/>
                <a:gd name="T13" fmla="*/ 2147483647 h 31"/>
                <a:gd name="T14" fmla="*/ 2147483647 w 25"/>
                <a:gd name="T15" fmla="*/ 2147483647 h 31"/>
                <a:gd name="T16" fmla="*/ 2147483647 w 2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31"/>
                <a:gd name="T29" fmla="*/ 25 w 2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31">
                  <a:moveTo>
                    <a:pt x="13" y="31"/>
                  </a:moveTo>
                  <a:lnTo>
                    <a:pt x="13" y="29"/>
                  </a:lnTo>
                  <a:lnTo>
                    <a:pt x="25" y="8"/>
                  </a:lnTo>
                  <a:lnTo>
                    <a:pt x="11" y="0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1" name="Freeform 815"/>
            <p:cNvSpPr>
              <a:spLocks/>
            </p:cNvSpPr>
            <p:nvPr/>
          </p:nvSpPr>
          <p:spPr bwMode="auto">
            <a:xfrm>
              <a:off x="3470398" y="4587625"/>
              <a:ext cx="19343" cy="25709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0 h 27"/>
                <a:gd name="T8" fmla="*/ 0 w 27"/>
                <a:gd name="T9" fmla="*/ 2147483647 h 27"/>
                <a:gd name="T10" fmla="*/ 2147483647 w 27"/>
                <a:gd name="T11" fmla="*/ 2147483647 h 27"/>
                <a:gd name="T12" fmla="*/ 2147483647 w 27"/>
                <a:gd name="T13" fmla="*/ 2147483647 h 27"/>
                <a:gd name="T14" fmla="*/ 2147483647 w 27"/>
                <a:gd name="T15" fmla="*/ 2147483647 h 27"/>
                <a:gd name="T16" fmla="*/ 2147483647 w 27"/>
                <a:gd name="T17" fmla="*/ 2147483647 h 27"/>
                <a:gd name="T18" fmla="*/ 2147483647 w 27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27"/>
                <a:gd name="T32" fmla="*/ 27 w 27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27">
                  <a:moveTo>
                    <a:pt x="8" y="27"/>
                  </a:moveTo>
                  <a:lnTo>
                    <a:pt x="12" y="25"/>
                  </a:lnTo>
                  <a:lnTo>
                    <a:pt x="27" y="12"/>
                  </a:lnTo>
                  <a:lnTo>
                    <a:pt x="16" y="0"/>
                  </a:lnTo>
                  <a:lnTo>
                    <a:pt x="0" y="13"/>
                  </a:lnTo>
                  <a:lnTo>
                    <a:pt x="6" y="12"/>
                  </a:lnTo>
                  <a:lnTo>
                    <a:pt x="8" y="27"/>
                  </a:lnTo>
                  <a:lnTo>
                    <a:pt x="10" y="27"/>
                  </a:lnTo>
                  <a:lnTo>
                    <a:pt x="12" y="25"/>
                  </a:lnTo>
                  <a:lnTo>
                    <a:pt x="8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2" name="Freeform 816"/>
            <p:cNvSpPr>
              <a:spLocks/>
            </p:cNvSpPr>
            <p:nvPr/>
          </p:nvSpPr>
          <p:spPr bwMode="auto">
            <a:xfrm>
              <a:off x="3463364" y="4599920"/>
              <a:ext cx="11429" cy="14532"/>
            </a:xfrm>
            <a:custGeom>
              <a:avLst/>
              <a:gdLst>
                <a:gd name="T0" fmla="*/ 0 w 17"/>
                <a:gd name="T1" fmla="*/ 2147483647 h 17"/>
                <a:gd name="T2" fmla="*/ 2147483647 w 17"/>
                <a:gd name="T3" fmla="*/ 2147483647 h 17"/>
                <a:gd name="T4" fmla="*/ 2147483647 w 17"/>
                <a:gd name="T5" fmla="*/ 2147483647 h 17"/>
                <a:gd name="T6" fmla="*/ 2147483647 w 17"/>
                <a:gd name="T7" fmla="*/ 0 h 17"/>
                <a:gd name="T8" fmla="*/ 0 w 17"/>
                <a:gd name="T9" fmla="*/ 2147483647 h 17"/>
                <a:gd name="T10" fmla="*/ 0 w 17"/>
                <a:gd name="T11" fmla="*/ 2147483647 h 17"/>
                <a:gd name="T12" fmla="*/ 2147483647 w 17"/>
                <a:gd name="T13" fmla="*/ 2147483647 h 17"/>
                <a:gd name="T14" fmla="*/ 0 w 17"/>
                <a:gd name="T15" fmla="*/ 2147483647 h 1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7"/>
                <a:gd name="T25" fmla="*/ 0 h 17"/>
                <a:gd name="T26" fmla="*/ 17 w 17"/>
                <a:gd name="T27" fmla="*/ 17 h 1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7" h="17">
                  <a:moveTo>
                    <a:pt x="0" y="17"/>
                  </a:moveTo>
                  <a:lnTo>
                    <a:pt x="2" y="17"/>
                  </a:lnTo>
                  <a:lnTo>
                    <a:pt x="17" y="15"/>
                  </a:lnTo>
                  <a:lnTo>
                    <a:pt x="15" y="0"/>
                  </a:lnTo>
                  <a:lnTo>
                    <a:pt x="0" y="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3" name="Freeform 817"/>
            <p:cNvSpPr>
              <a:spLocks/>
            </p:cNvSpPr>
            <p:nvPr/>
          </p:nvSpPr>
          <p:spPr bwMode="auto">
            <a:xfrm>
              <a:off x="3453692" y="4599920"/>
              <a:ext cx="9672" cy="14532"/>
            </a:xfrm>
            <a:custGeom>
              <a:avLst/>
              <a:gdLst>
                <a:gd name="T0" fmla="*/ 0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0 h 16"/>
                <a:gd name="T8" fmla="*/ 2147483647 w 12"/>
                <a:gd name="T9" fmla="*/ 0 h 16"/>
                <a:gd name="T10" fmla="*/ 2147483647 w 12"/>
                <a:gd name="T11" fmla="*/ 0 h 16"/>
                <a:gd name="T12" fmla="*/ 0 w 12"/>
                <a:gd name="T13" fmla="*/ 2147483647 h 16"/>
                <a:gd name="T14" fmla="*/ 2147483647 w 12"/>
                <a:gd name="T15" fmla="*/ 2147483647 h 16"/>
                <a:gd name="T16" fmla="*/ 0 w 12"/>
                <a:gd name="T17" fmla="*/ 2147483647 h 1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6"/>
                <a:gd name="T29" fmla="*/ 12 w 12"/>
                <a:gd name="T30" fmla="*/ 16 h 1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6">
                  <a:moveTo>
                    <a:pt x="0" y="16"/>
                  </a:moveTo>
                  <a:lnTo>
                    <a:pt x="2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0" y="16"/>
                  </a:lnTo>
                  <a:lnTo>
                    <a:pt x="2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4" name="Freeform 818"/>
            <p:cNvSpPr>
              <a:spLocks/>
            </p:cNvSpPr>
            <p:nvPr/>
          </p:nvSpPr>
          <p:spPr bwMode="auto">
            <a:xfrm>
              <a:off x="3427316" y="4593213"/>
              <a:ext cx="29893" cy="21239"/>
            </a:xfrm>
            <a:custGeom>
              <a:avLst/>
              <a:gdLst>
                <a:gd name="T0" fmla="*/ 2147483647 w 36"/>
                <a:gd name="T1" fmla="*/ 2147483647 h 27"/>
                <a:gd name="T2" fmla="*/ 0 w 36"/>
                <a:gd name="T3" fmla="*/ 2147483647 h 27"/>
                <a:gd name="T4" fmla="*/ 2147483647 w 36"/>
                <a:gd name="T5" fmla="*/ 2147483647 h 27"/>
                <a:gd name="T6" fmla="*/ 2147483647 w 36"/>
                <a:gd name="T7" fmla="*/ 2147483647 h 27"/>
                <a:gd name="T8" fmla="*/ 2147483647 w 36"/>
                <a:gd name="T9" fmla="*/ 0 h 27"/>
                <a:gd name="T10" fmla="*/ 2147483647 w 36"/>
                <a:gd name="T11" fmla="*/ 2147483647 h 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27"/>
                <a:gd name="T20" fmla="*/ 36 w 36"/>
                <a:gd name="T21" fmla="*/ 27 h 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27">
                  <a:moveTo>
                    <a:pt x="1" y="8"/>
                  </a:moveTo>
                  <a:lnTo>
                    <a:pt x="0" y="15"/>
                  </a:lnTo>
                  <a:lnTo>
                    <a:pt x="30" y="27"/>
                  </a:lnTo>
                  <a:lnTo>
                    <a:pt x="36" y="11"/>
                  </a:lnTo>
                  <a:lnTo>
                    <a:pt x="5" y="0"/>
                  </a:lnTo>
                  <a:lnTo>
                    <a:pt x="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5" name="Freeform 819"/>
            <p:cNvSpPr>
              <a:spLocks/>
            </p:cNvSpPr>
            <p:nvPr/>
          </p:nvSpPr>
          <p:spPr bwMode="auto">
            <a:xfrm>
              <a:off x="3014966" y="4167325"/>
              <a:ext cx="29014" cy="20121"/>
            </a:xfrm>
            <a:custGeom>
              <a:avLst/>
              <a:gdLst>
                <a:gd name="T0" fmla="*/ 2147483647 w 32"/>
                <a:gd name="T1" fmla="*/ 2147483647 h 27"/>
                <a:gd name="T2" fmla="*/ 2147483647 w 32"/>
                <a:gd name="T3" fmla="*/ 2147483647 h 27"/>
                <a:gd name="T4" fmla="*/ 2147483647 w 32"/>
                <a:gd name="T5" fmla="*/ 0 h 27"/>
                <a:gd name="T6" fmla="*/ 0 w 32"/>
                <a:gd name="T7" fmla="*/ 2147483647 h 27"/>
                <a:gd name="T8" fmla="*/ 2147483647 w 32"/>
                <a:gd name="T9" fmla="*/ 2147483647 h 27"/>
                <a:gd name="T10" fmla="*/ 2147483647 w 32"/>
                <a:gd name="T11" fmla="*/ 2147483647 h 27"/>
                <a:gd name="T12" fmla="*/ 2147483647 w 32"/>
                <a:gd name="T13" fmla="*/ 2147483647 h 27"/>
                <a:gd name="T14" fmla="*/ 2147483647 w 32"/>
                <a:gd name="T15" fmla="*/ 2147483647 h 27"/>
                <a:gd name="T16" fmla="*/ 2147483647 w 32"/>
                <a:gd name="T17" fmla="*/ 2147483647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27"/>
                <a:gd name="T29" fmla="*/ 32 w 32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27">
                  <a:moveTo>
                    <a:pt x="30" y="11"/>
                  </a:moveTo>
                  <a:lnTo>
                    <a:pt x="32" y="13"/>
                  </a:lnTo>
                  <a:lnTo>
                    <a:pt x="7" y="0"/>
                  </a:lnTo>
                  <a:lnTo>
                    <a:pt x="0" y="13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7" y="27"/>
                  </a:lnTo>
                  <a:lnTo>
                    <a:pt x="30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6" name="Freeform 820"/>
            <p:cNvSpPr>
              <a:spLocks/>
            </p:cNvSpPr>
            <p:nvPr/>
          </p:nvSpPr>
          <p:spPr bwMode="auto">
            <a:xfrm>
              <a:off x="3036946" y="4174032"/>
              <a:ext cx="71216" cy="40241"/>
            </a:xfrm>
            <a:custGeom>
              <a:avLst/>
              <a:gdLst>
                <a:gd name="T0" fmla="*/ 2147483647 w 96"/>
                <a:gd name="T1" fmla="*/ 2147483647 h 44"/>
                <a:gd name="T2" fmla="*/ 2147483647 w 96"/>
                <a:gd name="T3" fmla="*/ 2147483647 h 44"/>
                <a:gd name="T4" fmla="*/ 2147483647 w 96"/>
                <a:gd name="T5" fmla="*/ 0 h 44"/>
                <a:gd name="T6" fmla="*/ 0 w 96"/>
                <a:gd name="T7" fmla="*/ 2147483647 h 44"/>
                <a:gd name="T8" fmla="*/ 2147483647 w 96"/>
                <a:gd name="T9" fmla="*/ 2147483647 h 44"/>
                <a:gd name="T10" fmla="*/ 2147483647 w 96"/>
                <a:gd name="T11" fmla="*/ 2147483647 h 44"/>
                <a:gd name="T12" fmla="*/ 2147483647 w 96"/>
                <a:gd name="T13" fmla="*/ 2147483647 h 44"/>
                <a:gd name="T14" fmla="*/ 2147483647 w 96"/>
                <a:gd name="T15" fmla="*/ 2147483647 h 44"/>
                <a:gd name="T16" fmla="*/ 2147483647 w 96"/>
                <a:gd name="T17" fmla="*/ 2147483647 h 44"/>
                <a:gd name="T18" fmla="*/ 2147483647 w 96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6"/>
                <a:gd name="T31" fmla="*/ 0 h 44"/>
                <a:gd name="T32" fmla="*/ 96 w 96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6" h="44">
                  <a:moveTo>
                    <a:pt x="92" y="29"/>
                  </a:moveTo>
                  <a:lnTo>
                    <a:pt x="96" y="29"/>
                  </a:lnTo>
                  <a:lnTo>
                    <a:pt x="3" y="0"/>
                  </a:lnTo>
                  <a:lnTo>
                    <a:pt x="0" y="16"/>
                  </a:lnTo>
                  <a:lnTo>
                    <a:pt x="90" y="44"/>
                  </a:lnTo>
                  <a:lnTo>
                    <a:pt x="94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2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7" name="Freeform 821"/>
            <p:cNvSpPr>
              <a:spLocks/>
            </p:cNvSpPr>
            <p:nvPr/>
          </p:nvSpPr>
          <p:spPr bwMode="auto">
            <a:xfrm>
              <a:off x="3106404" y="4195270"/>
              <a:ext cx="17584" cy="19003"/>
            </a:xfrm>
            <a:custGeom>
              <a:avLst/>
              <a:gdLst>
                <a:gd name="T0" fmla="*/ 2147483647 w 25"/>
                <a:gd name="T1" fmla="*/ 0 h 19"/>
                <a:gd name="T2" fmla="*/ 0 w 25"/>
                <a:gd name="T3" fmla="*/ 2147483647 h 19"/>
                <a:gd name="T4" fmla="*/ 2147483647 w 25"/>
                <a:gd name="T5" fmla="*/ 2147483647 h 19"/>
                <a:gd name="T6" fmla="*/ 2147483647 w 25"/>
                <a:gd name="T7" fmla="*/ 2147483647 h 19"/>
                <a:gd name="T8" fmla="*/ 2147483647 w 25"/>
                <a:gd name="T9" fmla="*/ 0 h 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19"/>
                <a:gd name="T17" fmla="*/ 25 w 25"/>
                <a:gd name="T18" fmla="*/ 19 h 1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19">
                  <a:moveTo>
                    <a:pt x="21" y="0"/>
                  </a:moveTo>
                  <a:lnTo>
                    <a:pt x="0" y="4"/>
                  </a:lnTo>
                  <a:lnTo>
                    <a:pt x="2" y="19"/>
                  </a:lnTo>
                  <a:lnTo>
                    <a:pt x="25" y="16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8" name="Freeform 822"/>
            <p:cNvSpPr>
              <a:spLocks/>
            </p:cNvSpPr>
            <p:nvPr/>
          </p:nvSpPr>
          <p:spPr bwMode="auto">
            <a:xfrm>
              <a:off x="3122230" y="4185210"/>
              <a:ext cx="37806" cy="26828"/>
            </a:xfrm>
            <a:custGeom>
              <a:avLst/>
              <a:gdLst>
                <a:gd name="T0" fmla="*/ 2147483647 w 52"/>
                <a:gd name="T1" fmla="*/ 0 h 29"/>
                <a:gd name="T2" fmla="*/ 0 w 52"/>
                <a:gd name="T3" fmla="*/ 2147483647 h 29"/>
                <a:gd name="T4" fmla="*/ 2147483647 w 52"/>
                <a:gd name="T5" fmla="*/ 2147483647 h 29"/>
                <a:gd name="T6" fmla="*/ 2147483647 w 52"/>
                <a:gd name="T7" fmla="*/ 2147483647 h 29"/>
                <a:gd name="T8" fmla="*/ 2147483647 w 52"/>
                <a:gd name="T9" fmla="*/ 0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2"/>
                <a:gd name="T16" fmla="*/ 0 h 29"/>
                <a:gd name="T17" fmla="*/ 52 w 52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2" h="29">
                  <a:moveTo>
                    <a:pt x="48" y="0"/>
                  </a:moveTo>
                  <a:lnTo>
                    <a:pt x="0" y="13"/>
                  </a:lnTo>
                  <a:lnTo>
                    <a:pt x="4" y="29"/>
                  </a:lnTo>
                  <a:lnTo>
                    <a:pt x="52" y="15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69" name="Freeform 823"/>
            <p:cNvSpPr>
              <a:spLocks/>
            </p:cNvSpPr>
            <p:nvPr/>
          </p:nvSpPr>
          <p:spPr bwMode="auto">
            <a:xfrm>
              <a:off x="3157399" y="4167325"/>
              <a:ext cx="65941" cy="32416"/>
            </a:xfrm>
            <a:custGeom>
              <a:avLst/>
              <a:gdLst>
                <a:gd name="T0" fmla="*/ 2147483647 w 88"/>
                <a:gd name="T1" fmla="*/ 0 h 38"/>
                <a:gd name="T2" fmla="*/ 2147483647 w 88"/>
                <a:gd name="T3" fmla="*/ 0 h 38"/>
                <a:gd name="T4" fmla="*/ 0 w 88"/>
                <a:gd name="T5" fmla="*/ 2147483647 h 38"/>
                <a:gd name="T6" fmla="*/ 2147483647 w 88"/>
                <a:gd name="T7" fmla="*/ 2147483647 h 38"/>
                <a:gd name="T8" fmla="*/ 2147483647 w 88"/>
                <a:gd name="T9" fmla="*/ 2147483647 h 38"/>
                <a:gd name="T10" fmla="*/ 2147483647 w 88"/>
                <a:gd name="T11" fmla="*/ 2147483647 h 38"/>
                <a:gd name="T12" fmla="*/ 2147483647 w 88"/>
                <a:gd name="T13" fmla="*/ 2147483647 h 38"/>
                <a:gd name="T14" fmla="*/ 2147483647 w 88"/>
                <a:gd name="T15" fmla="*/ 2147483647 h 38"/>
                <a:gd name="T16" fmla="*/ 2147483647 w 88"/>
                <a:gd name="T17" fmla="*/ 0 h 3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"/>
                <a:gd name="T28" fmla="*/ 0 h 38"/>
                <a:gd name="T29" fmla="*/ 88 w 88"/>
                <a:gd name="T30" fmla="*/ 38 h 3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" h="38">
                  <a:moveTo>
                    <a:pt x="79" y="0"/>
                  </a:moveTo>
                  <a:lnTo>
                    <a:pt x="80" y="0"/>
                  </a:lnTo>
                  <a:lnTo>
                    <a:pt x="0" y="23"/>
                  </a:lnTo>
                  <a:lnTo>
                    <a:pt x="4" y="38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86" y="15"/>
                  </a:lnTo>
                  <a:lnTo>
                    <a:pt x="88" y="13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0" name="Freeform 824"/>
            <p:cNvSpPr>
              <a:spLocks/>
            </p:cNvSpPr>
            <p:nvPr/>
          </p:nvSpPr>
          <p:spPr bwMode="auto">
            <a:xfrm>
              <a:off x="3218064" y="4147204"/>
              <a:ext cx="29014" cy="31299"/>
            </a:xfrm>
            <a:custGeom>
              <a:avLst/>
              <a:gdLst>
                <a:gd name="T0" fmla="*/ 2147483647 w 40"/>
                <a:gd name="T1" fmla="*/ 0 h 34"/>
                <a:gd name="T2" fmla="*/ 2147483647 w 40"/>
                <a:gd name="T3" fmla="*/ 2147483647 h 34"/>
                <a:gd name="T4" fmla="*/ 0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0 h 34"/>
                <a:gd name="T14" fmla="*/ 2147483647 w 40"/>
                <a:gd name="T15" fmla="*/ 0 h 34"/>
                <a:gd name="T16" fmla="*/ 2147483647 w 40"/>
                <a:gd name="T17" fmla="*/ 2147483647 h 34"/>
                <a:gd name="T18" fmla="*/ 2147483647 w 40"/>
                <a:gd name="T19" fmla="*/ 0 h 3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34"/>
                <a:gd name="T32" fmla="*/ 40 w 40"/>
                <a:gd name="T33" fmla="*/ 34 h 3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34">
                  <a:moveTo>
                    <a:pt x="36" y="0"/>
                  </a:moveTo>
                  <a:lnTo>
                    <a:pt x="32" y="2"/>
                  </a:lnTo>
                  <a:lnTo>
                    <a:pt x="0" y="21"/>
                  </a:lnTo>
                  <a:lnTo>
                    <a:pt x="9" y="34"/>
                  </a:lnTo>
                  <a:lnTo>
                    <a:pt x="40" y="15"/>
                  </a:lnTo>
                  <a:lnTo>
                    <a:pt x="36" y="17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1" name="Freeform 825"/>
            <p:cNvSpPr>
              <a:spLocks/>
            </p:cNvSpPr>
            <p:nvPr/>
          </p:nvSpPr>
          <p:spPr bwMode="auto">
            <a:xfrm>
              <a:off x="3276971" y="4147204"/>
              <a:ext cx="26376" cy="14531"/>
            </a:xfrm>
            <a:custGeom>
              <a:avLst/>
              <a:gdLst>
                <a:gd name="T0" fmla="*/ 2147483647 w 37"/>
                <a:gd name="T1" fmla="*/ 0 h 17"/>
                <a:gd name="T2" fmla="*/ 2147483647 w 37"/>
                <a:gd name="T3" fmla="*/ 0 h 17"/>
                <a:gd name="T4" fmla="*/ 0 w 37"/>
                <a:gd name="T5" fmla="*/ 0 h 17"/>
                <a:gd name="T6" fmla="*/ 0 w 37"/>
                <a:gd name="T7" fmla="*/ 2147483647 h 17"/>
                <a:gd name="T8" fmla="*/ 2147483647 w 37"/>
                <a:gd name="T9" fmla="*/ 2147483647 h 17"/>
                <a:gd name="T10" fmla="*/ 2147483647 w 37"/>
                <a:gd name="T11" fmla="*/ 2147483647 h 17"/>
                <a:gd name="T12" fmla="*/ 2147483647 w 37"/>
                <a:gd name="T13" fmla="*/ 2147483647 h 17"/>
                <a:gd name="T14" fmla="*/ 2147483647 w 37"/>
                <a:gd name="T15" fmla="*/ 2147483647 h 17"/>
                <a:gd name="T16" fmla="*/ 2147483647 w 37"/>
                <a:gd name="T17" fmla="*/ 0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7"/>
                <a:gd name="T28" fmla="*/ 0 h 17"/>
                <a:gd name="T29" fmla="*/ 37 w 37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7" h="17">
                  <a:moveTo>
                    <a:pt x="31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2" name="Freeform 826"/>
            <p:cNvSpPr>
              <a:spLocks/>
            </p:cNvSpPr>
            <p:nvPr/>
          </p:nvSpPr>
          <p:spPr bwMode="auto">
            <a:xfrm>
              <a:off x="3299831" y="4142733"/>
              <a:ext cx="21980" cy="16767"/>
            </a:xfrm>
            <a:custGeom>
              <a:avLst/>
              <a:gdLst>
                <a:gd name="T0" fmla="*/ 2147483647 w 31"/>
                <a:gd name="T1" fmla="*/ 2147483647 h 23"/>
                <a:gd name="T2" fmla="*/ 2147483647 w 31"/>
                <a:gd name="T3" fmla="*/ 0 h 23"/>
                <a:gd name="T4" fmla="*/ 0 w 31"/>
                <a:gd name="T5" fmla="*/ 2147483647 h 23"/>
                <a:gd name="T6" fmla="*/ 2147483647 w 31"/>
                <a:gd name="T7" fmla="*/ 2147483647 h 23"/>
                <a:gd name="T8" fmla="*/ 2147483647 w 31"/>
                <a:gd name="T9" fmla="*/ 2147483647 h 23"/>
                <a:gd name="T10" fmla="*/ 2147483647 w 31"/>
                <a:gd name="T11" fmla="*/ 2147483647 h 23"/>
                <a:gd name="T12" fmla="*/ 2147483647 w 31"/>
                <a:gd name="T13" fmla="*/ 2147483647 h 23"/>
                <a:gd name="T14" fmla="*/ 2147483647 w 31"/>
                <a:gd name="T15" fmla="*/ 0 h 23"/>
                <a:gd name="T16" fmla="*/ 2147483647 w 31"/>
                <a:gd name="T17" fmla="*/ 0 h 23"/>
                <a:gd name="T18" fmla="*/ 2147483647 w 31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1"/>
                <a:gd name="T31" fmla="*/ 0 h 23"/>
                <a:gd name="T32" fmla="*/ 31 w 31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1" h="23">
                  <a:moveTo>
                    <a:pt x="31" y="2"/>
                  </a:moveTo>
                  <a:lnTo>
                    <a:pt x="25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29" y="15"/>
                  </a:lnTo>
                  <a:lnTo>
                    <a:pt x="23" y="15"/>
                  </a:lnTo>
                  <a:lnTo>
                    <a:pt x="31" y="2"/>
                  </a:lnTo>
                  <a:lnTo>
                    <a:pt x="29" y="0"/>
                  </a:lnTo>
                  <a:lnTo>
                    <a:pt x="25" y="0"/>
                  </a:lnTo>
                  <a:lnTo>
                    <a:pt x="3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3" name="Freeform 827"/>
            <p:cNvSpPr>
              <a:spLocks/>
            </p:cNvSpPr>
            <p:nvPr/>
          </p:nvSpPr>
          <p:spPr bwMode="auto">
            <a:xfrm>
              <a:off x="3316535" y="4142733"/>
              <a:ext cx="10551" cy="15649"/>
            </a:xfrm>
            <a:custGeom>
              <a:avLst/>
              <a:gdLst>
                <a:gd name="T0" fmla="*/ 2147483647 w 15"/>
                <a:gd name="T1" fmla="*/ 2147483647 h 17"/>
                <a:gd name="T2" fmla="*/ 2147483647 w 15"/>
                <a:gd name="T3" fmla="*/ 2147483647 h 17"/>
                <a:gd name="T4" fmla="*/ 2147483647 w 15"/>
                <a:gd name="T5" fmla="*/ 0 h 17"/>
                <a:gd name="T6" fmla="*/ 0 w 15"/>
                <a:gd name="T7" fmla="*/ 2147483647 h 17"/>
                <a:gd name="T8" fmla="*/ 2147483647 w 15"/>
                <a:gd name="T9" fmla="*/ 2147483647 h 17"/>
                <a:gd name="T10" fmla="*/ 2147483647 w 15"/>
                <a:gd name="T11" fmla="*/ 2147483647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17"/>
                <a:gd name="T20" fmla="*/ 15 w 15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17">
                  <a:moveTo>
                    <a:pt x="11" y="9"/>
                  </a:moveTo>
                  <a:lnTo>
                    <a:pt x="15" y="4"/>
                  </a:lnTo>
                  <a:lnTo>
                    <a:pt x="8" y="0"/>
                  </a:lnTo>
                  <a:lnTo>
                    <a:pt x="0" y="13"/>
                  </a:lnTo>
                  <a:lnTo>
                    <a:pt x="8" y="17"/>
                  </a:lnTo>
                  <a:lnTo>
                    <a:pt x="1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4" name="Freeform 828"/>
            <p:cNvSpPr>
              <a:spLocks/>
            </p:cNvSpPr>
            <p:nvPr/>
          </p:nvSpPr>
          <p:spPr bwMode="auto">
            <a:xfrm>
              <a:off x="2841762" y="4122612"/>
              <a:ext cx="29893" cy="14531"/>
            </a:xfrm>
            <a:custGeom>
              <a:avLst/>
              <a:gdLst>
                <a:gd name="T0" fmla="*/ 2147483647 w 42"/>
                <a:gd name="T1" fmla="*/ 0 h 17"/>
                <a:gd name="T2" fmla="*/ 0 w 42"/>
                <a:gd name="T3" fmla="*/ 0 h 17"/>
                <a:gd name="T4" fmla="*/ 0 w 42"/>
                <a:gd name="T5" fmla="*/ 2147483647 h 17"/>
                <a:gd name="T6" fmla="*/ 2147483647 w 42"/>
                <a:gd name="T7" fmla="*/ 2147483647 h 17"/>
                <a:gd name="T8" fmla="*/ 2147483647 w 42"/>
                <a:gd name="T9" fmla="*/ 2147483647 h 17"/>
                <a:gd name="T10" fmla="*/ 2147483647 w 42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2"/>
                <a:gd name="T19" fmla="*/ 0 h 17"/>
                <a:gd name="T20" fmla="*/ 42 w 42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2" h="17">
                  <a:moveTo>
                    <a:pt x="42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42" y="17"/>
                  </a:lnTo>
                  <a:lnTo>
                    <a:pt x="40" y="1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5" name="Freeform 829"/>
            <p:cNvSpPr>
              <a:spLocks/>
            </p:cNvSpPr>
            <p:nvPr/>
          </p:nvSpPr>
          <p:spPr bwMode="auto">
            <a:xfrm>
              <a:off x="2871655" y="4122612"/>
              <a:ext cx="37806" cy="20121"/>
            </a:xfrm>
            <a:custGeom>
              <a:avLst/>
              <a:gdLst>
                <a:gd name="T0" fmla="*/ 2147483647 w 52"/>
                <a:gd name="T1" fmla="*/ 2147483647 h 21"/>
                <a:gd name="T2" fmla="*/ 2147483647 w 52"/>
                <a:gd name="T3" fmla="*/ 2147483647 h 21"/>
                <a:gd name="T4" fmla="*/ 2147483647 w 52"/>
                <a:gd name="T5" fmla="*/ 0 h 21"/>
                <a:gd name="T6" fmla="*/ 0 w 52"/>
                <a:gd name="T7" fmla="*/ 2147483647 h 21"/>
                <a:gd name="T8" fmla="*/ 2147483647 w 52"/>
                <a:gd name="T9" fmla="*/ 2147483647 h 21"/>
                <a:gd name="T10" fmla="*/ 2147483647 w 52"/>
                <a:gd name="T11" fmla="*/ 2147483647 h 21"/>
                <a:gd name="T12" fmla="*/ 2147483647 w 52"/>
                <a:gd name="T13" fmla="*/ 2147483647 h 21"/>
                <a:gd name="T14" fmla="*/ 2147483647 w 52"/>
                <a:gd name="T15" fmla="*/ 2147483647 h 21"/>
                <a:gd name="T16" fmla="*/ 2147483647 w 52"/>
                <a:gd name="T17" fmla="*/ 2147483647 h 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2"/>
                <a:gd name="T28" fmla="*/ 0 h 21"/>
                <a:gd name="T29" fmla="*/ 52 w 52"/>
                <a:gd name="T30" fmla="*/ 21 h 2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2" h="21">
                  <a:moveTo>
                    <a:pt x="52" y="6"/>
                  </a:moveTo>
                  <a:lnTo>
                    <a:pt x="50" y="6"/>
                  </a:lnTo>
                  <a:lnTo>
                    <a:pt x="2" y="0"/>
                  </a:lnTo>
                  <a:lnTo>
                    <a:pt x="0" y="17"/>
                  </a:lnTo>
                  <a:lnTo>
                    <a:pt x="50" y="21"/>
                  </a:lnTo>
                  <a:lnTo>
                    <a:pt x="48" y="21"/>
                  </a:lnTo>
                  <a:lnTo>
                    <a:pt x="52" y="6"/>
                  </a:lnTo>
                  <a:lnTo>
                    <a:pt x="50" y="6"/>
                  </a:lnTo>
                  <a:lnTo>
                    <a:pt x="52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6" name="Freeform 830"/>
            <p:cNvSpPr>
              <a:spLocks/>
            </p:cNvSpPr>
            <p:nvPr/>
          </p:nvSpPr>
          <p:spPr bwMode="auto">
            <a:xfrm>
              <a:off x="2906823" y="4130436"/>
              <a:ext cx="46598" cy="20121"/>
            </a:xfrm>
            <a:custGeom>
              <a:avLst/>
              <a:gdLst>
                <a:gd name="T0" fmla="*/ 2147483647 w 61"/>
                <a:gd name="T1" fmla="*/ 2147483647 h 24"/>
                <a:gd name="T2" fmla="*/ 2147483647 w 61"/>
                <a:gd name="T3" fmla="*/ 2147483647 h 24"/>
                <a:gd name="T4" fmla="*/ 2147483647 w 61"/>
                <a:gd name="T5" fmla="*/ 0 h 24"/>
                <a:gd name="T6" fmla="*/ 0 w 61"/>
                <a:gd name="T7" fmla="*/ 2147483647 h 24"/>
                <a:gd name="T8" fmla="*/ 2147483647 w 61"/>
                <a:gd name="T9" fmla="*/ 2147483647 h 24"/>
                <a:gd name="T10" fmla="*/ 2147483647 w 61"/>
                <a:gd name="T11" fmla="*/ 2147483647 h 24"/>
                <a:gd name="T12" fmla="*/ 2147483647 w 61"/>
                <a:gd name="T13" fmla="*/ 2147483647 h 24"/>
                <a:gd name="T14" fmla="*/ 2147483647 w 61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1"/>
                <a:gd name="T25" fmla="*/ 0 h 24"/>
                <a:gd name="T26" fmla="*/ 61 w 61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1" h="24">
                  <a:moveTo>
                    <a:pt x="61" y="9"/>
                  </a:moveTo>
                  <a:lnTo>
                    <a:pt x="59" y="9"/>
                  </a:lnTo>
                  <a:lnTo>
                    <a:pt x="4" y="0"/>
                  </a:lnTo>
                  <a:lnTo>
                    <a:pt x="0" y="15"/>
                  </a:lnTo>
                  <a:lnTo>
                    <a:pt x="58" y="24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61" y="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7" name="Freeform 831"/>
            <p:cNvSpPr>
              <a:spLocks/>
            </p:cNvSpPr>
            <p:nvPr/>
          </p:nvSpPr>
          <p:spPr bwMode="auto">
            <a:xfrm>
              <a:off x="2950784" y="4136026"/>
              <a:ext cx="46598" cy="30181"/>
            </a:xfrm>
            <a:custGeom>
              <a:avLst/>
              <a:gdLst>
                <a:gd name="T0" fmla="*/ 2147483647 w 65"/>
                <a:gd name="T1" fmla="*/ 2147483647 h 31"/>
                <a:gd name="T2" fmla="*/ 2147483647 w 65"/>
                <a:gd name="T3" fmla="*/ 2147483647 h 31"/>
                <a:gd name="T4" fmla="*/ 2147483647 w 65"/>
                <a:gd name="T5" fmla="*/ 0 h 31"/>
                <a:gd name="T6" fmla="*/ 0 w 65"/>
                <a:gd name="T7" fmla="*/ 2147483647 h 31"/>
                <a:gd name="T8" fmla="*/ 2147483647 w 65"/>
                <a:gd name="T9" fmla="*/ 2147483647 h 31"/>
                <a:gd name="T10" fmla="*/ 2147483647 w 65"/>
                <a:gd name="T11" fmla="*/ 2147483647 h 31"/>
                <a:gd name="T12" fmla="*/ 2147483647 w 65"/>
                <a:gd name="T13" fmla="*/ 2147483647 h 31"/>
                <a:gd name="T14" fmla="*/ 2147483647 w 65"/>
                <a:gd name="T15" fmla="*/ 2147483647 h 31"/>
                <a:gd name="T16" fmla="*/ 2147483647 w 65"/>
                <a:gd name="T17" fmla="*/ 2147483647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31"/>
                <a:gd name="T29" fmla="*/ 65 w 65"/>
                <a:gd name="T30" fmla="*/ 31 h 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31">
                  <a:moveTo>
                    <a:pt x="65" y="15"/>
                  </a:moveTo>
                  <a:lnTo>
                    <a:pt x="63" y="15"/>
                  </a:lnTo>
                  <a:lnTo>
                    <a:pt x="3" y="0"/>
                  </a:lnTo>
                  <a:lnTo>
                    <a:pt x="0" y="15"/>
                  </a:lnTo>
                  <a:lnTo>
                    <a:pt x="59" y="31"/>
                  </a:lnTo>
                  <a:lnTo>
                    <a:pt x="57" y="31"/>
                  </a:lnTo>
                  <a:lnTo>
                    <a:pt x="65" y="15"/>
                  </a:lnTo>
                  <a:lnTo>
                    <a:pt x="63" y="15"/>
                  </a:lnTo>
                  <a:lnTo>
                    <a:pt x="65" y="1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8" name="Freeform 832"/>
            <p:cNvSpPr>
              <a:spLocks/>
            </p:cNvSpPr>
            <p:nvPr/>
          </p:nvSpPr>
          <p:spPr bwMode="auto">
            <a:xfrm>
              <a:off x="2992986" y="4150557"/>
              <a:ext cx="29014" cy="27946"/>
            </a:xfrm>
            <a:custGeom>
              <a:avLst/>
              <a:gdLst>
                <a:gd name="T0" fmla="*/ 2147483647 w 40"/>
                <a:gd name="T1" fmla="*/ 2147483647 h 31"/>
                <a:gd name="T2" fmla="*/ 2147483647 w 40"/>
                <a:gd name="T3" fmla="*/ 2147483647 h 31"/>
                <a:gd name="T4" fmla="*/ 2147483647 w 40"/>
                <a:gd name="T5" fmla="*/ 0 h 31"/>
                <a:gd name="T6" fmla="*/ 0 w 40"/>
                <a:gd name="T7" fmla="*/ 2147483647 h 31"/>
                <a:gd name="T8" fmla="*/ 2147483647 w 40"/>
                <a:gd name="T9" fmla="*/ 2147483647 h 31"/>
                <a:gd name="T10" fmla="*/ 2147483647 w 40"/>
                <a:gd name="T11" fmla="*/ 2147483647 h 3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31"/>
                <a:gd name="T20" fmla="*/ 40 w 40"/>
                <a:gd name="T21" fmla="*/ 31 h 3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31">
                  <a:moveTo>
                    <a:pt x="37" y="25"/>
                  </a:moveTo>
                  <a:lnTo>
                    <a:pt x="40" y="18"/>
                  </a:lnTo>
                  <a:lnTo>
                    <a:pt x="8" y="0"/>
                  </a:lnTo>
                  <a:lnTo>
                    <a:pt x="0" y="16"/>
                  </a:lnTo>
                  <a:lnTo>
                    <a:pt x="33" y="31"/>
                  </a:lnTo>
                  <a:lnTo>
                    <a:pt x="37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79" name="Freeform 833"/>
            <p:cNvSpPr>
              <a:spLocks/>
            </p:cNvSpPr>
            <p:nvPr/>
          </p:nvSpPr>
          <p:spPr bwMode="auto">
            <a:xfrm>
              <a:off x="2541072" y="3846510"/>
              <a:ext cx="28135" cy="63716"/>
            </a:xfrm>
            <a:custGeom>
              <a:avLst/>
              <a:gdLst>
                <a:gd name="T0" fmla="*/ 0 w 36"/>
                <a:gd name="T1" fmla="*/ 2147483647 h 71"/>
                <a:gd name="T2" fmla="*/ 2147483647 w 36"/>
                <a:gd name="T3" fmla="*/ 2147483647 h 71"/>
                <a:gd name="T4" fmla="*/ 2147483647 w 36"/>
                <a:gd name="T5" fmla="*/ 2147483647 h 71"/>
                <a:gd name="T6" fmla="*/ 2147483647 w 36"/>
                <a:gd name="T7" fmla="*/ 0 h 71"/>
                <a:gd name="T8" fmla="*/ 0 w 36"/>
                <a:gd name="T9" fmla="*/ 2147483647 h 7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71"/>
                <a:gd name="T17" fmla="*/ 36 w 36"/>
                <a:gd name="T18" fmla="*/ 71 h 7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71">
                  <a:moveTo>
                    <a:pt x="0" y="4"/>
                  </a:moveTo>
                  <a:lnTo>
                    <a:pt x="21" y="71"/>
                  </a:lnTo>
                  <a:lnTo>
                    <a:pt x="36" y="67"/>
                  </a:lnTo>
                  <a:lnTo>
                    <a:pt x="15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0" name="Freeform 834"/>
            <p:cNvSpPr>
              <a:spLocks/>
            </p:cNvSpPr>
            <p:nvPr/>
          </p:nvSpPr>
          <p:spPr bwMode="auto">
            <a:xfrm>
              <a:off x="2529642" y="3810740"/>
              <a:ext cx="21980" cy="39124"/>
            </a:xfrm>
            <a:custGeom>
              <a:avLst/>
              <a:gdLst>
                <a:gd name="T0" fmla="*/ 0 w 31"/>
                <a:gd name="T1" fmla="*/ 2147483647 h 44"/>
                <a:gd name="T2" fmla="*/ 2147483647 w 31"/>
                <a:gd name="T3" fmla="*/ 2147483647 h 44"/>
                <a:gd name="T4" fmla="*/ 2147483647 w 31"/>
                <a:gd name="T5" fmla="*/ 2147483647 h 44"/>
                <a:gd name="T6" fmla="*/ 2147483647 w 31"/>
                <a:gd name="T7" fmla="*/ 0 h 44"/>
                <a:gd name="T8" fmla="*/ 0 w 31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44"/>
                <a:gd name="T17" fmla="*/ 31 w 31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44">
                  <a:moveTo>
                    <a:pt x="0" y="6"/>
                  </a:moveTo>
                  <a:lnTo>
                    <a:pt x="16" y="44"/>
                  </a:lnTo>
                  <a:lnTo>
                    <a:pt x="31" y="40"/>
                  </a:lnTo>
                  <a:lnTo>
                    <a:pt x="1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1" name="Freeform 835"/>
            <p:cNvSpPr>
              <a:spLocks/>
            </p:cNvSpPr>
            <p:nvPr/>
          </p:nvSpPr>
          <p:spPr bwMode="auto">
            <a:xfrm>
              <a:off x="2521729" y="3789502"/>
              <a:ext cx="19343" cy="29063"/>
            </a:xfrm>
            <a:custGeom>
              <a:avLst/>
              <a:gdLst>
                <a:gd name="T0" fmla="*/ 2147483647 w 27"/>
                <a:gd name="T1" fmla="*/ 0 h 37"/>
                <a:gd name="T2" fmla="*/ 2147483647 w 27"/>
                <a:gd name="T3" fmla="*/ 2147483647 h 37"/>
                <a:gd name="T4" fmla="*/ 2147483647 w 27"/>
                <a:gd name="T5" fmla="*/ 2147483647 h 37"/>
                <a:gd name="T6" fmla="*/ 2147483647 w 27"/>
                <a:gd name="T7" fmla="*/ 2147483647 h 37"/>
                <a:gd name="T8" fmla="*/ 2147483647 w 27"/>
                <a:gd name="T9" fmla="*/ 2147483647 h 37"/>
                <a:gd name="T10" fmla="*/ 2147483647 w 27"/>
                <a:gd name="T11" fmla="*/ 2147483647 h 37"/>
                <a:gd name="T12" fmla="*/ 2147483647 w 27"/>
                <a:gd name="T13" fmla="*/ 0 h 37"/>
                <a:gd name="T14" fmla="*/ 0 w 27"/>
                <a:gd name="T15" fmla="*/ 2147483647 h 37"/>
                <a:gd name="T16" fmla="*/ 2147483647 w 27"/>
                <a:gd name="T17" fmla="*/ 2147483647 h 37"/>
                <a:gd name="T18" fmla="*/ 2147483647 w 27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7"/>
                <a:gd name="T31" fmla="*/ 0 h 37"/>
                <a:gd name="T32" fmla="*/ 27 w 27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7" h="37">
                  <a:moveTo>
                    <a:pt x="3" y="0"/>
                  </a:moveTo>
                  <a:lnTo>
                    <a:pt x="2" y="8"/>
                  </a:lnTo>
                  <a:lnTo>
                    <a:pt x="11" y="37"/>
                  </a:lnTo>
                  <a:lnTo>
                    <a:pt x="27" y="31"/>
                  </a:lnTo>
                  <a:lnTo>
                    <a:pt x="17" y="2"/>
                  </a:lnTo>
                  <a:lnTo>
                    <a:pt x="15" y="10"/>
                  </a:lnTo>
                  <a:lnTo>
                    <a:pt x="3" y="0"/>
                  </a:lnTo>
                  <a:lnTo>
                    <a:pt x="0" y="4"/>
                  </a:lnTo>
                  <a:lnTo>
                    <a:pt x="2" y="8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2" name="Freeform 836"/>
            <p:cNvSpPr>
              <a:spLocks/>
            </p:cNvSpPr>
            <p:nvPr/>
          </p:nvSpPr>
          <p:spPr bwMode="auto">
            <a:xfrm>
              <a:off x="2525246" y="3773852"/>
              <a:ext cx="13188" cy="23474"/>
            </a:xfrm>
            <a:custGeom>
              <a:avLst/>
              <a:gdLst>
                <a:gd name="T0" fmla="*/ 2147483647 w 20"/>
                <a:gd name="T1" fmla="*/ 0 h 19"/>
                <a:gd name="T2" fmla="*/ 2147483647 w 20"/>
                <a:gd name="T3" fmla="*/ 0 h 19"/>
                <a:gd name="T4" fmla="*/ 0 w 20"/>
                <a:gd name="T5" fmla="*/ 2147483647 h 19"/>
                <a:gd name="T6" fmla="*/ 2147483647 w 20"/>
                <a:gd name="T7" fmla="*/ 2147483647 h 19"/>
                <a:gd name="T8" fmla="*/ 2147483647 w 20"/>
                <a:gd name="T9" fmla="*/ 2147483647 h 19"/>
                <a:gd name="T10" fmla="*/ 2147483647 w 20"/>
                <a:gd name="T11" fmla="*/ 2147483647 h 19"/>
                <a:gd name="T12" fmla="*/ 2147483647 w 20"/>
                <a:gd name="T13" fmla="*/ 0 h 19"/>
                <a:gd name="T14" fmla="*/ 2147483647 w 20"/>
                <a:gd name="T15" fmla="*/ 0 h 19"/>
                <a:gd name="T16" fmla="*/ 2147483647 w 20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19"/>
                <a:gd name="T29" fmla="*/ 20 w 20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19">
                  <a:moveTo>
                    <a:pt x="10" y="0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12" y="19"/>
                  </a:lnTo>
                  <a:lnTo>
                    <a:pt x="20" y="11"/>
                  </a:lnTo>
                  <a:lnTo>
                    <a:pt x="18" y="13"/>
                  </a:lnTo>
                  <a:lnTo>
                    <a:pt x="10" y="0"/>
                  </a:lnTo>
                  <a:lnTo>
                    <a:pt x="8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3" name="Freeform 837"/>
            <p:cNvSpPr>
              <a:spLocks/>
            </p:cNvSpPr>
            <p:nvPr/>
          </p:nvSpPr>
          <p:spPr bwMode="auto">
            <a:xfrm>
              <a:off x="2529642" y="3768263"/>
              <a:ext cx="16705" cy="21239"/>
            </a:xfrm>
            <a:custGeom>
              <a:avLst/>
              <a:gdLst>
                <a:gd name="T0" fmla="*/ 2147483647 w 19"/>
                <a:gd name="T1" fmla="*/ 2147483647 h 25"/>
                <a:gd name="T2" fmla="*/ 2147483647 w 19"/>
                <a:gd name="T3" fmla="*/ 2147483647 h 25"/>
                <a:gd name="T4" fmla="*/ 0 w 19"/>
                <a:gd name="T5" fmla="*/ 2147483647 h 25"/>
                <a:gd name="T6" fmla="*/ 2147483647 w 19"/>
                <a:gd name="T7" fmla="*/ 2147483647 h 25"/>
                <a:gd name="T8" fmla="*/ 2147483647 w 19"/>
                <a:gd name="T9" fmla="*/ 2147483647 h 25"/>
                <a:gd name="T10" fmla="*/ 2147483647 w 19"/>
                <a:gd name="T11" fmla="*/ 2147483647 h 25"/>
                <a:gd name="T12" fmla="*/ 2147483647 w 19"/>
                <a:gd name="T13" fmla="*/ 2147483647 h 25"/>
                <a:gd name="T14" fmla="*/ 2147483647 w 19"/>
                <a:gd name="T15" fmla="*/ 0 h 25"/>
                <a:gd name="T16" fmla="*/ 2147483647 w 19"/>
                <a:gd name="T17" fmla="*/ 2147483647 h 25"/>
                <a:gd name="T18" fmla="*/ 2147483647 w 19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5"/>
                <a:gd name="T32" fmla="*/ 19 w 19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5">
                  <a:moveTo>
                    <a:pt x="19" y="2"/>
                  </a:moveTo>
                  <a:lnTo>
                    <a:pt x="12" y="4"/>
                  </a:lnTo>
                  <a:lnTo>
                    <a:pt x="0" y="12"/>
                  </a:lnTo>
                  <a:lnTo>
                    <a:pt x="8" y="25"/>
                  </a:lnTo>
                  <a:lnTo>
                    <a:pt x="19" y="17"/>
                  </a:lnTo>
                  <a:lnTo>
                    <a:pt x="12" y="17"/>
                  </a:lnTo>
                  <a:lnTo>
                    <a:pt x="19" y="2"/>
                  </a:lnTo>
                  <a:lnTo>
                    <a:pt x="15" y="0"/>
                  </a:lnTo>
                  <a:lnTo>
                    <a:pt x="12" y="4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4" name="Freeform 838"/>
            <p:cNvSpPr>
              <a:spLocks/>
            </p:cNvSpPr>
            <p:nvPr/>
          </p:nvSpPr>
          <p:spPr bwMode="auto">
            <a:xfrm>
              <a:off x="2541072" y="3769381"/>
              <a:ext cx="19343" cy="20121"/>
            </a:xfrm>
            <a:custGeom>
              <a:avLst/>
              <a:gdLst>
                <a:gd name="T0" fmla="*/ 2147483647 w 25"/>
                <a:gd name="T1" fmla="*/ 2147483647 h 23"/>
                <a:gd name="T2" fmla="*/ 2147483647 w 25"/>
                <a:gd name="T3" fmla="*/ 2147483647 h 23"/>
                <a:gd name="T4" fmla="*/ 2147483647 w 25"/>
                <a:gd name="T5" fmla="*/ 0 h 23"/>
                <a:gd name="T6" fmla="*/ 0 w 25"/>
                <a:gd name="T7" fmla="*/ 2147483647 h 23"/>
                <a:gd name="T8" fmla="*/ 2147483647 w 25"/>
                <a:gd name="T9" fmla="*/ 2147483647 h 23"/>
                <a:gd name="T10" fmla="*/ 2147483647 w 25"/>
                <a:gd name="T11" fmla="*/ 2147483647 h 23"/>
                <a:gd name="T12" fmla="*/ 2147483647 w 25"/>
                <a:gd name="T13" fmla="*/ 2147483647 h 23"/>
                <a:gd name="T14" fmla="*/ 2147483647 w 25"/>
                <a:gd name="T15" fmla="*/ 2147483647 h 23"/>
                <a:gd name="T16" fmla="*/ 2147483647 w 25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23"/>
                <a:gd name="T29" fmla="*/ 25 w 2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23">
                  <a:moveTo>
                    <a:pt x="25" y="10"/>
                  </a:moveTo>
                  <a:lnTo>
                    <a:pt x="23" y="10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25" y="10"/>
                  </a:lnTo>
                  <a:lnTo>
                    <a:pt x="23" y="10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5" name="Freeform 839"/>
            <p:cNvSpPr>
              <a:spLocks/>
            </p:cNvSpPr>
            <p:nvPr/>
          </p:nvSpPr>
          <p:spPr bwMode="auto">
            <a:xfrm>
              <a:off x="2551622" y="3773852"/>
              <a:ext cx="39565" cy="50302"/>
            </a:xfrm>
            <a:custGeom>
              <a:avLst/>
              <a:gdLst>
                <a:gd name="T0" fmla="*/ 2147483647 w 56"/>
                <a:gd name="T1" fmla="*/ 2147483647 h 53"/>
                <a:gd name="T2" fmla="*/ 2147483647 w 56"/>
                <a:gd name="T3" fmla="*/ 2147483647 h 53"/>
                <a:gd name="T4" fmla="*/ 2147483647 w 56"/>
                <a:gd name="T5" fmla="*/ 0 h 53"/>
                <a:gd name="T6" fmla="*/ 0 w 56"/>
                <a:gd name="T7" fmla="*/ 2147483647 h 53"/>
                <a:gd name="T8" fmla="*/ 2147483647 w 56"/>
                <a:gd name="T9" fmla="*/ 2147483647 h 53"/>
                <a:gd name="T10" fmla="*/ 2147483647 w 56"/>
                <a:gd name="T11" fmla="*/ 2147483647 h 53"/>
                <a:gd name="T12" fmla="*/ 2147483647 w 56"/>
                <a:gd name="T13" fmla="*/ 2147483647 h 53"/>
                <a:gd name="T14" fmla="*/ 2147483647 w 56"/>
                <a:gd name="T15" fmla="*/ 2147483647 h 5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53"/>
                <a:gd name="T26" fmla="*/ 56 w 56"/>
                <a:gd name="T27" fmla="*/ 53 h 5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53">
                  <a:moveTo>
                    <a:pt x="56" y="44"/>
                  </a:moveTo>
                  <a:lnTo>
                    <a:pt x="56" y="42"/>
                  </a:lnTo>
                  <a:lnTo>
                    <a:pt x="12" y="0"/>
                  </a:lnTo>
                  <a:lnTo>
                    <a:pt x="0" y="11"/>
                  </a:lnTo>
                  <a:lnTo>
                    <a:pt x="44" y="53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6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6" name="Freeform 840"/>
            <p:cNvSpPr>
              <a:spLocks/>
            </p:cNvSpPr>
            <p:nvPr/>
          </p:nvSpPr>
          <p:spPr bwMode="auto">
            <a:xfrm>
              <a:off x="2580636" y="3816330"/>
              <a:ext cx="43081" cy="45830"/>
            </a:xfrm>
            <a:custGeom>
              <a:avLst/>
              <a:gdLst>
                <a:gd name="T0" fmla="*/ 2147483647 w 52"/>
                <a:gd name="T1" fmla="*/ 2147483647 h 57"/>
                <a:gd name="T2" fmla="*/ 2147483647 w 52"/>
                <a:gd name="T3" fmla="*/ 2147483647 h 57"/>
                <a:gd name="T4" fmla="*/ 2147483647 w 52"/>
                <a:gd name="T5" fmla="*/ 0 h 57"/>
                <a:gd name="T6" fmla="*/ 0 w 52"/>
                <a:gd name="T7" fmla="*/ 2147483647 h 57"/>
                <a:gd name="T8" fmla="*/ 2147483647 w 52"/>
                <a:gd name="T9" fmla="*/ 2147483647 h 57"/>
                <a:gd name="T10" fmla="*/ 2147483647 w 52"/>
                <a:gd name="T11" fmla="*/ 2147483647 h 57"/>
                <a:gd name="T12" fmla="*/ 2147483647 w 52"/>
                <a:gd name="T13" fmla="*/ 2147483647 h 57"/>
                <a:gd name="T14" fmla="*/ 2147483647 w 52"/>
                <a:gd name="T15" fmla="*/ 2147483647 h 57"/>
                <a:gd name="T16" fmla="*/ 2147483647 w 52"/>
                <a:gd name="T17" fmla="*/ 2147483647 h 57"/>
                <a:gd name="T18" fmla="*/ 2147483647 w 52"/>
                <a:gd name="T19" fmla="*/ 2147483647 h 5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2"/>
                <a:gd name="T31" fmla="*/ 0 h 57"/>
                <a:gd name="T32" fmla="*/ 52 w 52"/>
                <a:gd name="T33" fmla="*/ 57 h 5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2" h="57">
                  <a:moveTo>
                    <a:pt x="46" y="42"/>
                  </a:moveTo>
                  <a:lnTo>
                    <a:pt x="52" y="44"/>
                  </a:lnTo>
                  <a:lnTo>
                    <a:pt x="12" y="0"/>
                  </a:lnTo>
                  <a:lnTo>
                    <a:pt x="0" y="9"/>
                  </a:lnTo>
                  <a:lnTo>
                    <a:pt x="39" y="55"/>
                  </a:lnTo>
                  <a:lnTo>
                    <a:pt x="44" y="57"/>
                  </a:lnTo>
                  <a:lnTo>
                    <a:pt x="39" y="55"/>
                  </a:lnTo>
                  <a:lnTo>
                    <a:pt x="40" y="57"/>
                  </a:lnTo>
                  <a:lnTo>
                    <a:pt x="44" y="57"/>
                  </a:lnTo>
                  <a:lnTo>
                    <a:pt x="46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7" name="Freeform 841"/>
            <p:cNvSpPr>
              <a:spLocks/>
            </p:cNvSpPr>
            <p:nvPr/>
          </p:nvSpPr>
          <p:spPr bwMode="auto">
            <a:xfrm>
              <a:off x="2616684" y="3854335"/>
              <a:ext cx="15826" cy="10060"/>
            </a:xfrm>
            <a:custGeom>
              <a:avLst/>
              <a:gdLst>
                <a:gd name="T0" fmla="*/ 2147483647 w 25"/>
                <a:gd name="T1" fmla="*/ 2147483647 h 17"/>
                <a:gd name="T2" fmla="*/ 2147483647 w 25"/>
                <a:gd name="T3" fmla="*/ 2147483647 h 17"/>
                <a:gd name="T4" fmla="*/ 2147483647 w 25"/>
                <a:gd name="T5" fmla="*/ 0 h 17"/>
                <a:gd name="T6" fmla="*/ 0 w 25"/>
                <a:gd name="T7" fmla="*/ 2147483647 h 17"/>
                <a:gd name="T8" fmla="*/ 2147483647 w 25"/>
                <a:gd name="T9" fmla="*/ 2147483647 h 17"/>
                <a:gd name="T10" fmla="*/ 2147483647 w 25"/>
                <a:gd name="T11" fmla="*/ 2147483647 h 17"/>
                <a:gd name="T12" fmla="*/ 2147483647 w 25"/>
                <a:gd name="T13" fmla="*/ 2147483647 h 17"/>
                <a:gd name="T14" fmla="*/ 2147483647 w 25"/>
                <a:gd name="T15" fmla="*/ 2147483647 h 17"/>
                <a:gd name="T16" fmla="*/ 2147483647 w 25"/>
                <a:gd name="T17" fmla="*/ 2147483647 h 1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17"/>
                <a:gd name="T29" fmla="*/ 25 w 25"/>
                <a:gd name="T30" fmla="*/ 17 h 1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17">
                  <a:moveTo>
                    <a:pt x="21" y="2"/>
                  </a:moveTo>
                  <a:lnTo>
                    <a:pt x="25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1" y="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8" name="Freeform 842"/>
            <p:cNvSpPr>
              <a:spLocks/>
            </p:cNvSpPr>
            <p:nvPr/>
          </p:nvSpPr>
          <p:spPr bwMode="auto">
            <a:xfrm>
              <a:off x="2632510" y="3849864"/>
              <a:ext cx="14947" cy="14531"/>
            </a:xfrm>
            <a:custGeom>
              <a:avLst/>
              <a:gdLst>
                <a:gd name="T0" fmla="*/ 2147483647 w 22"/>
                <a:gd name="T1" fmla="*/ 0 h 19"/>
                <a:gd name="T2" fmla="*/ 2147483647 w 22"/>
                <a:gd name="T3" fmla="*/ 0 h 19"/>
                <a:gd name="T4" fmla="*/ 0 w 22"/>
                <a:gd name="T5" fmla="*/ 2147483647 h 19"/>
                <a:gd name="T6" fmla="*/ 2147483647 w 22"/>
                <a:gd name="T7" fmla="*/ 2147483647 h 19"/>
                <a:gd name="T8" fmla="*/ 2147483647 w 22"/>
                <a:gd name="T9" fmla="*/ 2147483647 h 19"/>
                <a:gd name="T10" fmla="*/ 2147483647 w 22"/>
                <a:gd name="T11" fmla="*/ 2147483647 h 19"/>
                <a:gd name="T12" fmla="*/ 2147483647 w 22"/>
                <a:gd name="T13" fmla="*/ 0 h 19"/>
                <a:gd name="T14" fmla="*/ 2147483647 w 22"/>
                <a:gd name="T15" fmla="*/ 0 h 19"/>
                <a:gd name="T16" fmla="*/ 2147483647 w 22"/>
                <a:gd name="T17" fmla="*/ 0 h 1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19"/>
                <a:gd name="T29" fmla="*/ 22 w 22"/>
                <a:gd name="T30" fmla="*/ 19 h 1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19">
                  <a:moveTo>
                    <a:pt x="22" y="0"/>
                  </a:moveTo>
                  <a:lnTo>
                    <a:pt x="20" y="0"/>
                  </a:lnTo>
                  <a:lnTo>
                    <a:pt x="0" y="4"/>
                  </a:lnTo>
                  <a:lnTo>
                    <a:pt x="4" y="19"/>
                  </a:lnTo>
                  <a:lnTo>
                    <a:pt x="22" y="15"/>
                  </a:lnTo>
                  <a:lnTo>
                    <a:pt x="20" y="15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89" name="Freeform 843"/>
            <p:cNvSpPr>
              <a:spLocks/>
            </p:cNvSpPr>
            <p:nvPr/>
          </p:nvSpPr>
          <p:spPr bwMode="auto">
            <a:xfrm>
              <a:off x="2647456" y="3849864"/>
              <a:ext cx="18463" cy="14531"/>
            </a:xfrm>
            <a:custGeom>
              <a:avLst/>
              <a:gdLst>
                <a:gd name="T0" fmla="*/ 2147483647 w 25"/>
                <a:gd name="T1" fmla="*/ 2147483647 h 19"/>
                <a:gd name="T2" fmla="*/ 2147483647 w 25"/>
                <a:gd name="T3" fmla="*/ 2147483647 h 19"/>
                <a:gd name="T4" fmla="*/ 2147483647 w 25"/>
                <a:gd name="T5" fmla="*/ 0 h 19"/>
                <a:gd name="T6" fmla="*/ 0 w 25"/>
                <a:gd name="T7" fmla="*/ 2147483647 h 19"/>
                <a:gd name="T8" fmla="*/ 2147483647 w 25"/>
                <a:gd name="T9" fmla="*/ 2147483647 h 19"/>
                <a:gd name="T10" fmla="*/ 2147483647 w 25"/>
                <a:gd name="T11" fmla="*/ 2147483647 h 19"/>
                <a:gd name="T12" fmla="*/ 2147483647 w 25"/>
                <a:gd name="T13" fmla="*/ 2147483647 h 19"/>
                <a:gd name="T14" fmla="*/ 2147483647 w 25"/>
                <a:gd name="T15" fmla="*/ 2147483647 h 19"/>
                <a:gd name="T16" fmla="*/ 2147483647 w 25"/>
                <a:gd name="T17" fmla="*/ 2147483647 h 19"/>
                <a:gd name="T18" fmla="*/ 2147483647 w 2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5"/>
                <a:gd name="T31" fmla="*/ 0 h 19"/>
                <a:gd name="T32" fmla="*/ 25 w 2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5" h="19">
                  <a:moveTo>
                    <a:pt x="25" y="6"/>
                  </a:moveTo>
                  <a:lnTo>
                    <a:pt x="19" y="2"/>
                  </a:lnTo>
                  <a:lnTo>
                    <a:pt x="2" y="0"/>
                  </a:lnTo>
                  <a:lnTo>
                    <a:pt x="0" y="15"/>
                  </a:lnTo>
                  <a:lnTo>
                    <a:pt x="17" y="19"/>
                  </a:lnTo>
                  <a:lnTo>
                    <a:pt x="13" y="15"/>
                  </a:lnTo>
                  <a:lnTo>
                    <a:pt x="25" y="6"/>
                  </a:lnTo>
                  <a:lnTo>
                    <a:pt x="23" y="4"/>
                  </a:lnTo>
                  <a:lnTo>
                    <a:pt x="19" y="2"/>
                  </a:lnTo>
                  <a:lnTo>
                    <a:pt x="25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0" name="Freeform 844"/>
            <p:cNvSpPr>
              <a:spLocks/>
            </p:cNvSpPr>
            <p:nvPr/>
          </p:nvSpPr>
          <p:spPr bwMode="auto">
            <a:xfrm>
              <a:off x="2658007" y="3856571"/>
              <a:ext cx="50115" cy="67069"/>
            </a:xfrm>
            <a:custGeom>
              <a:avLst/>
              <a:gdLst>
                <a:gd name="T0" fmla="*/ 2147483647 w 69"/>
                <a:gd name="T1" fmla="*/ 2147483647 h 80"/>
                <a:gd name="T2" fmla="*/ 2147483647 w 69"/>
                <a:gd name="T3" fmla="*/ 0 h 80"/>
                <a:gd name="T4" fmla="*/ 0 w 69"/>
                <a:gd name="T5" fmla="*/ 2147483647 h 80"/>
                <a:gd name="T6" fmla="*/ 2147483647 w 69"/>
                <a:gd name="T7" fmla="*/ 2147483647 h 80"/>
                <a:gd name="T8" fmla="*/ 2147483647 w 69"/>
                <a:gd name="T9" fmla="*/ 2147483647 h 80"/>
                <a:gd name="T10" fmla="*/ 2147483647 w 69"/>
                <a:gd name="T11" fmla="*/ 2147483647 h 80"/>
                <a:gd name="T12" fmla="*/ 2147483647 w 69"/>
                <a:gd name="T13" fmla="*/ 2147483647 h 80"/>
                <a:gd name="T14" fmla="*/ 2147483647 w 69"/>
                <a:gd name="T15" fmla="*/ 2147483647 h 80"/>
                <a:gd name="T16" fmla="*/ 2147483647 w 69"/>
                <a:gd name="T17" fmla="*/ 2147483647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9"/>
                <a:gd name="T28" fmla="*/ 0 h 80"/>
                <a:gd name="T29" fmla="*/ 69 w 69"/>
                <a:gd name="T30" fmla="*/ 80 h 8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9" h="80">
                  <a:moveTo>
                    <a:pt x="69" y="69"/>
                  </a:moveTo>
                  <a:lnTo>
                    <a:pt x="12" y="0"/>
                  </a:lnTo>
                  <a:lnTo>
                    <a:pt x="0" y="9"/>
                  </a:lnTo>
                  <a:lnTo>
                    <a:pt x="56" y="79"/>
                  </a:lnTo>
                  <a:lnTo>
                    <a:pt x="58" y="80"/>
                  </a:lnTo>
                  <a:lnTo>
                    <a:pt x="56" y="79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69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1" name="Freeform 845"/>
            <p:cNvSpPr>
              <a:spLocks/>
            </p:cNvSpPr>
            <p:nvPr/>
          </p:nvSpPr>
          <p:spPr bwMode="auto">
            <a:xfrm>
              <a:off x="2697571" y="3912462"/>
              <a:ext cx="66820" cy="79365"/>
            </a:xfrm>
            <a:custGeom>
              <a:avLst/>
              <a:gdLst>
                <a:gd name="T0" fmla="*/ 2147483647 w 88"/>
                <a:gd name="T1" fmla="*/ 2147483647 h 90"/>
                <a:gd name="T2" fmla="*/ 2147483647 w 88"/>
                <a:gd name="T3" fmla="*/ 2147483647 h 90"/>
                <a:gd name="T4" fmla="*/ 2147483647 w 88"/>
                <a:gd name="T5" fmla="*/ 0 h 90"/>
                <a:gd name="T6" fmla="*/ 0 w 88"/>
                <a:gd name="T7" fmla="*/ 2147483647 h 90"/>
                <a:gd name="T8" fmla="*/ 2147483647 w 88"/>
                <a:gd name="T9" fmla="*/ 2147483647 h 90"/>
                <a:gd name="T10" fmla="*/ 2147483647 w 88"/>
                <a:gd name="T11" fmla="*/ 2147483647 h 90"/>
                <a:gd name="T12" fmla="*/ 2147483647 w 88"/>
                <a:gd name="T13" fmla="*/ 2147483647 h 90"/>
                <a:gd name="T14" fmla="*/ 2147483647 w 88"/>
                <a:gd name="T15" fmla="*/ 2147483647 h 9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90"/>
                <a:gd name="T26" fmla="*/ 88 w 88"/>
                <a:gd name="T27" fmla="*/ 90 h 9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90">
                  <a:moveTo>
                    <a:pt x="88" y="81"/>
                  </a:moveTo>
                  <a:lnTo>
                    <a:pt x="86" y="81"/>
                  </a:lnTo>
                  <a:lnTo>
                    <a:pt x="11" y="0"/>
                  </a:lnTo>
                  <a:lnTo>
                    <a:pt x="0" y="11"/>
                  </a:lnTo>
                  <a:lnTo>
                    <a:pt x="74" y="90"/>
                  </a:lnTo>
                  <a:lnTo>
                    <a:pt x="88" y="81"/>
                  </a:lnTo>
                  <a:lnTo>
                    <a:pt x="86" y="81"/>
                  </a:lnTo>
                  <a:lnTo>
                    <a:pt x="88" y="8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2" name="Freeform 846"/>
            <p:cNvSpPr>
              <a:spLocks/>
            </p:cNvSpPr>
            <p:nvPr/>
          </p:nvSpPr>
          <p:spPr bwMode="auto">
            <a:xfrm>
              <a:off x="2755599" y="3987356"/>
              <a:ext cx="87921" cy="148670"/>
            </a:xfrm>
            <a:custGeom>
              <a:avLst/>
              <a:gdLst>
                <a:gd name="T0" fmla="*/ 2147483647 w 119"/>
                <a:gd name="T1" fmla="*/ 2147483647 h 174"/>
                <a:gd name="T2" fmla="*/ 2147483647 w 119"/>
                <a:gd name="T3" fmla="*/ 2147483647 h 174"/>
                <a:gd name="T4" fmla="*/ 2147483647 w 119"/>
                <a:gd name="T5" fmla="*/ 0 h 174"/>
                <a:gd name="T6" fmla="*/ 0 w 119"/>
                <a:gd name="T7" fmla="*/ 2147483647 h 174"/>
                <a:gd name="T8" fmla="*/ 2147483647 w 119"/>
                <a:gd name="T9" fmla="*/ 2147483647 h 174"/>
                <a:gd name="T10" fmla="*/ 2147483647 w 119"/>
                <a:gd name="T11" fmla="*/ 2147483647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9"/>
                <a:gd name="T19" fmla="*/ 0 h 174"/>
                <a:gd name="T20" fmla="*/ 119 w 119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9" h="174">
                  <a:moveTo>
                    <a:pt x="114" y="170"/>
                  </a:moveTo>
                  <a:lnTo>
                    <a:pt x="119" y="165"/>
                  </a:lnTo>
                  <a:lnTo>
                    <a:pt x="14" y="0"/>
                  </a:lnTo>
                  <a:lnTo>
                    <a:pt x="0" y="9"/>
                  </a:lnTo>
                  <a:lnTo>
                    <a:pt x="106" y="174"/>
                  </a:lnTo>
                  <a:lnTo>
                    <a:pt x="114" y="17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3" name="Freeform 847"/>
            <p:cNvSpPr>
              <a:spLocks/>
            </p:cNvSpPr>
            <p:nvPr/>
          </p:nvSpPr>
          <p:spPr bwMode="auto">
            <a:xfrm>
              <a:off x="2172683" y="3761556"/>
              <a:ext cx="32531" cy="27946"/>
            </a:xfrm>
            <a:custGeom>
              <a:avLst/>
              <a:gdLst>
                <a:gd name="T0" fmla="*/ 2147483647 w 42"/>
                <a:gd name="T1" fmla="*/ 2147483647 h 33"/>
                <a:gd name="T2" fmla="*/ 2147483647 w 42"/>
                <a:gd name="T3" fmla="*/ 2147483647 h 33"/>
                <a:gd name="T4" fmla="*/ 2147483647 w 42"/>
                <a:gd name="T5" fmla="*/ 0 h 33"/>
                <a:gd name="T6" fmla="*/ 0 w 42"/>
                <a:gd name="T7" fmla="*/ 2147483647 h 33"/>
                <a:gd name="T8" fmla="*/ 2147483647 w 42"/>
                <a:gd name="T9" fmla="*/ 2147483647 h 33"/>
                <a:gd name="T10" fmla="*/ 2147483647 w 42"/>
                <a:gd name="T11" fmla="*/ 2147483647 h 33"/>
                <a:gd name="T12" fmla="*/ 2147483647 w 42"/>
                <a:gd name="T13" fmla="*/ 2147483647 h 33"/>
                <a:gd name="T14" fmla="*/ 2147483647 w 42"/>
                <a:gd name="T15" fmla="*/ 2147483647 h 33"/>
                <a:gd name="T16" fmla="*/ 2147483647 w 42"/>
                <a:gd name="T17" fmla="*/ 2147483647 h 33"/>
                <a:gd name="T18" fmla="*/ 2147483647 w 42"/>
                <a:gd name="T19" fmla="*/ 2147483647 h 3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2"/>
                <a:gd name="T31" fmla="*/ 0 h 33"/>
                <a:gd name="T32" fmla="*/ 42 w 42"/>
                <a:gd name="T33" fmla="*/ 33 h 3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2" h="33">
                  <a:moveTo>
                    <a:pt x="40" y="16"/>
                  </a:moveTo>
                  <a:lnTo>
                    <a:pt x="42" y="18"/>
                  </a:lnTo>
                  <a:lnTo>
                    <a:pt x="6" y="0"/>
                  </a:lnTo>
                  <a:lnTo>
                    <a:pt x="0" y="16"/>
                  </a:lnTo>
                  <a:lnTo>
                    <a:pt x="37" y="31"/>
                  </a:lnTo>
                  <a:lnTo>
                    <a:pt x="39" y="33"/>
                  </a:lnTo>
                  <a:lnTo>
                    <a:pt x="37" y="31"/>
                  </a:lnTo>
                  <a:lnTo>
                    <a:pt x="37" y="33"/>
                  </a:lnTo>
                  <a:lnTo>
                    <a:pt x="39" y="33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4" name="Freeform 848"/>
            <p:cNvSpPr>
              <a:spLocks/>
            </p:cNvSpPr>
            <p:nvPr/>
          </p:nvSpPr>
          <p:spPr bwMode="auto">
            <a:xfrm>
              <a:off x="2204334" y="3773852"/>
              <a:ext cx="61545" cy="24592"/>
            </a:xfrm>
            <a:custGeom>
              <a:avLst/>
              <a:gdLst>
                <a:gd name="T0" fmla="*/ 2147483647 w 86"/>
                <a:gd name="T1" fmla="*/ 2147483647 h 29"/>
                <a:gd name="T2" fmla="*/ 2147483647 w 86"/>
                <a:gd name="T3" fmla="*/ 0 h 29"/>
                <a:gd name="T4" fmla="*/ 0 w 86"/>
                <a:gd name="T5" fmla="*/ 2147483647 h 29"/>
                <a:gd name="T6" fmla="*/ 2147483647 w 86"/>
                <a:gd name="T7" fmla="*/ 2147483647 h 29"/>
                <a:gd name="T8" fmla="*/ 2147483647 w 86"/>
                <a:gd name="T9" fmla="*/ 2147483647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6"/>
                <a:gd name="T16" fmla="*/ 0 h 29"/>
                <a:gd name="T17" fmla="*/ 86 w 86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6" h="29">
                  <a:moveTo>
                    <a:pt x="86" y="11"/>
                  </a:moveTo>
                  <a:lnTo>
                    <a:pt x="1" y="0"/>
                  </a:lnTo>
                  <a:lnTo>
                    <a:pt x="0" y="17"/>
                  </a:lnTo>
                  <a:lnTo>
                    <a:pt x="84" y="29"/>
                  </a:lnTo>
                  <a:lnTo>
                    <a:pt x="86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5" name="Freeform 849"/>
            <p:cNvSpPr>
              <a:spLocks/>
            </p:cNvSpPr>
            <p:nvPr/>
          </p:nvSpPr>
          <p:spPr bwMode="auto">
            <a:xfrm>
              <a:off x="2264121" y="3782795"/>
              <a:ext cx="48356" cy="21238"/>
            </a:xfrm>
            <a:custGeom>
              <a:avLst/>
              <a:gdLst>
                <a:gd name="T0" fmla="*/ 2147483647 w 61"/>
                <a:gd name="T1" fmla="*/ 2147483647 h 23"/>
                <a:gd name="T2" fmla="*/ 2147483647 w 61"/>
                <a:gd name="T3" fmla="*/ 2147483647 h 23"/>
                <a:gd name="T4" fmla="*/ 2147483647 w 61"/>
                <a:gd name="T5" fmla="*/ 0 h 23"/>
                <a:gd name="T6" fmla="*/ 0 w 61"/>
                <a:gd name="T7" fmla="*/ 2147483647 h 23"/>
                <a:gd name="T8" fmla="*/ 2147483647 w 61"/>
                <a:gd name="T9" fmla="*/ 2147483647 h 23"/>
                <a:gd name="T10" fmla="*/ 2147483647 w 61"/>
                <a:gd name="T11" fmla="*/ 2147483647 h 23"/>
                <a:gd name="T12" fmla="*/ 2147483647 w 61"/>
                <a:gd name="T13" fmla="*/ 2147483647 h 23"/>
                <a:gd name="T14" fmla="*/ 2147483647 w 61"/>
                <a:gd name="T15" fmla="*/ 2147483647 h 23"/>
                <a:gd name="T16" fmla="*/ 2147483647 w 61"/>
                <a:gd name="T17" fmla="*/ 2147483647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1"/>
                <a:gd name="T28" fmla="*/ 0 h 23"/>
                <a:gd name="T29" fmla="*/ 61 w 61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1" h="23">
                  <a:moveTo>
                    <a:pt x="61" y="8"/>
                  </a:moveTo>
                  <a:lnTo>
                    <a:pt x="60" y="8"/>
                  </a:lnTo>
                  <a:lnTo>
                    <a:pt x="2" y="0"/>
                  </a:lnTo>
                  <a:lnTo>
                    <a:pt x="0" y="18"/>
                  </a:lnTo>
                  <a:lnTo>
                    <a:pt x="58" y="23"/>
                  </a:lnTo>
                  <a:lnTo>
                    <a:pt x="56" y="23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61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6" name="Freeform 850"/>
            <p:cNvSpPr>
              <a:spLocks/>
            </p:cNvSpPr>
            <p:nvPr/>
          </p:nvSpPr>
          <p:spPr bwMode="auto">
            <a:xfrm>
              <a:off x="2308081" y="3790619"/>
              <a:ext cx="65062" cy="38006"/>
            </a:xfrm>
            <a:custGeom>
              <a:avLst/>
              <a:gdLst>
                <a:gd name="T0" fmla="*/ 2147483647 w 88"/>
                <a:gd name="T1" fmla="*/ 2147483647 h 44"/>
                <a:gd name="T2" fmla="*/ 2147483647 w 88"/>
                <a:gd name="T3" fmla="*/ 2147483647 h 44"/>
                <a:gd name="T4" fmla="*/ 2147483647 w 88"/>
                <a:gd name="T5" fmla="*/ 0 h 44"/>
                <a:gd name="T6" fmla="*/ 0 w 88"/>
                <a:gd name="T7" fmla="*/ 2147483647 h 44"/>
                <a:gd name="T8" fmla="*/ 2147483647 w 88"/>
                <a:gd name="T9" fmla="*/ 2147483647 h 44"/>
                <a:gd name="T10" fmla="*/ 2147483647 w 88"/>
                <a:gd name="T11" fmla="*/ 2147483647 h 44"/>
                <a:gd name="T12" fmla="*/ 2147483647 w 88"/>
                <a:gd name="T13" fmla="*/ 2147483647 h 44"/>
                <a:gd name="T14" fmla="*/ 2147483647 w 88"/>
                <a:gd name="T15" fmla="*/ 2147483647 h 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8"/>
                <a:gd name="T25" fmla="*/ 0 h 44"/>
                <a:gd name="T26" fmla="*/ 88 w 88"/>
                <a:gd name="T27" fmla="*/ 44 h 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8" h="44">
                  <a:moveTo>
                    <a:pt x="88" y="29"/>
                  </a:moveTo>
                  <a:lnTo>
                    <a:pt x="86" y="29"/>
                  </a:lnTo>
                  <a:lnTo>
                    <a:pt x="5" y="0"/>
                  </a:lnTo>
                  <a:lnTo>
                    <a:pt x="0" y="15"/>
                  </a:lnTo>
                  <a:lnTo>
                    <a:pt x="82" y="44"/>
                  </a:lnTo>
                  <a:lnTo>
                    <a:pt x="88" y="29"/>
                  </a:lnTo>
                  <a:lnTo>
                    <a:pt x="86" y="29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7" name="Freeform 851"/>
            <p:cNvSpPr>
              <a:spLocks/>
            </p:cNvSpPr>
            <p:nvPr/>
          </p:nvSpPr>
          <p:spPr bwMode="auto">
            <a:xfrm>
              <a:off x="2369626" y="3816330"/>
              <a:ext cx="59786" cy="40241"/>
            </a:xfrm>
            <a:custGeom>
              <a:avLst/>
              <a:gdLst>
                <a:gd name="T0" fmla="*/ 2147483647 w 83"/>
                <a:gd name="T1" fmla="*/ 2147483647 h 46"/>
                <a:gd name="T2" fmla="*/ 2147483647 w 83"/>
                <a:gd name="T3" fmla="*/ 0 h 46"/>
                <a:gd name="T4" fmla="*/ 0 w 83"/>
                <a:gd name="T5" fmla="*/ 2147483647 h 46"/>
                <a:gd name="T6" fmla="*/ 2147483647 w 83"/>
                <a:gd name="T7" fmla="*/ 2147483647 h 46"/>
                <a:gd name="T8" fmla="*/ 2147483647 w 83"/>
                <a:gd name="T9" fmla="*/ 2147483647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46"/>
                <a:gd name="T17" fmla="*/ 83 w 83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46">
                  <a:moveTo>
                    <a:pt x="83" y="31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77" y="46"/>
                  </a:lnTo>
                  <a:lnTo>
                    <a:pt x="83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8" name="Freeform 852"/>
            <p:cNvSpPr>
              <a:spLocks/>
            </p:cNvSpPr>
            <p:nvPr/>
          </p:nvSpPr>
          <p:spPr bwMode="auto">
            <a:xfrm>
              <a:off x="2425016" y="3842039"/>
              <a:ext cx="82646" cy="45831"/>
            </a:xfrm>
            <a:custGeom>
              <a:avLst/>
              <a:gdLst>
                <a:gd name="T0" fmla="*/ 2147483647 w 109"/>
                <a:gd name="T1" fmla="*/ 2147483647 h 55"/>
                <a:gd name="T2" fmla="*/ 2147483647 w 109"/>
                <a:gd name="T3" fmla="*/ 0 h 55"/>
                <a:gd name="T4" fmla="*/ 0 w 109"/>
                <a:gd name="T5" fmla="*/ 2147483647 h 55"/>
                <a:gd name="T6" fmla="*/ 2147483647 w 109"/>
                <a:gd name="T7" fmla="*/ 2147483647 h 55"/>
                <a:gd name="T8" fmla="*/ 2147483647 w 109"/>
                <a:gd name="T9" fmla="*/ 2147483647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9"/>
                <a:gd name="T16" fmla="*/ 0 h 55"/>
                <a:gd name="T17" fmla="*/ 109 w 109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9" h="55">
                  <a:moveTo>
                    <a:pt x="109" y="40"/>
                  </a:moveTo>
                  <a:lnTo>
                    <a:pt x="6" y="0"/>
                  </a:lnTo>
                  <a:lnTo>
                    <a:pt x="0" y="15"/>
                  </a:lnTo>
                  <a:lnTo>
                    <a:pt x="104" y="55"/>
                  </a:lnTo>
                  <a:lnTo>
                    <a:pt x="109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799" name="Freeform 853"/>
            <p:cNvSpPr>
              <a:spLocks/>
            </p:cNvSpPr>
            <p:nvPr/>
          </p:nvSpPr>
          <p:spPr bwMode="auto">
            <a:xfrm>
              <a:off x="2505903" y="3876692"/>
              <a:ext cx="58907" cy="35770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0 h 42"/>
                <a:gd name="T6" fmla="*/ 0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42"/>
                <a:gd name="T20" fmla="*/ 80 w 80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42">
                  <a:moveTo>
                    <a:pt x="78" y="34"/>
                  </a:moveTo>
                  <a:lnTo>
                    <a:pt x="80" y="27"/>
                  </a:lnTo>
                  <a:lnTo>
                    <a:pt x="5" y="0"/>
                  </a:lnTo>
                  <a:lnTo>
                    <a:pt x="0" y="15"/>
                  </a:lnTo>
                  <a:lnTo>
                    <a:pt x="76" y="42"/>
                  </a:lnTo>
                  <a:lnTo>
                    <a:pt x="78" y="3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0" name="Freeform 855"/>
            <p:cNvSpPr>
              <a:spLocks/>
            </p:cNvSpPr>
            <p:nvPr/>
          </p:nvSpPr>
          <p:spPr bwMode="auto">
            <a:xfrm>
              <a:off x="2046955" y="3306604"/>
              <a:ext cx="18464" cy="43595"/>
            </a:xfrm>
            <a:custGeom>
              <a:avLst/>
              <a:gdLst>
                <a:gd name="T0" fmla="*/ 2147483647 w 25"/>
                <a:gd name="T1" fmla="*/ 2147483647 h 52"/>
                <a:gd name="T2" fmla="*/ 2147483647 w 25"/>
                <a:gd name="T3" fmla="*/ 2147483647 h 52"/>
                <a:gd name="T4" fmla="*/ 2147483647 w 25"/>
                <a:gd name="T5" fmla="*/ 2147483647 h 52"/>
                <a:gd name="T6" fmla="*/ 2147483647 w 25"/>
                <a:gd name="T7" fmla="*/ 0 h 52"/>
                <a:gd name="T8" fmla="*/ 0 w 25"/>
                <a:gd name="T9" fmla="*/ 2147483647 h 52"/>
                <a:gd name="T10" fmla="*/ 0 w 25"/>
                <a:gd name="T11" fmla="*/ 2147483647 h 52"/>
                <a:gd name="T12" fmla="*/ 0 w 25"/>
                <a:gd name="T13" fmla="*/ 2147483647 h 52"/>
                <a:gd name="T14" fmla="*/ 0 w 25"/>
                <a:gd name="T15" fmla="*/ 2147483647 h 52"/>
                <a:gd name="T16" fmla="*/ 2147483647 w 25"/>
                <a:gd name="T17" fmla="*/ 2147483647 h 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5"/>
                <a:gd name="T28" fmla="*/ 0 h 52"/>
                <a:gd name="T29" fmla="*/ 25 w 25"/>
                <a:gd name="T30" fmla="*/ 52 h 5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5" h="52">
                  <a:moveTo>
                    <a:pt x="16" y="50"/>
                  </a:moveTo>
                  <a:lnTo>
                    <a:pt x="16" y="52"/>
                  </a:lnTo>
                  <a:lnTo>
                    <a:pt x="25" y="2"/>
                  </a:lnTo>
                  <a:lnTo>
                    <a:pt x="8" y="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1" name="Freeform 856"/>
            <p:cNvSpPr>
              <a:spLocks/>
            </p:cNvSpPr>
            <p:nvPr/>
          </p:nvSpPr>
          <p:spPr bwMode="auto">
            <a:xfrm>
              <a:off x="2046955" y="3344610"/>
              <a:ext cx="13188" cy="35770"/>
            </a:xfrm>
            <a:custGeom>
              <a:avLst/>
              <a:gdLst>
                <a:gd name="T0" fmla="*/ 2147483647 w 16"/>
                <a:gd name="T1" fmla="*/ 2147483647 h 38"/>
                <a:gd name="T2" fmla="*/ 2147483647 w 16"/>
                <a:gd name="T3" fmla="*/ 2147483647 h 38"/>
                <a:gd name="T4" fmla="*/ 2147483647 w 16"/>
                <a:gd name="T5" fmla="*/ 0 h 38"/>
                <a:gd name="T6" fmla="*/ 0 w 16"/>
                <a:gd name="T7" fmla="*/ 0 h 38"/>
                <a:gd name="T8" fmla="*/ 0 w 16"/>
                <a:gd name="T9" fmla="*/ 2147483647 h 38"/>
                <a:gd name="T10" fmla="*/ 2147483647 w 16"/>
                <a:gd name="T11" fmla="*/ 2147483647 h 38"/>
                <a:gd name="T12" fmla="*/ 0 w 16"/>
                <a:gd name="T13" fmla="*/ 2147483647 h 38"/>
                <a:gd name="T14" fmla="*/ 0 w 16"/>
                <a:gd name="T15" fmla="*/ 2147483647 h 38"/>
                <a:gd name="T16" fmla="*/ 2147483647 w 16"/>
                <a:gd name="T17" fmla="*/ 2147483647 h 38"/>
                <a:gd name="T18" fmla="*/ 2147483647 w 16"/>
                <a:gd name="T19" fmla="*/ 2147483647 h 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6"/>
                <a:gd name="T31" fmla="*/ 0 h 38"/>
                <a:gd name="T32" fmla="*/ 16 w 16"/>
                <a:gd name="T33" fmla="*/ 38 h 3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6" h="38">
                  <a:moveTo>
                    <a:pt x="6" y="23"/>
                  </a:moveTo>
                  <a:lnTo>
                    <a:pt x="16" y="30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30"/>
                  </a:lnTo>
                  <a:lnTo>
                    <a:pt x="8" y="38"/>
                  </a:lnTo>
                  <a:lnTo>
                    <a:pt x="0" y="30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6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2" name="Freeform 857"/>
            <p:cNvSpPr>
              <a:spLocks/>
            </p:cNvSpPr>
            <p:nvPr/>
          </p:nvSpPr>
          <p:spPr bwMode="auto">
            <a:xfrm>
              <a:off x="2050472" y="3363613"/>
              <a:ext cx="28135" cy="16768"/>
            </a:xfrm>
            <a:custGeom>
              <a:avLst/>
              <a:gdLst>
                <a:gd name="T0" fmla="*/ 2147483647 w 35"/>
                <a:gd name="T1" fmla="*/ 0 h 21"/>
                <a:gd name="T2" fmla="*/ 0 w 35"/>
                <a:gd name="T3" fmla="*/ 2147483647 h 21"/>
                <a:gd name="T4" fmla="*/ 2147483647 w 35"/>
                <a:gd name="T5" fmla="*/ 2147483647 h 21"/>
                <a:gd name="T6" fmla="*/ 2147483647 w 35"/>
                <a:gd name="T7" fmla="*/ 2147483647 h 21"/>
                <a:gd name="T8" fmla="*/ 2147483647 w 35"/>
                <a:gd name="T9" fmla="*/ 2147483647 h 21"/>
                <a:gd name="T10" fmla="*/ 2147483647 w 35"/>
                <a:gd name="T11" fmla="*/ 0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5"/>
                <a:gd name="T19" fmla="*/ 0 h 21"/>
                <a:gd name="T20" fmla="*/ 35 w 35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5" h="21">
                  <a:moveTo>
                    <a:pt x="33" y="0"/>
                  </a:moveTo>
                  <a:lnTo>
                    <a:pt x="0" y="6"/>
                  </a:lnTo>
                  <a:lnTo>
                    <a:pt x="2" y="21"/>
                  </a:lnTo>
                  <a:lnTo>
                    <a:pt x="35" y="15"/>
                  </a:lnTo>
                  <a:lnTo>
                    <a:pt x="33" y="15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3" name="Freeform 858"/>
            <p:cNvSpPr>
              <a:spLocks/>
            </p:cNvSpPr>
            <p:nvPr/>
          </p:nvSpPr>
          <p:spPr bwMode="auto">
            <a:xfrm>
              <a:off x="2075090" y="3352434"/>
              <a:ext cx="29014" cy="22356"/>
            </a:xfrm>
            <a:custGeom>
              <a:avLst/>
              <a:gdLst>
                <a:gd name="T0" fmla="*/ 2147483647 w 38"/>
                <a:gd name="T1" fmla="*/ 0 h 27"/>
                <a:gd name="T2" fmla="*/ 2147483647 w 38"/>
                <a:gd name="T3" fmla="*/ 2147483647 h 27"/>
                <a:gd name="T4" fmla="*/ 2147483647 w 38"/>
                <a:gd name="T5" fmla="*/ 2147483647 h 27"/>
                <a:gd name="T6" fmla="*/ 2147483647 w 38"/>
                <a:gd name="T7" fmla="*/ 2147483647 h 27"/>
                <a:gd name="T8" fmla="*/ 2147483647 w 38"/>
                <a:gd name="T9" fmla="*/ 2147483647 h 27"/>
                <a:gd name="T10" fmla="*/ 2147483647 w 38"/>
                <a:gd name="T11" fmla="*/ 2147483647 h 27"/>
                <a:gd name="T12" fmla="*/ 2147483647 w 38"/>
                <a:gd name="T13" fmla="*/ 2147483647 h 27"/>
                <a:gd name="T14" fmla="*/ 2147483647 w 38"/>
                <a:gd name="T15" fmla="*/ 2147483647 h 27"/>
                <a:gd name="T16" fmla="*/ 2147483647 w 38"/>
                <a:gd name="T17" fmla="*/ 2147483647 h 27"/>
                <a:gd name="T18" fmla="*/ 2147483647 w 38"/>
                <a:gd name="T19" fmla="*/ 2147483647 h 27"/>
                <a:gd name="T20" fmla="*/ 2147483647 w 38"/>
                <a:gd name="T21" fmla="*/ 2147483647 h 27"/>
                <a:gd name="T22" fmla="*/ 2147483647 w 38"/>
                <a:gd name="T23" fmla="*/ 2147483647 h 27"/>
                <a:gd name="T24" fmla="*/ 2147483647 w 38"/>
                <a:gd name="T25" fmla="*/ 2147483647 h 27"/>
                <a:gd name="T26" fmla="*/ 2147483647 w 38"/>
                <a:gd name="T27" fmla="*/ 2147483647 h 27"/>
                <a:gd name="T28" fmla="*/ 2147483647 w 38"/>
                <a:gd name="T29" fmla="*/ 2147483647 h 27"/>
                <a:gd name="T30" fmla="*/ 2147483647 w 38"/>
                <a:gd name="T31" fmla="*/ 2147483647 h 27"/>
                <a:gd name="T32" fmla="*/ 2147483647 w 38"/>
                <a:gd name="T33" fmla="*/ 2147483647 h 27"/>
                <a:gd name="T34" fmla="*/ 0 w 38"/>
                <a:gd name="T35" fmla="*/ 2147483647 h 27"/>
                <a:gd name="T36" fmla="*/ 0 w 38"/>
                <a:gd name="T37" fmla="*/ 2147483647 h 27"/>
                <a:gd name="T38" fmla="*/ 2147483647 w 38"/>
                <a:gd name="T39" fmla="*/ 2147483647 h 27"/>
                <a:gd name="T40" fmla="*/ 2147483647 w 38"/>
                <a:gd name="T41" fmla="*/ 2147483647 h 27"/>
                <a:gd name="T42" fmla="*/ 2147483647 w 38"/>
                <a:gd name="T43" fmla="*/ 2147483647 h 27"/>
                <a:gd name="T44" fmla="*/ 2147483647 w 38"/>
                <a:gd name="T45" fmla="*/ 2147483647 h 27"/>
                <a:gd name="T46" fmla="*/ 2147483647 w 38"/>
                <a:gd name="T47" fmla="*/ 2147483647 h 27"/>
                <a:gd name="T48" fmla="*/ 2147483647 w 38"/>
                <a:gd name="T49" fmla="*/ 2147483647 h 27"/>
                <a:gd name="T50" fmla="*/ 2147483647 w 38"/>
                <a:gd name="T51" fmla="*/ 2147483647 h 27"/>
                <a:gd name="T52" fmla="*/ 2147483647 w 38"/>
                <a:gd name="T53" fmla="*/ 2147483647 h 27"/>
                <a:gd name="T54" fmla="*/ 2147483647 w 38"/>
                <a:gd name="T55" fmla="*/ 2147483647 h 27"/>
                <a:gd name="T56" fmla="*/ 2147483647 w 38"/>
                <a:gd name="T57" fmla="*/ 2147483647 h 27"/>
                <a:gd name="T58" fmla="*/ 2147483647 w 38"/>
                <a:gd name="T59" fmla="*/ 2147483647 h 27"/>
                <a:gd name="T60" fmla="*/ 2147483647 w 38"/>
                <a:gd name="T61" fmla="*/ 2147483647 h 27"/>
                <a:gd name="T62" fmla="*/ 2147483647 w 38"/>
                <a:gd name="T63" fmla="*/ 2147483647 h 27"/>
                <a:gd name="T64" fmla="*/ 2147483647 w 38"/>
                <a:gd name="T65" fmla="*/ 2147483647 h 27"/>
                <a:gd name="T66" fmla="*/ 2147483647 w 38"/>
                <a:gd name="T67" fmla="*/ 2147483647 h 27"/>
                <a:gd name="T68" fmla="*/ 2147483647 w 38"/>
                <a:gd name="T69" fmla="*/ 2147483647 h 27"/>
                <a:gd name="T70" fmla="*/ 2147483647 w 38"/>
                <a:gd name="T71" fmla="*/ 2147483647 h 27"/>
                <a:gd name="T72" fmla="*/ 2147483647 w 38"/>
                <a:gd name="T73" fmla="*/ 2147483647 h 27"/>
                <a:gd name="T74" fmla="*/ 2147483647 w 38"/>
                <a:gd name="T75" fmla="*/ 2147483647 h 27"/>
                <a:gd name="T76" fmla="*/ 2147483647 w 38"/>
                <a:gd name="T77" fmla="*/ 2147483647 h 27"/>
                <a:gd name="T78" fmla="*/ 2147483647 w 38"/>
                <a:gd name="T79" fmla="*/ 2147483647 h 27"/>
                <a:gd name="T80" fmla="*/ 2147483647 w 38"/>
                <a:gd name="T81" fmla="*/ 2147483647 h 27"/>
                <a:gd name="T82" fmla="*/ 2147483647 w 38"/>
                <a:gd name="T83" fmla="*/ 2147483647 h 27"/>
                <a:gd name="T84" fmla="*/ 2147483647 w 38"/>
                <a:gd name="T85" fmla="*/ 2147483647 h 27"/>
                <a:gd name="T86" fmla="*/ 2147483647 w 38"/>
                <a:gd name="T87" fmla="*/ 0 h 27"/>
                <a:gd name="T88" fmla="*/ 2147483647 w 38"/>
                <a:gd name="T89" fmla="*/ 0 h 27"/>
                <a:gd name="T90" fmla="*/ 2147483647 w 38"/>
                <a:gd name="T91" fmla="*/ 2147483647 h 27"/>
                <a:gd name="T92" fmla="*/ 2147483647 w 38"/>
                <a:gd name="T93" fmla="*/ 0 h 2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8"/>
                <a:gd name="T142" fmla="*/ 0 h 27"/>
                <a:gd name="T143" fmla="*/ 38 w 38"/>
                <a:gd name="T144" fmla="*/ 27 h 2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8" h="27">
                  <a:moveTo>
                    <a:pt x="30" y="0"/>
                  </a:moveTo>
                  <a:lnTo>
                    <a:pt x="27" y="2"/>
                  </a:lnTo>
                  <a:lnTo>
                    <a:pt x="25" y="2"/>
                  </a:lnTo>
                  <a:lnTo>
                    <a:pt x="25" y="4"/>
                  </a:lnTo>
                  <a:lnTo>
                    <a:pt x="23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9" y="10"/>
                  </a:lnTo>
                  <a:lnTo>
                    <a:pt x="7" y="10"/>
                  </a:lnTo>
                  <a:lnTo>
                    <a:pt x="5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11" y="25"/>
                  </a:lnTo>
                  <a:lnTo>
                    <a:pt x="13" y="25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9" y="23"/>
                  </a:lnTo>
                  <a:lnTo>
                    <a:pt x="21" y="22"/>
                  </a:lnTo>
                  <a:lnTo>
                    <a:pt x="23" y="22"/>
                  </a:lnTo>
                  <a:lnTo>
                    <a:pt x="25" y="22"/>
                  </a:lnTo>
                  <a:lnTo>
                    <a:pt x="27" y="20"/>
                  </a:lnTo>
                  <a:lnTo>
                    <a:pt x="28" y="20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34" y="16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2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4" name="Freeform 859"/>
            <p:cNvSpPr>
              <a:spLocks/>
            </p:cNvSpPr>
            <p:nvPr/>
          </p:nvSpPr>
          <p:spPr bwMode="auto">
            <a:xfrm>
              <a:off x="2097950" y="3344610"/>
              <a:ext cx="36048" cy="21238"/>
            </a:xfrm>
            <a:custGeom>
              <a:avLst/>
              <a:gdLst>
                <a:gd name="T0" fmla="*/ 2147483647 w 46"/>
                <a:gd name="T1" fmla="*/ 2147483647 h 23"/>
                <a:gd name="T2" fmla="*/ 2147483647 w 46"/>
                <a:gd name="T3" fmla="*/ 0 h 23"/>
                <a:gd name="T4" fmla="*/ 0 w 46"/>
                <a:gd name="T5" fmla="*/ 2147483647 h 23"/>
                <a:gd name="T6" fmla="*/ 2147483647 w 46"/>
                <a:gd name="T7" fmla="*/ 2147483647 h 23"/>
                <a:gd name="T8" fmla="*/ 2147483647 w 46"/>
                <a:gd name="T9" fmla="*/ 2147483647 h 23"/>
                <a:gd name="T10" fmla="*/ 2147483647 w 46"/>
                <a:gd name="T11" fmla="*/ 2147483647 h 23"/>
                <a:gd name="T12" fmla="*/ 2147483647 w 46"/>
                <a:gd name="T13" fmla="*/ 2147483647 h 23"/>
                <a:gd name="T14" fmla="*/ 2147483647 w 46"/>
                <a:gd name="T15" fmla="*/ 0 h 23"/>
                <a:gd name="T16" fmla="*/ 2147483647 w 46"/>
                <a:gd name="T17" fmla="*/ 0 h 23"/>
                <a:gd name="T18" fmla="*/ 2147483647 w 46"/>
                <a:gd name="T19" fmla="*/ 2147483647 h 23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6"/>
                <a:gd name="T31" fmla="*/ 0 h 23"/>
                <a:gd name="T32" fmla="*/ 46 w 46"/>
                <a:gd name="T33" fmla="*/ 23 h 23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6" h="23">
                  <a:moveTo>
                    <a:pt x="46" y="5"/>
                  </a:moveTo>
                  <a:lnTo>
                    <a:pt x="37" y="0"/>
                  </a:lnTo>
                  <a:lnTo>
                    <a:pt x="0" y="7"/>
                  </a:lnTo>
                  <a:lnTo>
                    <a:pt x="4" y="23"/>
                  </a:lnTo>
                  <a:lnTo>
                    <a:pt x="41" y="17"/>
                  </a:lnTo>
                  <a:lnTo>
                    <a:pt x="31" y="11"/>
                  </a:lnTo>
                  <a:lnTo>
                    <a:pt x="46" y="5"/>
                  </a:lnTo>
                  <a:lnTo>
                    <a:pt x="43" y="0"/>
                  </a:lnTo>
                  <a:lnTo>
                    <a:pt x="37" y="0"/>
                  </a:lnTo>
                  <a:lnTo>
                    <a:pt x="46" y="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5" name="Freeform 860"/>
            <p:cNvSpPr>
              <a:spLocks/>
            </p:cNvSpPr>
            <p:nvPr/>
          </p:nvSpPr>
          <p:spPr bwMode="auto">
            <a:xfrm>
              <a:off x="2124326" y="3352434"/>
              <a:ext cx="18464" cy="25710"/>
            </a:xfrm>
            <a:custGeom>
              <a:avLst/>
              <a:gdLst>
                <a:gd name="T0" fmla="*/ 2147483647 w 27"/>
                <a:gd name="T1" fmla="*/ 2147483647 h 31"/>
                <a:gd name="T2" fmla="*/ 2147483647 w 27"/>
                <a:gd name="T3" fmla="*/ 0 h 31"/>
                <a:gd name="T4" fmla="*/ 0 w 27"/>
                <a:gd name="T5" fmla="*/ 2147483647 h 31"/>
                <a:gd name="T6" fmla="*/ 2147483647 w 27"/>
                <a:gd name="T7" fmla="*/ 2147483647 h 31"/>
                <a:gd name="T8" fmla="*/ 2147483647 w 27"/>
                <a:gd name="T9" fmla="*/ 2147483647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"/>
                <a:gd name="T16" fmla="*/ 0 h 31"/>
                <a:gd name="T17" fmla="*/ 27 w 27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" h="31">
                  <a:moveTo>
                    <a:pt x="27" y="24"/>
                  </a:moveTo>
                  <a:lnTo>
                    <a:pt x="15" y="0"/>
                  </a:lnTo>
                  <a:lnTo>
                    <a:pt x="0" y="6"/>
                  </a:lnTo>
                  <a:lnTo>
                    <a:pt x="12" y="31"/>
                  </a:lnTo>
                  <a:lnTo>
                    <a:pt x="27" y="2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6" name="Freeform 861"/>
            <p:cNvSpPr>
              <a:spLocks/>
            </p:cNvSpPr>
            <p:nvPr/>
          </p:nvSpPr>
          <p:spPr bwMode="auto">
            <a:xfrm>
              <a:off x="2131360" y="3370319"/>
              <a:ext cx="24618" cy="43595"/>
            </a:xfrm>
            <a:custGeom>
              <a:avLst/>
              <a:gdLst>
                <a:gd name="T0" fmla="*/ 2147483647 w 32"/>
                <a:gd name="T1" fmla="*/ 2147483647 h 46"/>
                <a:gd name="T2" fmla="*/ 2147483647 w 32"/>
                <a:gd name="T3" fmla="*/ 2147483647 h 46"/>
                <a:gd name="T4" fmla="*/ 2147483647 w 32"/>
                <a:gd name="T5" fmla="*/ 0 h 46"/>
                <a:gd name="T6" fmla="*/ 0 w 32"/>
                <a:gd name="T7" fmla="*/ 2147483647 h 46"/>
                <a:gd name="T8" fmla="*/ 2147483647 w 32"/>
                <a:gd name="T9" fmla="*/ 2147483647 h 46"/>
                <a:gd name="T10" fmla="*/ 2147483647 w 32"/>
                <a:gd name="T11" fmla="*/ 2147483647 h 46"/>
                <a:gd name="T12" fmla="*/ 2147483647 w 32"/>
                <a:gd name="T13" fmla="*/ 2147483647 h 46"/>
                <a:gd name="T14" fmla="*/ 2147483647 w 32"/>
                <a:gd name="T15" fmla="*/ 2147483647 h 46"/>
                <a:gd name="T16" fmla="*/ 2147483647 w 32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2"/>
                <a:gd name="T28" fmla="*/ 0 h 46"/>
                <a:gd name="T29" fmla="*/ 32 w 32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2" h="46">
                  <a:moveTo>
                    <a:pt x="30" y="36"/>
                  </a:moveTo>
                  <a:lnTo>
                    <a:pt x="32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6"/>
                  </a:lnTo>
                  <a:lnTo>
                    <a:pt x="3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7" name="Freeform 862"/>
            <p:cNvSpPr>
              <a:spLocks/>
            </p:cNvSpPr>
            <p:nvPr/>
          </p:nvSpPr>
          <p:spPr bwMode="auto">
            <a:xfrm>
              <a:off x="2144548" y="3401618"/>
              <a:ext cx="31652" cy="43595"/>
            </a:xfrm>
            <a:custGeom>
              <a:avLst/>
              <a:gdLst>
                <a:gd name="T0" fmla="*/ 2147483647 w 44"/>
                <a:gd name="T1" fmla="*/ 2147483647 h 52"/>
                <a:gd name="T2" fmla="*/ 2147483647 w 44"/>
                <a:gd name="T3" fmla="*/ 2147483647 h 52"/>
                <a:gd name="T4" fmla="*/ 2147483647 w 44"/>
                <a:gd name="T5" fmla="*/ 0 h 52"/>
                <a:gd name="T6" fmla="*/ 0 w 44"/>
                <a:gd name="T7" fmla="*/ 2147483647 h 52"/>
                <a:gd name="T8" fmla="*/ 2147483647 w 44"/>
                <a:gd name="T9" fmla="*/ 2147483647 h 52"/>
                <a:gd name="T10" fmla="*/ 2147483647 w 44"/>
                <a:gd name="T11" fmla="*/ 2147483647 h 52"/>
                <a:gd name="T12" fmla="*/ 2147483647 w 44"/>
                <a:gd name="T13" fmla="*/ 2147483647 h 52"/>
                <a:gd name="T14" fmla="*/ 2147483647 w 44"/>
                <a:gd name="T15" fmla="*/ 2147483647 h 52"/>
                <a:gd name="T16" fmla="*/ 2147483647 w 44"/>
                <a:gd name="T17" fmla="*/ 2147483647 h 52"/>
                <a:gd name="T18" fmla="*/ 2147483647 w 44"/>
                <a:gd name="T19" fmla="*/ 2147483647 h 5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52"/>
                <a:gd name="T32" fmla="*/ 44 w 44"/>
                <a:gd name="T33" fmla="*/ 52 h 5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52">
                  <a:moveTo>
                    <a:pt x="42" y="40"/>
                  </a:moveTo>
                  <a:lnTo>
                    <a:pt x="44" y="42"/>
                  </a:lnTo>
                  <a:lnTo>
                    <a:pt x="13" y="0"/>
                  </a:lnTo>
                  <a:lnTo>
                    <a:pt x="0" y="10"/>
                  </a:lnTo>
                  <a:lnTo>
                    <a:pt x="31" y="50"/>
                  </a:lnTo>
                  <a:lnTo>
                    <a:pt x="33" y="52"/>
                  </a:lnTo>
                  <a:lnTo>
                    <a:pt x="31" y="50"/>
                  </a:lnTo>
                  <a:lnTo>
                    <a:pt x="31" y="52"/>
                  </a:lnTo>
                  <a:lnTo>
                    <a:pt x="33" y="52"/>
                  </a:lnTo>
                  <a:lnTo>
                    <a:pt x="42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8" name="Freeform 863"/>
            <p:cNvSpPr>
              <a:spLocks/>
            </p:cNvSpPr>
            <p:nvPr/>
          </p:nvSpPr>
          <p:spPr bwMode="auto">
            <a:xfrm>
              <a:off x="2168286" y="3437389"/>
              <a:ext cx="36048" cy="40241"/>
            </a:xfrm>
            <a:custGeom>
              <a:avLst/>
              <a:gdLst>
                <a:gd name="T0" fmla="*/ 2147483647 w 46"/>
                <a:gd name="T1" fmla="*/ 2147483647 h 46"/>
                <a:gd name="T2" fmla="*/ 2147483647 w 46"/>
                <a:gd name="T3" fmla="*/ 2147483647 h 46"/>
                <a:gd name="T4" fmla="*/ 2147483647 w 46"/>
                <a:gd name="T5" fmla="*/ 0 h 46"/>
                <a:gd name="T6" fmla="*/ 0 w 46"/>
                <a:gd name="T7" fmla="*/ 2147483647 h 46"/>
                <a:gd name="T8" fmla="*/ 2147483647 w 46"/>
                <a:gd name="T9" fmla="*/ 2147483647 h 46"/>
                <a:gd name="T10" fmla="*/ 2147483647 w 46"/>
                <a:gd name="T11" fmla="*/ 2147483647 h 4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6"/>
                <a:gd name="T19" fmla="*/ 0 h 46"/>
                <a:gd name="T20" fmla="*/ 46 w 46"/>
                <a:gd name="T21" fmla="*/ 46 h 4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6" h="46">
                  <a:moveTo>
                    <a:pt x="46" y="33"/>
                  </a:moveTo>
                  <a:lnTo>
                    <a:pt x="46" y="35"/>
                  </a:lnTo>
                  <a:lnTo>
                    <a:pt x="9" y="0"/>
                  </a:lnTo>
                  <a:lnTo>
                    <a:pt x="0" y="12"/>
                  </a:lnTo>
                  <a:lnTo>
                    <a:pt x="36" y="46"/>
                  </a:lnTo>
                  <a:lnTo>
                    <a:pt x="46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09" name="Freeform 864"/>
            <p:cNvSpPr>
              <a:spLocks/>
            </p:cNvSpPr>
            <p:nvPr/>
          </p:nvSpPr>
          <p:spPr bwMode="auto">
            <a:xfrm>
              <a:off x="2196421" y="3466452"/>
              <a:ext cx="37806" cy="39124"/>
            </a:xfrm>
            <a:custGeom>
              <a:avLst/>
              <a:gdLst>
                <a:gd name="T0" fmla="*/ 2147483647 w 50"/>
                <a:gd name="T1" fmla="*/ 2147483647 h 44"/>
                <a:gd name="T2" fmla="*/ 2147483647 w 50"/>
                <a:gd name="T3" fmla="*/ 2147483647 h 44"/>
                <a:gd name="T4" fmla="*/ 2147483647 w 50"/>
                <a:gd name="T5" fmla="*/ 0 h 44"/>
                <a:gd name="T6" fmla="*/ 0 w 50"/>
                <a:gd name="T7" fmla="*/ 2147483647 h 44"/>
                <a:gd name="T8" fmla="*/ 2147483647 w 50"/>
                <a:gd name="T9" fmla="*/ 2147483647 h 44"/>
                <a:gd name="T10" fmla="*/ 2147483647 w 50"/>
                <a:gd name="T11" fmla="*/ 2147483647 h 44"/>
                <a:gd name="T12" fmla="*/ 2147483647 w 50"/>
                <a:gd name="T13" fmla="*/ 2147483647 h 44"/>
                <a:gd name="T14" fmla="*/ 2147483647 w 50"/>
                <a:gd name="T15" fmla="*/ 2147483647 h 44"/>
                <a:gd name="T16" fmla="*/ 2147483647 w 50"/>
                <a:gd name="T17" fmla="*/ 2147483647 h 44"/>
                <a:gd name="T18" fmla="*/ 2147483647 w 50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4"/>
                <a:gd name="T32" fmla="*/ 50 w 50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4">
                  <a:moveTo>
                    <a:pt x="50" y="36"/>
                  </a:moveTo>
                  <a:lnTo>
                    <a:pt x="48" y="33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36" y="44"/>
                  </a:lnTo>
                  <a:lnTo>
                    <a:pt x="35" y="42"/>
                  </a:lnTo>
                  <a:lnTo>
                    <a:pt x="50" y="36"/>
                  </a:lnTo>
                  <a:lnTo>
                    <a:pt x="50" y="34"/>
                  </a:lnTo>
                  <a:lnTo>
                    <a:pt x="48" y="33"/>
                  </a:lnTo>
                  <a:lnTo>
                    <a:pt x="50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0" name="Freeform 865"/>
            <p:cNvSpPr>
              <a:spLocks/>
            </p:cNvSpPr>
            <p:nvPr/>
          </p:nvSpPr>
          <p:spPr bwMode="auto">
            <a:xfrm>
              <a:off x="2221918" y="3493280"/>
              <a:ext cx="13188" cy="25710"/>
            </a:xfrm>
            <a:custGeom>
              <a:avLst/>
              <a:gdLst>
                <a:gd name="T0" fmla="*/ 2147483647 w 21"/>
                <a:gd name="T1" fmla="*/ 2147483647 h 25"/>
                <a:gd name="T2" fmla="*/ 2147483647 w 21"/>
                <a:gd name="T3" fmla="*/ 2147483647 h 25"/>
                <a:gd name="T4" fmla="*/ 2147483647 w 21"/>
                <a:gd name="T5" fmla="*/ 0 h 25"/>
                <a:gd name="T6" fmla="*/ 0 w 21"/>
                <a:gd name="T7" fmla="*/ 2147483647 h 25"/>
                <a:gd name="T8" fmla="*/ 2147483647 w 21"/>
                <a:gd name="T9" fmla="*/ 2147483647 h 25"/>
                <a:gd name="T10" fmla="*/ 2147483647 w 21"/>
                <a:gd name="T11" fmla="*/ 2147483647 h 25"/>
                <a:gd name="T12" fmla="*/ 2147483647 w 21"/>
                <a:gd name="T13" fmla="*/ 2147483647 h 25"/>
                <a:gd name="T14" fmla="*/ 2147483647 w 21"/>
                <a:gd name="T15" fmla="*/ 2147483647 h 25"/>
                <a:gd name="T16" fmla="*/ 2147483647 w 21"/>
                <a:gd name="T17" fmla="*/ 2147483647 h 25"/>
                <a:gd name="T18" fmla="*/ 2147483647 w 21"/>
                <a:gd name="T19" fmla="*/ 2147483647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1"/>
                <a:gd name="T31" fmla="*/ 0 h 25"/>
                <a:gd name="T32" fmla="*/ 21 w 21"/>
                <a:gd name="T33" fmla="*/ 25 h 2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1" h="25">
                  <a:moveTo>
                    <a:pt x="19" y="25"/>
                  </a:moveTo>
                  <a:lnTo>
                    <a:pt x="21" y="20"/>
                  </a:lnTo>
                  <a:lnTo>
                    <a:pt x="15" y="0"/>
                  </a:lnTo>
                  <a:lnTo>
                    <a:pt x="0" y="6"/>
                  </a:lnTo>
                  <a:lnTo>
                    <a:pt x="5" y="23"/>
                  </a:lnTo>
                  <a:lnTo>
                    <a:pt x="5" y="18"/>
                  </a:lnTo>
                  <a:lnTo>
                    <a:pt x="19" y="25"/>
                  </a:lnTo>
                  <a:lnTo>
                    <a:pt x="21" y="23"/>
                  </a:lnTo>
                  <a:lnTo>
                    <a:pt x="21" y="20"/>
                  </a:lnTo>
                  <a:lnTo>
                    <a:pt x="19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1" name="Freeform 866"/>
            <p:cNvSpPr>
              <a:spLocks/>
            </p:cNvSpPr>
            <p:nvPr/>
          </p:nvSpPr>
          <p:spPr bwMode="auto">
            <a:xfrm>
              <a:off x="2204334" y="3508929"/>
              <a:ext cx="30772" cy="54773"/>
            </a:xfrm>
            <a:custGeom>
              <a:avLst/>
              <a:gdLst>
                <a:gd name="T0" fmla="*/ 2147483647 w 43"/>
                <a:gd name="T1" fmla="*/ 2147483647 h 57"/>
                <a:gd name="T2" fmla="*/ 2147483647 w 43"/>
                <a:gd name="T3" fmla="*/ 2147483647 h 57"/>
                <a:gd name="T4" fmla="*/ 2147483647 w 43"/>
                <a:gd name="T5" fmla="*/ 2147483647 h 57"/>
                <a:gd name="T6" fmla="*/ 2147483647 w 43"/>
                <a:gd name="T7" fmla="*/ 0 h 57"/>
                <a:gd name="T8" fmla="*/ 0 w 43"/>
                <a:gd name="T9" fmla="*/ 2147483647 h 57"/>
                <a:gd name="T10" fmla="*/ 2147483647 w 43"/>
                <a:gd name="T11" fmla="*/ 2147483647 h 57"/>
                <a:gd name="T12" fmla="*/ 2147483647 w 43"/>
                <a:gd name="T13" fmla="*/ 2147483647 h 57"/>
                <a:gd name="T14" fmla="*/ 2147483647 w 43"/>
                <a:gd name="T15" fmla="*/ 2147483647 h 57"/>
                <a:gd name="T16" fmla="*/ 2147483647 w 43"/>
                <a:gd name="T17" fmla="*/ 2147483647 h 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3"/>
                <a:gd name="T28" fmla="*/ 0 h 57"/>
                <a:gd name="T29" fmla="*/ 43 w 43"/>
                <a:gd name="T30" fmla="*/ 57 h 5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3" h="57">
                  <a:moveTo>
                    <a:pt x="14" y="57"/>
                  </a:moveTo>
                  <a:lnTo>
                    <a:pt x="16" y="55"/>
                  </a:lnTo>
                  <a:lnTo>
                    <a:pt x="43" y="7"/>
                  </a:lnTo>
                  <a:lnTo>
                    <a:pt x="29" y="0"/>
                  </a:lnTo>
                  <a:lnTo>
                    <a:pt x="0" y="48"/>
                  </a:lnTo>
                  <a:lnTo>
                    <a:pt x="2" y="46"/>
                  </a:lnTo>
                  <a:lnTo>
                    <a:pt x="14" y="57"/>
                  </a:lnTo>
                  <a:lnTo>
                    <a:pt x="16" y="55"/>
                  </a:lnTo>
                  <a:lnTo>
                    <a:pt x="14" y="5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2" name="Freeform 867"/>
            <p:cNvSpPr>
              <a:spLocks/>
            </p:cNvSpPr>
            <p:nvPr/>
          </p:nvSpPr>
          <p:spPr bwMode="auto">
            <a:xfrm>
              <a:off x="2172683" y="3550289"/>
              <a:ext cx="39564" cy="54773"/>
            </a:xfrm>
            <a:custGeom>
              <a:avLst/>
              <a:gdLst>
                <a:gd name="T0" fmla="*/ 2147483647 w 54"/>
                <a:gd name="T1" fmla="*/ 2147483647 h 63"/>
                <a:gd name="T2" fmla="*/ 2147483647 w 54"/>
                <a:gd name="T3" fmla="*/ 2147483647 h 63"/>
                <a:gd name="T4" fmla="*/ 2147483647 w 54"/>
                <a:gd name="T5" fmla="*/ 0 h 63"/>
                <a:gd name="T6" fmla="*/ 0 w 54"/>
                <a:gd name="T7" fmla="*/ 2147483647 h 63"/>
                <a:gd name="T8" fmla="*/ 2147483647 w 54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"/>
                <a:gd name="T16" fmla="*/ 0 h 63"/>
                <a:gd name="T17" fmla="*/ 54 w 5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" h="63">
                  <a:moveTo>
                    <a:pt x="12" y="63"/>
                  </a:moveTo>
                  <a:lnTo>
                    <a:pt x="54" y="11"/>
                  </a:lnTo>
                  <a:lnTo>
                    <a:pt x="42" y="0"/>
                  </a:lnTo>
                  <a:lnTo>
                    <a:pt x="0" y="52"/>
                  </a:lnTo>
                  <a:lnTo>
                    <a:pt x="12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3" name="Freeform 868"/>
            <p:cNvSpPr>
              <a:spLocks/>
            </p:cNvSpPr>
            <p:nvPr/>
          </p:nvSpPr>
          <p:spPr bwMode="auto">
            <a:xfrm>
              <a:off x="2147185" y="3598355"/>
              <a:ext cx="36048" cy="41360"/>
            </a:xfrm>
            <a:custGeom>
              <a:avLst/>
              <a:gdLst>
                <a:gd name="T0" fmla="*/ 2147483647 w 48"/>
                <a:gd name="T1" fmla="*/ 2147483647 h 49"/>
                <a:gd name="T2" fmla="*/ 2147483647 w 48"/>
                <a:gd name="T3" fmla="*/ 2147483647 h 49"/>
                <a:gd name="T4" fmla="*/ 2147483647 w 48"/>
                <a:gd name="T5" fmla="*/ 2147483647 h 49"/>
                <a:gd name="T6" fmla="*/ 2147483647 w 48"/>
                <a:gd name="T7" fmla="*/ 0 h 49"/>
                <a:gd name="T8" fmla="*/ 0 w 48"/>
                <a:gd name="T9" fmla="*/ 2147483647 h 49"/>
                <a:gd name="T10" fmla="*/ 0 w 48"/>
                <a:gd name="T11" fmla="*/ 2147483647 h 49"/>
                <a:gd name="T12" fmla="*/ 2147483647 w 48"/>
                <a:gd name="T13" fmla="*/ 2147483647 h 49"/>
                <a:gd name="T14" fmla="*/ 2147483647 w 48"/>
                <a:gd name="T15" fmla="*/ 2147483647 h 49"/>
                <a:gd name="T16" fmla="*/ 2147483647 w 48"/>
                <a:gd name="T17" fmla="*/ 2147483647 h 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49"/>
                <a:gd name="T29" fmla="*/ 48 w 48"/>
                <a:gd name="T30" fmla="*/ 49 h 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49">
                  <a:moveTo>
                    <a:pt x="9" y="49"/>
                  </a:moveTo>
                  <a:lnTo>
                    <a:pt x="11" y="49"/>
                  </a:lnTo>
                  <a:lnTo>
                    <a:pt x="48" y="11"/>
                  </a:lnTo>
                  <a:lnTo>
                    <a:pt x="36" y="0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9" y="49"/>
                  </a:lnTo>
                  <a:lnTo>
                    <a:pt x="11" y="49"/>
                  </a:lnTo>
                  <a:lnTo>
                    <a:pt x="9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4" name="Freeform 869"/>
            <p:cNvSpPr>
              <a:spLocks/>
            </p:cNvSpPr>
            <p:nvPr/>
          </p:nvSpPr>
          <p:spPr bwMode="auto">
            <a:xfrm>
              <a:off x="2104104" y="3628536"/>
              <a:ext cx="48356" cy="41359"/>
            </a:xfrm>
            <a:custGeom>
              <a:avLst/>
              <a:gdLst>
                <a:gd name="T0" fmla="*/ 2147483647 w 63"/>
                <a:gd name="T1" fmla="*/ 2147483647 h 48"/>
                <a:gd name="T2" fmla="*/ 2147483647 w 63"/>
                <a:gd name="T3" fmla="*/ 2147483647 h 48"/>
                <a:gd name="T4" fmla="*/ 2147483647 w 63"/>
                <a:gd name="T5" fmla="*/ 2147483647 h 48"/>
                <a:gd name="T6" fmla="*/ 2147483647 w 63"/>
                <a:gd name="T7" fmla="*/ 0 h 48"/>
                <a:gd name="T8" fmla="*/ 2147483647 w 63"/>
                <a:gd name="T9" fmla="*/ 2147483647 h 48"/>
                <a:gd name="T10" fmla="*/ 0 w 63"/>
                <a:gd name="T11" fmla="*/ 2147483647 h 48"/>
                <a:gd name="T12" fmla="*/ 2147483647 w 63"/>
                <a:gd name="T13" fmla="*/ 2147483647 h 48"/>
                <a:gd name="T14" fmla="*/ 0 w 63"/>
                <a:gd name="T15" fmla="*/ 2147483647 h 48"/>
                <a:gd name="T16" fmla="*/ 0 w 63"/>
                <a:gd name="T17" fmla="*/ 2147483647 h 48"/>
                <a:gd name="T18" fmla="*/ 2147483647 w 63"/>
                <a:gd name="T19" fmla="*/ 2147483647 h 4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3"/>
                <a:gd name="T31" fmla="*/ 0 h 48"/>
                <a:gd name="T32" fmla="*/ 63 w 63"/>
                <a:gd name="T33" fmla="*/ 48 h 4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3" h="48">
                  <a:moveTo>
                    <a:pt x="15" y="42"/>
                  </a:moveTo>
                  <a:lnTo>
                    <a:pt x="13" y="48"/>
                  </a:lnTo>
                  <a:lnTo>
                    <a:pt x="63" y="13"/>
                  </a:lnTo>
                  <a:lnTo>
                    <a:pt x="54" y="0"/>
                  </a:lnTo>
                  <a:lnTo>
                    <a:pt x="4" y="35"/>
                  </a:lnTo>
                  <a:lnTo>
                    <a:pt x="0" y="40"/>
                  </a:lnTo>
                  <a:lnTo>
                    <a:pt x="4" y="35"/>
                  </a:lnTo>
                  <a:lnTo>
                    <a:pt x="0" y="36"/>
                  </a:lnTo>
                  <a:lnTo>
                    <a:pt x="0" y="40"/>
                  </a:lnTo>
                  <a:lnTo>
                    <a:pt x="15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5" name="Freeform 870"/>
            <p:cNvSpPr>
              <a:spLocks/>
            </p:cNvSpPr>
            <p:nvPr/>
          </p:nvSpPr>
          <p:spPr bwMode="auto">
            <a:xfrm>
              <a:off x="2104104" y="3662071"/>
              <a:ext cx="12309" cy="15649"/>
            </a:xfrm>
            <a:custGeom>
              <a:avLst/>
              <a:gdLst>
                <a:gd name="T0" fmla="*/ 2147483647 w 15"/>
                <a:gd name="T1" fmla="*/ 2147483647 h 19"/>
                <a:gd name="T2" fmla="*/ 2147483647 w 15"/>
                <a:gd name="T3" fmla="*/ 2147483647 h 19"/>
                <a:gd name="T4" fmla="*/ 2147483647 w 15"/>
                <a:gd name="T5" fmla="*/ 2147483647 h 19"/>
                <a:gd name="T6" fmla="*/ 0 w 15"/>
                <a:gd name="T7" fmla="*/ 0 h 19"/>
                <a:gd name="T8" fmla="*/ 0 w 15"/>
                <a:gd name="T9" fmla="*/ 2147483647 h 19"/>
                <a:gd name="T10" fmla="*/ 0 w 15"/>
                <a:gd name="T11" fmla="*/ 2147483647 h 19"/>
                <a:gd name="T12" fmla="*/ 0 w 15"/>
                <a:gd name="T13" fmla="*/ 2147483647 h 19"/>
                <a:gd name="T14" fmla="*/ 0 w 15"/>
                <a:gd name="T15" fmla="*/ 2147483647 h 19"/>
                <a:gd name="T16" fmla="*/ 0 w 15"/>
                <a:gd name="T17" fmla="*/ 2147483647 h 19"/>
                <a:gd name="T18" fmla="*/ 2147483647 w 15"/>
                <a:gd name="T19" fmla="*/ 2147483647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"/>
                <a:gd name="T31" fmla="*/ 0 h 19"/>
                <a:gd name="T32" fmla="*/ 15 w 15"/>
                <a:gd name="T33" fmla="*/ 19 h 1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" h="19">
                  <a:moveTo>
                    <a:pt x="15" y="12"/>
                  </a:moveTo>
                  <a:lnTo>
                    <a:pt x="15" y="16"/>
                  </a:lnTo>
                  <a:lnTo>
                    <a:pt x="15" y="2"/>
                  </a:lnTo>
                  <a:lnTo>
                    <a:pt x="0" y="0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5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6" name="Freeform 871"/>
            <p:cNvSpPr>
              <a:spLocks/>
            </p:cNvSpPr>
            <p:nvPr/>
          </p:nvSpPr>
          <p:spPr bwMode="auto">
            <a:xfrm>
              <a:off x="2104104" y="3672131"/>
              <a:ext cx="29893" cy="40241"/>
            </a:xfrm>
            <a:custGeom>
              <a:avLst/>
              <a:gdLst>
                <a:gd name="T0" fmla="*/ 2147483647 w 36"/>
                <a:gd name="T1" fmla="*/ 2147483647 h 46"/>
                <a:gd name="T2" fmla="*/ 2147483647 w 36"/>
                <a:gd name="T3" fmla="*/ 2147483647 h 46"/>
                <a:gd name="T4" fmla="*/ 2147483647 w 36"/>
                <a:gd name="T5" fmla="*/ 0 h 46"/>
                <a:gd name="T6" fmla="*/ 0 w 36"/>
                <a:gd name="T7" fmla="*/ 2147483647 h 46"/>
                <a:gd name="T8" fmla="*/ 2147483647 w 36"/>
                <a:gd name="T9" fmla="*/ 2147483647 h 46"/>
                <a:gd name="T10" fmla="*/ 2147483647 w 36"/>
                <a:gd name="T11" fmla="*/ 2147483647 h 46"/>
                <a:gd name="T12" fmla="*/ 2147483647 w 36"/>
                <a:gd name="T13" fmla="*/ 2147483647 h 46"/>
                <a:gd name="T14" fmla="*/ 2147483647 w 36"/>
                <a:gd name="T15" fmla="*/ 2147483647 h 4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6"/>
                <a:gd name="T25" fmla="*/ 0 h 46"/>
                <a:gd name="T26" fmla="*/ 36 w 36"/>
                <a:gd name="T27" fmla="*/ 46 h 4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6" h="46">
                  <a:moveTo>
                    <a:pt x="36" y="40"/>
                  </a:moveTo>
                  <a:lnTo>
                    <a:pt x="36" y="38"/>
                  </a:lnTo>
                  <a:lnTo>
                    <a:pt x="15" y="0"/>
                  </a:lnTo>
                  <a:lnTo>
                    <a:pt x="0" y="7"/>
                  </a:lnTo>
                  <a:lnTo>
                    <a:pt x="21" y="46"/>
                  </a:lnTo>
                  <a:lnTo>
                    <a:pt x="36" y="40"/>
                  </a:lnTo>
                  <a:lnTo>
                    <a:pt x="36" y="38"/>
                  </a:lnTo>
                  <a:lnTo>
                    <a:pt x="36" y="4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7" name="Freeform 872"/>
            <p:cNvSpPr>
              <a:spLocks/>
            </p:cNvSpPr>
            <p:nvPr/>
          </p:nvSpPr>
          <p:spPr bwMode="auto">
            <a:xfrm>
              <a:off x="2124326" y="3706783"/>
              <a:ext cx="24618" cy="48066"/>
            </a:xfrm>
            <a:custGeom>
              <a:avLst/>
              <a:gdLst>
                <a:gd name="T0" fmla="*/ 2147483647 w 35"/>
                <a:gd name="T1" fmla="*/ 2147483647 h 54"/>
                <a:gd name="T2" fmla="*/ 2147483647 w 35"/>
                <a:gd name="T3" fmla="*/ 2147483647 h 54"/>
                <a:gd name="T4" fmla="*/ 2147483647 w 35"/>
                <a:gd name="T5" fmla="*/ 0 h 54"/>
                <a:gd name="T6" fmla="*/ 0 w 35"/>
                <a:gd name="T7" fmla="*/ 2147483647 h 54"/>
                <a:gd name="T8" fmla="*/ 2147483647 w 35"/>
                <a:gd name="T9" fmla="*/ 2147483647 h 54"/>
                <a:gd name="T10" fmla="*/ 2147483647 w 35"/>
                <a:gd name="T11" fmla="*/ 2147483647 h 54"/>
                <a:gd name="T12" fmla="*/ 2147483647 w 35"/>
                <a:gd name="T13" fmla="*/ 2147483647 h 54"/>
                <a:gd name="T14" fmla="*/ 2147483647 w 35"/>
                <a:gd name="T15" fmla="*/ 2147483647 h 54"/>
                <a:gd name="T16" fmla="*/ 2147483647 w 35"/>
                <a:gd name="T17" fmla="*/ 2147483647 h 54"/>
                <a:gd name="T18" fmla="*/ 2147483647 w 35"/>
                <a:gd name="T19" fmla="*/ 2147483647 h 5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5"/>
                <a:gd name="T31" fmla="*/ 0 h 54"/>
                <a:gd name="T32" fmla="*/ 35 w 35"/>
                <a:gd name="T33" fmla="*/ 54 h 5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5" h="54">
                  <a:moveTo>
                    <a:pt x="31" y="38"/>
                  </a:moveTo>
                  <a:lnTo>
                    <a:pt x="35" y="42"/>
                  </a:lnTo>
                  <a:lnTo>
                    <a:pt x="15" y="0"/>
                  </a:lnTo>
                  <a:lnTo>
                    <a:pt x="0" y="6"/>
                  </a:lnTo>
                  <a:lnTo>
                    <a:pt x="19" y="50"/>
                  </a:lnTo>
                  <a:lnTo>
                    <a:pt x="23" y="54"/>
                  </a:lnTo>
                  <a:lnTo>
                    <a:pt x="19" y="50"/>
                  </a:lnTo>
                  <a:lnTo>
                    <a:pt x="21" y="52"/>
                  </a:lnTo>
                  <a:lnTo>
                    <a:pt x="23" y="54"/>
                  </a:lnTo>
                  <a:lnTo>
                    <a:pt x="31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8" name="Freeform 873"/>
            <p:cNvSpPr>
              <a:spLocks/>
            </p:cNvSpPr>
            <p:nvPr/>
          </p:nvSpPr>
          <p:spPr bwMode="auto">
            <a:xfrm>
              <a:off x="2139273" y="3739200"/>
              <a:ext cx="32531" cy="30181"/>
            </a:xfrm>
            <a:custGeom>
              <a:avLst/>
              <a:gdLst>
                <a:gd name="T0" fmla="*/ 2147483647 w 42"/>
                <a:gd name="T1" fmla="*/ 2147483647 h 35"/>
                <a:gd name="T2" fmla="*/ 2147483647 w 42"/>
                <a:gd name="T3" fmla="*/ 0 h 35"/>
                <a:gd name="T4" fmla="*/ 0 w 42"/>
                <a:gd name="T5" fmla="*/ 2147483647 h 35"/>
                <a:gd name="T6" fmla="*/ 2147483647 w 42"/>
                <a:gd name="T7" fmla="*/ 2147483647 h 35"/>
                <a:gd name="T8" fmla="*/ 2147483647 w 42"/>
                <a:gd name="T9" fmla="*/ 2147483647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35"/>
                <a:gd name="T17" fmla="*/ 42 w 42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35">
                  <a:moveTo>
                    <a:pt x="42" y="20"/>
                  </a:moveTo>
                  <a:lnTo>
                    <a:pt x="8" y="0"/>
                  </a:lnTo>
                  <a:lnTo>
                    <a:pt x="0" y="16"/>
                  </a:lnTo>
                  <a:lnTo>
                    <a:pt x="35" y="35"/>
                  </a:lnTo>
                  <a:lnTo>
                    <a:pt x="42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19" name="Freeform 874"/>
            <p:cNvSpPr>
              <a:spLocks/>
            </p:cNvSpPr>
            <p:nvPr/>
          </p:nvSpPr>
          <p:spPr bwMode="auto">
            <a:xfrm>
              <a:off x="2164770" y="3761556"/>
              <a:ext cx="14067" cy="12296"/>
            </a:xfrm>
            <a:custGeom>
              <a:avLst/>
              <a:gdLst>
                <a:gd name="T0" fmla="*/ 2147483647 w 17"/>
                <a:gd name="T1" fmla="*/ 2147483647 h 19"/>
                <a:gd name="T2" fmla="*/ 2147483647 w 17"/>
                <a:gd name="T3" fmla="*/ 2147483647 h 19"/>
                <a:gd name="T4" fmla="*/ 2147483647 w 17"/>
                <a:gd name="T5" fmla="*/ 0 h 19"/>
                <a:gd name="T6" fmla="*/ 0 w 17"/>
                <a:gd name="T7" fmla="*/ 2147483647 h 19"/>
                <a:gd name="T8" fmla="*/ 2147483647 w 17"/>
                <a:gd name="T9" fmla="*/ 2147483647 h 19"/>
                <a:gd name="T10" fmla="*/ 2147483647 w 17"/>
                <a:gd name="T11" fmla="*/ 2147483647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19"/>
                <a:gd name="T20" fmla="*/ 17 w 17"/>
                <a:gd name="T21" fmla="*/ 19 h 1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19">
                  <a:moveTo>
                    <a:pt x="13" y="11"/>
                  </a:moveTo>
                  <a:lnTo>
                    <a:pt x="17" y="3"/>
                  </a:lnTo>
                  <a:lnTo>
                    <a:pt x="7" y="0"/>
                  </a:lnTo>
                  <a:lnTo>
                    <a:pt x="0" y="15"/>
                  </a:lnTo>
                  <a:lnTo>
                    <a:pt x="11" y="19"/>
                  </a:lnTo>
                  <a:lnTo>
                    <a:pt x="13" y="1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0" name="Freeform 877"/>
            <p:cNvSpPr>
              <a:spLocks/>
            </p:cNvSpPr>
            <p:nvPr/>
          </p:nvSpPr>
          <p:spPr bwMode="auto">
            <a:xfrm>
              <a:off x="1738353" y="3288719"/>
              <a:ext cx="15826" cy="24592"/>
            </a:xfrm>
            <a:custGeom>
              <a:avLst/>
              <a:gdLst>
                <a:gd name="T0" fmla="*/ 2147483647 w 23"/>
                <a:gd name="T1" fmla="*/ 2147483647 h 27"/>
                <a:gd name="T2" fmla="*/ 2147483647 w 23"/>
                <a:gd name="T3" fmla="*/ 2147483647 h 27"/>
                <a:gd name="T4" fmla="*/ 2147483647 w 23"/>
                <a:gd name="T5" fmla="*/ 0 h 27"/>
                <a:gd name="T6" fmla="*/ 0 w 23"/>
                <a:gd name="T7" fmla="*/ 2147483647 h 27"/>
                <a:gd name="T8" fmla="*/ 2147483647 w 23"/>
                <a:gd name="T9" fmla="*/ 2147483647 h 27"/>
                <a:gd name="T10" fmla="*/ 2147483647 w 23"/>
                <a:gd name="T11" fmla="*/ 2147483647 h 27"/>
                <a:gd name="T12" fmla="*/ 2147483647 w 23"/>
                <a:gd name="T13" fmla="*/ 2147483647 h 27"/>
                <a:gd name="T14" fmla="*/ 2147483647 w 23"/>
                <a:gd name="T15" fmla="*/ 2147483647 h 27"/>
                <a:gd name="T16" fmla="*/ 2147483647 w 23"/>
                <a:gd name="T17" fmla="*/ 2147483647 h 27"/>
                <a:gd name="T18" fmla="*/ 2147483647 w 23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3"/>
                <a:gd name="T31" fmla="*/ 0 h 27"/>
                <a:gd name="T32" fmla="*/ 23 w 23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3" h="27">
                  <a:moveTo>
                    <a:pt x="21" y="14"/>
                  </a:moveTo>
                  <a:lnTo>
                    <a:pt x="23" y="18"/>
                  </a:lnTo>
                  <a:lnTo>
                    <a:pt x="13" y="0"/>
                  </a:lnTo>
                  <a:lnTo>
                    <a:pt x="0" y="6"/>
                  </a:lnTo>
                  <a:lnTo>
                    <a:pt x="9" y="25"/>
                  </a:lnTo>
                  <a:lnTo>
                    <a:pt x="11" y="27"/>
                  </a:lnTo>
                  <a:lnTo>
                    <a:pt x="9" y="25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1" name="Freeform 878"/>
            <p:cNvSpPr>
              <a:spLocks/>
            </p:cNvSpPr>
            <p:nvPr/>
          </p:nvSpPr>
          <p:spPr bwMode="auto">
            <a:xfrm>
              <a:off x="1744507" y="3301015"/>
              <a:ext cx="37806" cy="38006"/>
            </a:xfrm>
            <a:custGeom>
              <a:avLst/>
              <a:gdLst>
                <a:gd name="T0" fmla="*/ 2147483647 w 50"/>
                <a:gd name="T1" fmla="*/ 2147483647 h 42"/>
                <a:gd name="T2" fmla="*/ 2147483647 w 50"/>
                <a:gd name="T3" fmla="*/ 2147483647 h 42"/>
                <a:gd name="T4" fmla="*/ 2147483647 w 50"/>
                <a:gd name="T5" fmla="*/ 0 h 42"/>
                <a:gd name="T6" fmla="*/ 0 w 50"/>
                <a:gd name="T7" fmla="*/ 2147483647 h 42"/>
                <a:gd name="T8" fmla="*/ 2147483647 w 50"/>
                <a:gd name="T9" fmla="*/ 2147483647 h 42"/>
                <a:gd name="T10" fmla="*/ 2147483647 w 50"/>
                <a:gd name="T11" fmla="*/ 2147483647 h 42"/>
                <a:gd name="T12" fmla="*/ 2147483647 w 50"/>
                <a:gd name="T13" fmla="*/ 2147483647 h 42"/>
                <a:gd name="T14" fmla="*/ 2147483647 w 50"/>
                <a:gd name="T15" fmla="*/ 2147483647 h 42"/>
                <a:gd name="T16" fmla="*/ 2147483647 w 50"/>
                <a:gd name="T17" fmla="*/ 2147483647 h 42"/>
                <a:gd name="T18" fmla="*/ 2147483647 w 50"/>
                <a:gd name="T19" fmla="*/ 2147483647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50"/>
                <a:gd name="T31" fmla="*/ 0 h 42"/>
                <a:gd name="T32" fmla="*/ 50 w 50"/>
                <a:gd name="T33" fmla="*/ 42 h 4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50" h="42">
                  <a:moveTo>
                    <a:pt x="42" y="25"/>
                  </a:moveTo>
                  <a:lnTo>
                    <a:pt x="50" y="27"/>
                  </a:lnTo>
                  <a:lnTo>
                    <a:pt x="10" y="0"/>
                  </a:lnTo>
                  <a:lnTo>
                    <a:pt x="0" y="13"/>
                  </a:lnTo>
                  <a:lnTo>
                    <a:pt x="41" y="40"/>
                  </a:lnTo>
                  <a:lnTo>
                    <a:pt x="48" y="40"/>
                  </a:lnTo>
                  <a:lnTo>
                    <a:pt x="41" y="40"/>
                  </a:lnTo>
                  <a:lnTo>
                    <a:pt x="44" y="42"/>
                  </a:lnTo>
                  <a:lnTo>
                    <a:pt x="48" y="40"/>
                  </a:lnTo>
                  <a:lnTo>
                    <a:pt x="42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2" name="Freeform 879"/>
            <p:cNvSpPr>
              <a:spLocks/>
            </p:cNvSpPr>
            <p:nvPr/>
          </p:nvSpPr>
          <p:spPr bwMode="auto">
            <a:xfrm>
              <a:off x="1777917" y="3313311"/>
              <a:ext cx="25497" cy="25709"/>
            </a:xfrm>
            <a:custGeom>
              <a:avLst/>
              <a:gdLst>
                <a:gd name="T0" fmla="*/ 2147483647 w 35"/>
                <a:gd name="T1" fmla="*/ 0 h 23"/>
                <a:gd name="T2" fmla="*/ 2147483647 w 35"/>
                <a:gd name="T3" fmla="*/ 0 h 23"/>
                <a:gd name="T4" fmla="*/ 0 w 35"/>
                <a:gd name="T5" fmla="*/ 2147483647 h 23"/>
                <a:gd name="T6" fmla="*/ 2147483647 w 35"/>
                <a:gd name="T7" fmla="*/ 2147483647 h 23"/>
                <a:gd name="T8" fmla="*/ 2147483647 w 35"/>
                <a:gd name="T9" fmla="*/ 2147483647 h 23"/>
                <a:gd name="T10" fmla="*/ 2147483647 w 35"/>
                <a:gd name="T11" fmla="*/ 2147483647 h 23"/>
                <a:gd name="T12" fmla="*/ 2147483647 w 35"/>
                <a:gd name="T13" fmla="*/ 0 h 23"/>
                <a:gd name="T14" fmla="*/ 2147483647 w 35"/>
                <a:gd name="T15" fmla="*/ 0 h 23"/>
                <a:gd name="T16" fmla="*/ 2147483647 w 35"/>
                <a:gd name="T17" fmla="*/ 0 h 2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5"/>
                <a:gd name="T28" fmla="*/ 0 h 23"/>
                <a:gd name="T29" fmla="*/ 35 w 35"/>
                <a:gd name="T30" fmla="*/ 23 h 2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5" h="23">
                  <a:moveTo>
                    <a:pt x="33" y="0"/>
                  </a:moveTo>
                  <a:lnTo>
                    <a:pt x="31" y="0"/>
                  </a:lnTo>
                  <a:lnTo>
                    <a:pt x="0" y="8"/>
                  </a:lnTo>
                  <a:lnTo>
                    <a:pt x="6" y="23"/>
                  </a:lnTo>
                  <a:lnTo>
                    <a:pt x="35" y="16"/>
                  </a:lnTo>
                  <a:lnTo>
                    <a:pt x="33" y="16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3" name="Freeform 880"/>
            <p:cNvSpPr>
              <a:spLocks/>
            </p:cNvSpPr>
            <p:nvPr/>
          </p:nvSpPr>
          <p:spPr bwMode="auto">
            <a:xfrm>
              <a:off x="1803414" y="3313311"/>
              <a:ext cx="14067" cy="14531"/>
            </a:xfrm>
            <a:custGeom>
              <a:avLst/>
              <a:gdLst>
                <a:gd name="T0" fmla="*/ 2147483647 w 23"/>
                <a:gd name="T1" fmla="*/ 0 h 18"/>
                <a:gd name="T2" fmla="*/ 0 w 23"/>
                <a:gd name="T3" fmla="*/ 2147483647 h 18"/>
                <a:gd name="T4" fmla="*/ 0 w 23"/>
                <a:gd name="T5" fmla="*/ 2147483647 h 18"/>
                <a:gd name="T6" fmla="*/ 2147483647 w 23"/>
                <a:gd name="T7" fmla="*/ 2147483647 h 18"/>
                <a:gd name="T8" fmla="*/ 2147483647 w 23"/>
                <a:gd name="T9" fmla="*/ 2147483647 h 18"/>
                <a:gd name="T10" fmla="*/ 2147483647 w 23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18"/>
                <a:gd name="T20" fmla="*/ 23 w 23"/>
                <a:gd name="T21" fmla="*/ 18 h 1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18">
                  <a:moveTo>
                    <a:pt x="23" y="0"/>
                  </a:moveTo>
                  <a:lnTo>
                    <a:pt x="0" y="2"/>
                  </a:lnTo>
                  <a:lnTo>
                    <a:pt x="0" y="18"/>
                  </a:lnTo>
                  <a:lnTo>
                    <a:pt x="23" y="16"/>
                  </a:lnTo>
                  <a:lnTo>
                    <a:pt x="21" y="1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4" name="Freeform 881"/>
            <p:cNvSpPr>
              <a:spLocks/>
            </p:cNvSpPr>
            <p:nvPr/>
          </p:nvSpPr>
          <p:spPr bwMode="auto">
            <a:xfrm>
              <a:off x="1814844" y="3313311"/>
              <a:ext cx="32531" cy="23474"/>
            </a:xfrm>
            <a:custGeom>
              <a:avLst/>
              <a:gdLst>
                <a:gd name="T0" fmla="*/ 2147483647 w 39"/>
                <a:gd name="T1" fmla="*/ 2147483647 h 21"/>
                <a:gd name="T2" fmla="*/ 2147483647 w 39"/>
                <a:gd name="T3" fmla="*/ 2147483647 h 21"/>
                <a:gd name="T4" fmla="*/ 2147483647 w 39"/>
                <a:gd name="T5" fmla="*/ 0 h 21"/>
                <a:gd name="T6" fmla="*/ 0 w 39"/>
                <a:gd name="T7" fmla="*/ 2147483647 h 21"/>
                <a:gd name="T8" fmla="*/ 2147483647 w 39"/>
                <a:gd name="T9" fmla="*/ 2147483647 h 21"/>
                <a:gd name="T10" fmla="*/ 2147483647 w 39"/>
                <a:gd name="T11" fmla="*/ 2147483647 h 21"/>
                <a:gd name="T12" fmla="*/ 2147483647 w 39"/>
                <a:gd name="T13" fmla="*/ 2147483647 h 21"/>
                <a:gd name="T14" fmla="*/ 2147483647 w 39"/>
                <a:gd name="T15" fmla="*/ 2147483647 h 21"/>
                <a:gd name="T16" fmla="*/ 2147483647 w 39"/>
                <a:gd name="T17" fmla="*/ 2147483647 h 21"/>
                <a:gd name="T18" fmla="*/ 2147483647 w 39"/>
                <a:gd name="T19" fmla="*/ 2147483647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21"/>
                <a:gd name="T32" fmla="*/ 39 w 39"/>
                <a:gd name="T33" fmla="*/ 21 h 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21">
                  <a:moveTo>
                    <a:pt x="21" y="12"/>
                  </a:moveTo>
                  <a:lnTo>
                    <a:pt x="31" y="4"/>
                  </a:lnTo>
                  <a:lnTo>
                    <a:pt x="2" y="0"/>
                  </a:lnTo>
                  <a:lnTo>
                    <a:pt x="0" y="16"/>
                  </a:lnTo>
                  <a:lnTo>
                    <a:pt x="29" y="19"/>
                  </a:lnTo>
                  <a:lnTo>
                    <a:pt x="39" y="12"/>
                  </a:lnTo>
                  <a:lnTo>
                    <a:pt x="29" y="19"/>
                  </a:lnTo>
                  <a:lnTo>
                    <a:pt x="39" y="21"/>
                  </a:lnTo>
                  <a:lnTo>
                    <a:pt x="39" y="12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5" name="Freeform 882"/>
            <p:cNvSpPr>
              <a:spLocks/>
            </p:cNvSpPr>
            <p:nvPr/>
          </p:nvSpPr>
          <p:spPr bwMode="auto">
            <a:xfrm>
              <a:off x="1831549" y="3301015"/>
              <a:ext cx="15826" cy="23475"/>
            </a:xfrm>
            <a:custGeom>
              <a:avLst/>
              <a:gdLst>
                <a:gd name="T0" fmla="*/ 0 w 20"/>
                <a:gd name="T1" fmla="*/ 0 h 27"/>
                <a:gd name="T2" fmla="*/ 0 w 20"/>
                <a:gd name="T3" fmla="*/ 2147483647 h 27"/>
                <a:gd name="T4" fmla="*/ 2147483647 w 20"/>
                <a:gd name="T5" fmla="*/ 2147483647 h 27"/>
                <a:gd name="T6" fmla="*/ 2147483647 w 20"/>
                <a:gd name="T7" fmla="*/ 2147483647 h 27"/>
                <a:gd name="T8" fmla="*/ 2147483647 w 20"/>
                <a:gd name="T9" fmla="*/ 2147483647 h 27"/>
                <a:gd name="T10" fmla="*/ 2147483647 w 20"/>
                <a:gd name="T11" fmla="*/ 2147483647 h 27"/>
                <a:gd name="T12" fmla="*/ 0 w 20"/>
                <a:gd name="T13" fmla="*/ 0 h 27"/>
                <a:gd name="T14" fmla="*/ 0 w 20"/>
                <a:gd name="T15" fmla="*/ 2147483647 h 27"/>
                <a:gd name="T16" fmla="*/ 0 w 20"/>
                <a:gd name="T17" fmla="*/ 0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0"/>
                <a:gd name="T28" fmla="*/ 0 h 27"/>
                <a:gd name="T29" fmla="*/ 20 w 20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0" h="27">
                  <a:moveTo>
                    <a:pt x="0" y="0"/>
                  </a:moveTo>
                  <a:lnTo>
                    <a:pt x="0" y="2"/>
                  </a:lnTo>
                  <a:lnTo>
                    <a:pt x="2" y="27"/>
                  </a:lnTo>
                  <a:lnTo>
                    <a:pt x="20" y="27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6" name="Freeform 883"/>
            <p:cNvSpPr>
              <a:spLocks/>
            </p:cNvSpPr>
            <p:nvPr/>
          </p:nvSpPr>
          <p:spPr bwMode="auto">
            <a:xfrm>
              <a:off x="1831549" y="3278658"/>
              <a:ext cx="15826" cy="27946"/>
            </a:xfrm>
            <a:custGeom>
              <a:avLst/>
              <a:gdLst>
                <a:gd name="T0" fmla="*/ 2147483647 w 22"/>
                <a:gd name="T1" fmla="*/ 0 h 29"/>
                <a:gd name="T2" fmla="*/ 2147483647 w 22"/>
                <a:gd name="T3" fmla="*/ 2147483647 h 29"/>
                <a:gd name="T4" fmla="*/ 0 w 22"/>
                <a:gd name="T5" fmla="*/ 2147483647 h 29"/>
                <a:gd name="T6" fmla="*/ 2147483647 w 22"/>
                <a:gd name="T7" fmla="*/ 2147483647 h 29"/>
                <a:gd name="T8" fmla="*/ 2147483647 w 22"/>
                <a:gd name="T9" fmla="*/ 2147483647 h 29"/>
                <a:gd name="T10" fmla="*/ 2147483647 w 22"/>
                <a:gd name="T11" fmla="*/ 2147483647 h 29"/>
                <a:gd name="T12" fmla="*/ 2147483647 w 22"/>
                <a:gd name="T13" fmla="*/ 0 h 29"/>
                <a:gd name="T14" fmla="*/ 2147483647 w 22"/>
                <a:gd name="T15" fmla="*/ 2147483647 h 29"/>
                <a:gd name="T16" fmla="*/ 2147483647 w 22"/>
                <a:gd name="T17" fmla="*/ 0 h 2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2"/>
                <a:gd name="T28" fmla="*/ 0 h 29"/>
                <a:gd name="T29" fmla="*/ 22 w 22"/>
                <a:gd name="T30" fmla="*/ 29 h 2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2" h="29">
                  <a:moveTo>
                    <a:pt x="8" y="0"/>
                  </a:moveTo>
                  <a:lnTo>
                    <a:pt x="6" y="2"/>
                  </a:lnTo>
                  <a:lnTo>
                    <a:pt x="0" y="25"/>
                  </a:lnTo>
                  <a:lnTo>
                    <a:pt x="18" y="29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8" y="0"/>
                  </a:lnTo>
                  <a:lnTo>
                    <a:pt x="6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7" name="Freeform 884"/>
            <p:cNvSpPr>
              <a:spLocks/>
            </p:cNvSpPr>
            <p:nvPr/>
          </p:nvSpPr>
          <p:spPr bwMode="auto">
            <a:xfrm>
              <a:off x="1835945" y="3252949"/>
              <a:ext cx="25497" cy="33535"/>
            </a:xfrm>
            <a:custGeom>
              <a:avLst/>
              <a:gdLst>
                <a:gd name="T0" fmla="*/ 2147483647 w 29"/>
                <a:gd name="T1" fmla="*/ 0 h 37"/>
                <a:gd name="T2" fmla="*/ 2147483647 w 29"/>
                <a:gd name="T3" fmla="*/ 2147483647 h 37"/>
                <a:gd name="T4" fmla="*/ 0 w 29"/>
                <a:gd name="T5" fmla="*/ 2147483647 h 37"/>
                <a:gd name="T6" fmla="*/ 2147483647 w 29"/>
                <a:gd name="T7" fmla="*/ 2147483647 h 37"/>
                <a:gd name="T8" fmla="*/ 2147483647 w 29"/>
                <a:gd name="T9" fmla="*/ 2147483647 h 37"/>
                <a:gd name="T10" fmla="*/ 2147483647 w 29"/>
                <a:gd name="T11" fmla="*/ 2147483647 h 37"/>
                <a:gd name="T12" fmla="*/ 2147483647 w 29"/>
                <a:gd name="T13" fmla="*/ 0 h 37"/>
                <a:gd name="T14" fmla="*/ 2147483647 w 29"/>
                <a:gd name="T15" fmla="*/ 0 h 37"/>
                <a:gd name="T16" fmla="*/ 2147483647 w 29"/>
                <a:gd name="T17" fmla="*/ 2147483647 h 37"/>
                <a:gd name="T18" fmla="*/ 2147483647 w 29"/>
                <a:gd name="T19" fmla="*/ 0 h 3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"/>
                <a:gd name="T31" fmla="*/ 0 h 37"/>
                <a:gd name="T32" fmla="*/ 29 w 29"/>
                <a:gd name="T33" fmla="*/ 37 h 3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" h="37">
                  <a:moveTo>
                    <a:pt x="21" y="0"/>
                  </a:moveTo>
                  <a:lnTo>
                    <a:pt x="15" y="4"/>
                  </a:lnTo>
                  <a:lnTo>
                    <a:pt x="0" y="29"/>
                  </a:lnTo>
                  <a:lnTo>
                    <a:pt x="14" y="37"/>
                  </a:lnTo>
                  <a:lnTo>
                    <a:pt x="29" y="12"/>
                  </a:lnTo>
                  <a:lnTo>
                    <a:pt x="21" y="16"/>
                  </a:lnTo>
                  <a:lnTo>
                    <a:pt x="21" y="0"/>
                  </a:lnTo>
                  <a:lnTo>
                    <a:pt x="17" y="0"/>
                  </a:lnTo>
                  <a:lnTo>
                    <a:pt x="15" y="4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8" name="Freeform 885"/>
            <p:cNvSpPr>
              <a:spLocks/>
            </p:cNvSpPr>
            <p:nvPr/>
          </p:nvSpPr>
          <p:spPr bwMode="auto">
            <a:xfrm>
              <a:off x="1853529" y="3249595"/>
              <a:ext cx="218924" cy="21239"/>
            </a:xfrm>
            <a:custGeom>
              <a:avLst/>
              <a:gdLst>
                <a:gd name="T0" fmla="*/ 2147483647 w 292"/>
                <a:gd name="T1" fmla="*/ 2147483647 h 22"/>
                <a:gd name="T2" fmla="*/ 2147483647 w 292"/>
                <a:gd name="T3" fmla="*/ 0 h 22"/>
                <a:gd name="T4" fmla="*/ 0 w 292"/>
                <a:gd name="T5" fmla="*/ 2147483647 h 22"/>
                <a:gd name="T6" fmla="*/ 0 w 292"/>
                <a:gd name="T7" fmla="*/ 2147483647 h 22"/>
                <a:gd name="T8" fmla="*/ 2147483647 w 292"/>
                <a:gd name="T9" fmla="*/ 2147483647 h 22"/>
                <a:gd name="T10" fmla="*/ 2147483647 w 292"/>
                <a:gd name="T11" fmla="*/ 2147483647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92"/>
                <a:gd name="T19" fmla="*/ 0 h 22"/>
                <a:gd name="T20" fmla="*/ 292 w 292"/>
                <a:gd name="T21" fmla="*/ 22 h 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92" h="22">
                  <a:moveTo>
                    <a:pt x="290" y="8"/>
                  </a:moveTo>
                  <a:lnTo>
                    <a:pt x="290" y="0"/>
                  </a:lnTo>
                  <a:lnTo>
                    <a:pt x="0" y="6"/>
                  </a:lnTo>
                  <a:lnTo>
                    <a:pt x="0" y="22"/>
                  </a:lnTo>
                  <a:lnTo>
                    <a:pt x="292" y="16"/>
                  </a:lnTo>
                  <a:lnTo>
                    <a:pt x="290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29" name="Freeform 886"/>
            <p:cNvSpPr>
              <a:spLocks/>
            </p:cNvSpPr>
            <p:nvPr/>
          </p:nvSpPr>
          <p:spPr bwMode="auto">
            <a:xfrm>
              <a:off x="1699667" y="2651562"/>
              <a:ext cx="13188" cy="61480"/>
            </a:xfrm>
            <a:custGeom>
              <a:avLst/>
              <a:gdLst>
                <a:gd name="T0" fmla="*/ 2147483647 w 19"/>
                <a:gd name="T1" fmla="*/ 2147483647 h 69"/>
                <a:gd name="T2" fmla="*/ 2147483647 w 19"/>
                <a:gd name="T3" fmla="*/ 2147483647 h 69"/>
                <a:gd name="T4" fmla="*/ 2147483647 w 19"/>
                <a:gd name="T5" fmla="*/ 0 h 69"/>
                <a:gd name="T6" fmla="*/ 0 w 19"/>
                <a:gd name="T7" fmla="*/ 2147483647 h 69"/>
                <a:gd name="T8" fmla="*/ 2147483647 w 19"/>
                <a:gd name="T9" fmla="*/ 2147483647 h 69"/>
                <a:gd name="T10" fmla="*/ 2147483647 w 19"/>
                <a:gd name="T11" fmla="*/ 2147483647 h 69"/>
                <a:gd name="T12" fmla="*/ 2147483647 w 19"/>
                <a:gd name="T13" fmla="*/ 2147483647 h 69"/>
                <a:gd name="T14" fmla="*/ 2147483647 w 19"/>
                <a:gd name="T15" fmla="*/ 2147483647 h 69"/>
                <a:gd name="T16" fmla="*/ 2147483647 w 19"/>
                <a:gd name="T17" fmla="*/ 2147483647 h 69"/>
                <a:gd name="T18" fmla="*/ 2147483647 w 19"/>
                <a:gd name="T19" fmla="*/ 2147483647 h 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9"/>
                <a:gd name="T32" fmla="*/ 19 w 19"/>
                <a:gd name="T33" fmla="*/ 69 h 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9">
                  <a:moveTo>
                    <a:pt x="17" y="63"/>
                  </a:moveTo>
                  <a:lnTo>
                    <a:pt x="19" y="67"/>
                  </a:lnTo>
                  <a:lnTo>
                    <a:pt x="15" y="0"/>
                  </a:lnTo>
                  <a:lnTo>
                    <a:pt x="0" y="1"/>
                  </a:lnTo>
                  <a:lnTo>
                    <a:pt x="2" y="67"/>
                  </a:lnTo>
                  <a:lnTo>
                    <a:pt x="4" y="69"/>
                  </a:lnTo>
                  <a:lnTo>
                    <a:pt x="2" y="67"/>
                  </a:lnTo>
                  <a:lnTo>
                    <a:pt x="2" y="69"/>
                  </a:lnTo>
                  <a:lnTo>
                    <a:pt x="4" y="69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0" name="Freeform 887"/>
            <p:cNvSpPr>
              <a:spLocks/>
            </p:cNvSpPr>
            <p:nvPr/>
          </p:nvSpPr>
          <p:spPr bwMode="auto">
            <a:xfrm>
              <a:off x="1700546" y="2707453"/>
              <a:ext cx="22859" cy="46948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0 h 52"/>
                <a:gd name="T4" fmla="*/ 0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"/>
                <a:gd name="T16" fmla="*/ 0 h 52"/>
                <a:gd name="T17" fmla="*/ 32 w 32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" h="52">
                  <a:moveTo>
                    <a:pt x="32" y="46"/>
                  </a:moveTo>
                  <a:lnTo>
                    <a:pt x="13" y="0"/>
                  </a:lnTo>
                  <a:lnTo>
                    <a:pt x="0" y="6"/>
                  </a:lnTo>
                  <a:lnTo>
                    <a:pt x="19" y="52"/>
                  </a:lnTo>
                  <a:lnTo>
                    <a:pt x="32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1" name="Freeform 888"/>
            <p:cNvSpPr>
              <a:spLocks/>
            </p:cNvSpPr>
            <p:nvPr/>
          </p:nvSpPr>
          <p:spPr bwMode="auto">
            <a:xfrm>
              <a:off x="1715493" y="2747695"/>
              <a:ext cx="29014" cy="49184"/>
            </a:xfrm>
            <a:custGeom>
              <a:avLst/>
              <a:gdLst>
                <a:gd name="T0" fmla="*/ 2147483647 w 40"/>
                <a:gd name="T1" fmla="*/ 2147483647 h 59"/>
                <a:gd name="T2" fmla="*/ 2147483647 w 40"/>
                <a:gd name="T3" fmla="*/ 2147483647 h 59"/>
                <a:gd name="T4" fmla="*/ 2147483647 w 40"/>
                <a:gd name="T5" fmla="*/ 0 h 59"/>
                <a:gd name="T6" fmla="*/ 0 w 40"/>
                <a:gd name="T7" fmla="*/ 2147483647 h 59"/>
                <a:gd name="T8" fmla="*/ 2147483647 w 40"/>
                <a:gd name="T9" fmla="*/ 2147483647 h 59"/>
                <a:gd name="T10" fmla="*/ 2147483647 w 40"/>
                <a:gd name="T11" fmla="*/ 2147483647 h 59"/>
                <a:gd name="T12" fmla="*/ 2147483647 w 40"/>
                <a:gd name="T13" fmla="*/ 2147483647 h 59"/>
                <a:gd name="T14" fmla="*/ 2147483647 w 40"/>
                <a:gd name="T15" fmla="*/ 2147483647 h 59"/>
                <a:gd name="T16" fmla="*/ 2147483647 w 40"/>
                <a:gd name="T17" fmla="*/ 2147483647 h 59"/>
                <a:gd name="T18" fmla="*/ 2147483647 w 40"/>
                <a:gd name="T19" fmla="*/ 2147483647 h 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0"/>
                <a:gd name="T31" fmla="*/ 0 h 59"/>
                <a:gd name="T32" fmla="*/ 40 w 40"/>
                <a:gd name="T33" fmla="*/ 59 h 5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0" h="59">
                  <a:moveTo>
                    <a:pt x="38" y="58"/>
                  </a:moveTo>
                  <a:lnTo>
                    <a:pt x="38" y="54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9"/>
                  </a:lnTo>
                  <a:lnTo>
                    <a:pt x="23" y="56"/>
                  </a:lnTo>
                  <a:lnTo>
                    <a:pt x="38" y="58"/>
                  </a:lnTo>
                  <a:lnTo>
                    <a:pt x="40" y="56"/>
                  </a:lnTo>
                  <a:lnTo>
                    <a:pt x="38" y="54"/>
                  </a:lnTo>
                  <a:lnTo>
                    <a:pt x="38" y="5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2" name="Freeform 889"/>
            <p:cNvSpPr>
              <a:spLocks/>
            </p:cNvSpPr>
            <p:nvPr/>
          </p:nvSpPr>
          <p:spPr bwMode="auto">
            <a:xfrm>
              <a:off x="1723406" y="2796879"/>
              <a:ext cx="21101" cy="51420"/>
            </a:xfrm>
            <a:custGeom>
              <a:avLst/>
              <a:gdLst>
                <a:gd name="T0" fmla="*/ 2147483647 w 27"/>
                <a:gd name="T1" fmla="*/ 2147483647 h 59"/>
                <a:gd name="T2" fmla="*/ 2147483647 w 27"/>
                <a:gd name="T3" fmla="*/ 2147483647 h 59"/>
                <a:gd name="T4" fmla="*/ 2147483647 w 27"/>
                <a:gd name="T5" fmla="*/ 2147483647 h 59"/>
                <a:gd name="T6" fmla="*/ 2147483647 w 27"/>
                <a:gd name="T7" fmla="*/ 0 h 59"/>
                <a:gd name="T8" fmla="*/ 0 w 27"/>
                <a:gd name="T9" fmla="*/ 2147483647 h 59"/>
                <a:gd name="T10" fmla="*/ 2147483647 w 27"/>
                <a:gd name="T11" fmla="*/ 2147483647 h 59"/>
                <a:gd name="T12" fmla="*/ 2147483647 w 27"/>
                <a:gd name="T13" fmla="*/ 2147483647 h 59"/>
                <a:gd name="T14" fmla="*/ 2147483647 w 27"/>
                <a:gd name="T15" fmla="*/ 2147483647 h 5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"/>
                <a:gd name="T25" fmla="*/ 0 h 59"/>
                <a:gd name="T26" fmla="*/ 27 w 27"/>
                <a:gd name="T27" fmla="*/ 59 h 5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" h="59">
                  <a:moveTo>
                    <a:pt x="16" y="59"/>
                  </a:moveTo>
                  <a:lnTo>
                    <a:pt x="16" y="57"/>
                  </a:lnTo>
                  <a:lnTo>
                    <a:pt x="27" y="2"/>
                  </a:lnTo>
                  <a:lnTo>
                    <a:pt x="12" y="0"/>
                  </a:lnTo>
                  <a:lnTo>
                    <a:pt x="0" y="55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3" name="Freeform 890"/>
            <p:cNvSpPr>
              <a:spLocks/>
            </p:cNvSpPr>
            <p:nvPr/>
          </p:nvSpPr>
          <p:spPr bwMode="auto">
            <a:xfrm>
              <a:off x="1715493" y="2842709"/>
              <a:ext cx="19343" cy="45831"/>
            </a:xfrm>
            <a:custGeom>
              <a:avLst/>
              <a:gdLst>
                <a:gd name="T0" fmla="*/ 2147483647 w 27"/>
                <a:gd name="T1" fmla="*/ 2147483647 h 50"/>
                <a:gd name="T2" fmla="*/ 2147483647 w 27"/>
                <a:gd name="T3" fmla="*/ 2147483647 h 50"/>
                <a:gd name="T4" fmla="*/ 2147483647 w 27"/>
                <a:gd name="T5" fmla="*/ 2147483647 h 50"/>
                <a:gd name="T6" fmla="*/ 2147483647 w 27"/>
                <a:gd name="T7" fmla="*/ 0 h 50"/>
                <a:gd name="T8" fmla="*/ 0 w 27"/>
                <a:gd name="T9" fmla="*/ 2147483647 h 50"/>
                <a:gd name="T10" fmla="*/ 0 w 27"/>
                <a:gd name="T11" fmla="*/ 2147483647 h 50"/>
                <a:gd name="T12" fmla="*/ 0 w 27"/>
                <a:gd name="T13" fmla="*/ 2147483647 h 50"/>
                <a:gd name="T14" fmla="*/ 0 w 27"/>
                <a:gd name="T15" fmla="*/ 2147483647 h 50"/>
                <a:gd name="T16" fmla="*/ 2147483647 w 27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50"/>
                <a:gd name="T29" fmla="*/ 27 w 27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50">
                  <a:moveTo>
                    <a:pt x="15" y="48"/>
                  </a:moveTo>
                  <a:lnTo>
                    <a:pt x="15" y="50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1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4" name="Freeform 891"/>
            <p:cNvSpPr>
              <a:spLocks/>
            </p:cNvSpPr>
            <p:nvPr/>
          </p:nvSpPr>
          <p:spPr bwMode="auto">
            <a:xfrm>
              <a:off x="1712855" y="2884069"/>
              <a:ext cx="14067" cy="57008"/>
            </a:xfrm>
            <a:custGeom>
              <a:avLst/>
              <a:gdLst>
                <a:gd name="T0" fmla="*/ 2147483647 w 19"/>
                <a:gd name="T1" fmla="*/ 2147483647 h 67"/>
                <a:gd name="T2" fmla="*/ 2147483647 w 19"/>
                <a:gd name="T3" fmla="*/ 2147483647 h 67"/>
                <a:gd name="T4" fmla="*/ 2147483647 w 19"/>
                <a:gd name="T5" fmla="*/ 0 h 67"/>
                <a:gd name="T6" fmla="*/ 2147483647 w 19"/>
                <a:gd name="T7" fmla="*/ 0 h 67"/>
                <a:gd name="T8" fmla="*/ 0 w 19"/>
                <a:gd name="T9" fmla="*/ 2147483647 h 67"/>
                <a:gd name="T10" fmla="*/ 0 w 19"/>
                <a:gd name="T11" fmla="*/ 2147483647 h 67"/>
                <a:gd name="T12" fmla="*/ 0 w 19"/>
                <a:gd name="T13" fmla="*/ 2147483647 h 67"/>
                <a:gd name="T14" fmla="*/ 0 w 19"/>
                <a:gd name="T15" fmla="*/ 2147483647 h 67"/>
                <a:gd name="T16" fmla="*/ 0 w 19"/>
                <a:gd name="T17" fmla="*/ 2147483647 h 67"/>
                <a:gd name="T18" fmla="*/ 2147483647 w 19"/>
                <a:gd name="T19" fmla="*/ 2147483647 h 6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67"/>
                <a:gd name="T32" fmla="*/ 19 w 19"/>
                <a:gd name="T33" fmla="*/ 67 h 6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67">
                  <a:moveTo>
                    <a:pt x="15" y="62"/>
                  </a:moveTo>
                  <a:lnTo>
                    <a:pt x="17" y="64"/>
                  </a:lnTo>
                  <a:lnTo>
                    <a:pt x="19" y="0"/>
                  </a:lnTo>
                  <a:lnTo>
                    <a:pt x="4" y="0"/>
                  </a:lnTo>
                  <a:lnTo>
                    <a:pt x="0" y="64"/>
                  </a:lnTo>
                  <a:lnTo>
                    <a:pt x="0" y="67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15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5" name="Freeform 892"/>
            <p:cNvSpPr>
              <a:spLocks/>
            </p:cNvSpPr>
            <p:nvPr/>
          </p:nvSpPr>
          <p:spPr bwMode="auto">
            <a:xfrm>
              <a:off x="1712855" y="2937724"/>
              <a:ext cx="30773" cy="63715"/>
            </a:xfrm>
            <a:custGeom>
              <a:avLst/>
              <a:gdLst>
                <a:gd name="T0" fmla="*/ 2147483647 w 39"/>
                <a:gd name="T1" fmla="*/ 2147483647 h 71"/>
                <a:gd name="T2" fmla="*/ 2147483647 w 39"/>
                <a:gd name="T3" fmla="*/ 2147483647 h 71"/>
                <a:gd name="T4" fmla="*/ 2147483647 w 39"/>
                <a:gd name="T5" fmla="*/ 0 h 71"/>
                <a:gd name="T6" fmla="*/ 0 w 39"/>
                <a:gd name="T7" fmla="*/ 2147483647 h 71"/>
                <a:gd name="T8" fmla="*/ 2147483647 w 39"/>
                <a:gd name="T9" fmla="*/ 2147483647 h 71"/>
                <a:gd name="T10" fmla="*/ 2147483647 w 39"/>
                <a:gd name="T11" fmla="*/ 2147483647 h 71"/>
                <a:gd name="T12" fmla="*/ 2147483647 w 39"/>
                <a:gd name="T13" fmla="*/ 2147483647 h 71"/>
                <a:gd name="T14" fmla="*/ 2147483647 w 39"/>
                <a:gd name="T15" fmla="*/ 2147483647 h 71"/>
                <a:gd name="T16" fmla="*/ 2147483647 w 39"/>
                <a:gd name="T17" fmla="*/ 2147483647 h 71"/>
                <a:gd name="T18" fmla="*/ 2147483647 w 39"/>
                <a:gd name="T19" fmla="*/ 2147483647 h 7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9"/>
                <a:gd name="T31" fmla="*/ 0 h 71"/>
                <a:gd name="T32" fmla="*/ 39 w 39"/>
                <a:gd name="T33" fmla="*/ 71 h 7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9" h="71">
                  <a:moveTo>
                    <a:pt x="39" y="71"/>
                  </a:moveTo>
                  <a:lnTo>
                    <a:pt x="39" y="65"/>
                  </a:lnTo>
                  <a:lnTo>
                    <a:pt x="15" y="0"/>
                  </a:lnTo>
                  <a:lnTo>
                    <a:pt x="0" y="5"/>
                  </a:lnTo>
                  <a:lnTo>
                    <a:pt x="23" y="71"/>
                  </a:lnTo>
                  <a:lnTo>
                    <a:pt x="23" y="67"/>
                  </a:lnTo>
                  <a:lnTo>
                    <a:pt x="39" y="71"/>
                  </a:lnTo>
                  <a:lnTo>
                    <a:pt x="39" y="69"/>
                  </a:lnTo>
                  <a:lnTo>
                    <a:pt x="39" y="65"/>
                  </a:lnTo>
                  <a:lnTo>
                    <a:pt x="39" y="7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6" name="Freeform 893"/>
            <p:cNvSpPr>
              <a:spLocks/>
            </p:cNvSpPr>
            <p:nvPr/>
          </p:nvSpPr>
          <p:spPr bwMode="auto">
            <a:xfrm>
              <a:off x="1722527" y="2994732"/>
              <a:ext cx="21101" cy="38006"/>
            </a:xfrm>
            <a:custGeom>
              <a:avLst/>
              <a:gdLst>
                <a:gd name="T0" fmla="*/ 2147483647 w 27"/>
                <a:gd name="T1" fmla="*/ 2147483647 h 46"/>
                <a:gd name="T2" fmla="*/ 2147483647 w 27"/>
                <a:gd name="T3" fmla="*/ 2147483647 h 46"/>
                <a:gd name="T4" fmla="*/ 2147483647 w 27"/>
                <a:gd name="T5" fmla="*/ 2147483647 h 46"/>
                <a:gd name="T6" fmla="*/ 2147483647 w 27"/>
                <a:gd name="T7" fmla="*/ 0 h 46"/>
                <a:gd name="T8" fmla="*/ 0 w 27"/>
                <a:gd name="T9" fmla="*/ 2147483647 h 46"/>
                <a:gd name="T10" fmla="*/ 0 w 27"/>
                <a:gd name="T11" fmla="*/ 2147483647 h 46"/>
                <a:gd name="T12" fmla="*/ 0 w 27"/>
                <a:gd name="T13" fmla="*/ 2147483647 h 46"/>
                <a:gd name="T14" fmla="*/ 0 w 27"/>
                <a:gd name="T15" fmla="*/ 2147483647 h 46"/>
                <a:gd name="T16" fmla="*/ 2147483647 w 27"/>
                <a:gd name="T17" fmla="*/ 2147483647 h 4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7"/>
                <a:gd name="T28" fmla="*/ 0 h 46"/>
                <a:gd name="T29" fmla="*/ 27 w 27"/>
                <a:gd name="T30" fmla="*/ 46 h 4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7" h="46">
                  <a:moveTo>
                    <a:pt x="15" y="44"/>
                  </a:moveTo>
                  <a:lnTo>
                    <a:pt x="15" y="46"/>
                  </a:lnTo>
                  <a:lnTo>
                    <a:pt x="27" y="4"/>
                  </a:lnTo>
                  <a:lnTo>
                    <a:pt x="11" y="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15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7" name="Freeform 894"/>
            <p:cNvSpPr>
              <a:spLocks/>
            </p:cNvSpPr>
            <p:nvPr/>
          </p:nvSpPr>
          <p:spPr bwMode="auto">
            <a:xfrm>
              <a:off x="1715493" y="3031621"/>
              <a:ext cx="14946" cy="86072"/>
            </a:xfrm>
            <a:custGeom>
              <a:avLst/>
              <a:gdLst>
                <a:gd name="T0" fmla="*/ 2147483647 w 23"/>
                <a:gd name="T1" fmla="*/ 2147483647 h 96"/>
                <a:gd name="T2" fmla="*/ 2147483647 w 23"/>
                <a:gd name="T3" fmla="*/ 2147483647 h 96"/>
                <a:gd name="T4" fmla="*/ 2147483647 w 23"/>
                <a:gd name="T5" fmla="*/ 0 h 96"/>
                <a:gd name="T6" fmla="*/ 0 w 23"/>
                <a:gd name="T7" fmla="*/ 2147483647 h 96"/>
                <a:gd name="T8" fmla="*/ 2147483647 w 23"/>
                <a:gd name="T9" fmla="*/ 2147483647 h 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96"/>
                <a:gd name="T17" fmla="*/ 23 w 23"/>
                <a:gd name="T18" fmla="*/ 96 h 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96">
                  <a:moveTo>
                    <a:pt x="17" y="96"/>
                  </a:moveTo>
                  <a:lnTo>
                    <a:pt x="23" y="2"/>
                  </a:lnTo>
                  <a:lnTo>
                    <a:pt x="8" y="0"/>
                  </a:lnTo>
                  <a:lnTo>
                    <a:pt x="0" y="96"/>
                  </a:lnTo>
                  <a:lnTo>
                    <a:pt x="17" y="96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8" name="Freeform 895"/>
            <p:cNvSpPr>
              <a:spLocks/>
            </p:cNvSpPr>
            <p:nvPr/>
          </p:nvSpPr>
          <p:spPr bwMode="auto">
            <a:xfrm>
              <a:off x="1715493" y="3117692"/>
              <a:ext cx="11429" cy="53655"/>
            </a:xfrm>
            <a:custGeom>
              <a:avLst/>
              <a:gdLst>
                <a:gd name="T0" fmla="*/ 2147483647 w 17"/>
                <a:gd name="T1" fmla="*/ 2147483647 h 63"/>
                <a:gd name="T2" fmla="*/ 2147483647 w 17"/>
                <a:gd name="T3" fmla="*/ 0 h 63"/>
                <a:gd name="T4" fmla="*/ 0 w 17"/>
                <a:gd name="T5" fmla="*/ 0 h 63"/>
                <a:gd name="T6" fmla="*/ 2147483647 w 17"/>
                <a:gd name="T7" fmla="*/ 2147483647 h 63"/>
                <a:gd name="T8" fmla="*/ 2147483647 w 17"/>
                <a:gd name="T9" fmla="*/ 2147483647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63"/>
                <a:gd name="T17" fmla="*/ 17 w 17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63">
                  <a:moveTo>
                    <a:pt x="17" y="63"/>
                  </a:moveTo>
                  <a:lnTo>
                    <a:pt x="17" y="0"/>
                  </a:lnTo>
                  <a:lnTo>
                    <a:pt x="0" y="0"/>
                  </a:lnTo>
                  <a:lnTo>
                    <a:pt x="2" y="63"/>
                  </a:lnTo>
                  <a:lnTo>
                    <a:pt x="17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39" name="Freeform 896"/>
            <p:cNvSpPr>
              <a:spLocks/>
            </p:cNvSpPr>
            <p:nvPr/>
          </p:nvSpPr>
          <p:spPr bwMode="auto">
            <a:xfrm>
              <a:off x="1715493" y="3171348"/>
              <a:ext cx="11429" cy="43595"/>
            </a:xfrm>
            <a:custGeom>
              <a:avLst/>
              <a:gdLst>
                <a:gd name="T0" fmla="*/ 2147483647 w 17"/>
                <a:gd name="T1" fmla="*/ 2147483647 h 54"/>
                <a:gd name="T2" fmla="*/ 2147483647 w 17"/>
                <a:gd name="T3" fmla="*/ 0 h 54"/>
                <a:gd name="T4" fmla="*/ 2147483647 w 17"/>
                <a:gd name="T5" fmla="*/ 0 h 54"/>
                <a:gd name="T6" fmla="*/ 0 w 17"/>
                <a:gd name="T7" fmla="*/ 2147483647 h 54"/>
                <a:gd name="T8" fmla="*/ 2147483647 w 17"/>
                <a:gd name="T9" fmla="*/ 2147483647 h 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54"/>
                <a:gd name="T17" fmla="*/ 17 w 17"/>
                <a:gd name="T18" fmla="*/ 54 h 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54">
                  <a:moveTo>
                    <a:pt x="15" y="54"/>
                  </a:moveTo>
                  <a:lnTo>
                    <a:pt x="17" y="0"/>
                  </a:lnTo>
                  <a:lnTo>
                    <a:pt x="2" y="0"/>
                  </a:lnTo>
                  <a:lnTo>
                    <a:pt x="0" y="54"/>
                  </a:lnTo>
                  <a:lnTo>
                    <a:pt x="15" y="54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0" name="Freeform 897"/>
            <p:cNvSpPr>
              <a:spLocks/>
            </p:cNvSpPr>
            <p:nvPr/>
          </p:nvSpPr>
          <p:spPr bwMode="auto">
            <a:xfrm>
              <a:off x="1715493" y="3214943"/>
              <a:ext cx="14946" cy="38006"/>
            </a:xfrm>
            <a:custGeom>
              <a:avLst/>
              <a:gdLst>
                <a:gd name="T0" fmla="*/ 2147483647 w 19"/>
                <a:gd name="T1" fmla="*/ 2147483647 h 44"/>
                <a:gd name="T2" fmla="*/ 2147483647 w 19"/>
                <a:gd name="T3" fmla="*/ 2147483647 h 44"/>
                <a:gd name="T4" fmla="*/ 2147483647 w 19"/>
                <a:gd name="T5" fmla="*/ 0 h 44"/>
                <a:gd name="T6" fmla="*/ 0 w 19"/>
                <a:gd name="T7" fmla="*/ 0 h 44"/>
                <a:gd name="T8" fmla="*/ 2147483647 w 19"/>
                <a:gd name="T9" fmla="*/ 2147483647 h 44"/>
                <a:gd name="T10" fmla="*/ 2147483647 w 19"/>
                <a:gd name="T11" fmla="*/ 2147483647 h 44"/>
                <a:gd name="T12" fmla="*/ 2147483647 w 19"/>
                <a:gd name="T13" fmla="*/ 2147483647 h 44"/>
                <a:gd name="T14" fmla="*/ 2147483647 w 19"/>
                <a:gd name="T15" fmla="*/ 2147483647 h 44"/>
                <a:gd name="T16" fmla="*/ 2147483647 w 19"/>
                <a:gd name="T17" fmla="*/ 2147483647 h 44"/>
                <a:gd name="T18" fmla="*/ 2147483647 w 19"/>
                <a:gd name="T19" fmla="*/ 2147483647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44"/>
                <a:gd name="T32" fmla="*/ 19 w 19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44">
                  <a:moveTo>
                    <a:pt x="17" y="38"/>
                  </a:moveTo>
                  <a:lnTo>
                    <a:pt x="19" y="4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2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17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1" name="Freeform 898"/>
            <p:cNvSpPr>
              <a:spLocks/>
            </p:cNvSpPr>
            <p:nvPr/>
          </p:nvSpPr>
          <p:spPr bwMode="auto">
            <a:xfrm>
              <a:off x="1719010" y="3249595"/>
              <a:ext cx="25497" cy="43595"/>
            </a:xfrm>
            <a:custGeom>
              <a:avLst/>
              <a:gdLst>
                <a:gd name="T0" fmla="*/ 2147483647 w 38"/>
                <a:gd name="T1" fmla="*/ 2147483647 h 52"/>
                <a:gd name="T2" fmla="*/ 2147483647 w 38"/>
                <a:gd name="T3" fmla="*/ 2147483647 h 52"/>
                <a:gd name="T4" fmla="*/ 2147483647 w 38"/>
                <a:gd name="T5" fmla="*/ 0 h 52"/>
                <a:gd name="T6" fmla="*/ 0 w 38"/>
                <a:gd name="T7" fmla="*/ 2147483647 h 52"/>
                <a:gd name="T8" fmla="*/ 2147483647 w 38"/>
                <a:gd name="T9" fmla="*/ 2147483647 h 52"/>
                <a:gd name="T10" fmla="*/ 2147483647 w 38"/>
                <a:gd name="T11" fmla="*/ 2147483647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8"/>
                <a:gd name="T19" fmla="*/ 0 h 52"/>
                <a:gd name="T20" fmla="*/ 38 w 38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8" h="52">
                  <a:moveTo>
                    <a:pt x="32" y="50"/>
                  </a:moveTo>
                  <a:lnTo>
                    <a:pt x="38" y="46"/>
                  </a:lnTo>
                  <a:lnTo>
                    <a:pt x="13" y="0"/>
                  </a:lnTo>
                  <a:lnTo>
                    <a:pt x="0" y="6"/>
                  </a:lnTo>
                  <a:lnTo>
                    <a:pt x="25" y="52"/>
                  </a:lnTo>
                  <a:lnTo>
                    <a:pt x="32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2" name="Freeform 899"/>
            <p:cNvSpPr>
              <a:spLocks/>
            </p:cNvSpPr>
            <p:nvPr/>
          </p:nvSpPr>
          <p:spPr bwMode="auto">
            <a:xfrm>
              <a:off x="1589766" y="2261443"/>
              <a:ext cx="29893" cy="232506"/>
            </a:xfrm>
            <a:custGeom>
              <a:avLst/>
              <a:gdLst>
                <a:gd name="T0" fmla="*/ 2147483647 w 44"/>
                <a:gd name="T1" fmla="*/ 2147483647 h 270"/>
                <a:gd name="T2" fmla="*/ 2147483647 w 44"/>
                <a:gd name="T3" fmla="*/ 2147483647 h 270"/>
                <a:gd name="T4" fmla="*/ 2147483647 w 44"/>
                <a:gd name="T5" fmla="*/ 0 h 270"/>
                <a:gd name="T6" fmla="*/ 0 w 44"/>
                <a:gd name="T7" fmla="*/ 2147483647 h 270"/>
                <a:gd name="T8" fmla="*/ 2147483647 w 44"/>
                <a:gd name="T9" fmla="*/ 2147483647 h 270"/>
                <a:gd name="T10" fmla="*/ 2147483647 w 44"/>
                <a:gd name="T11" fmla="*/ 2147483647 h 270"/>
                <a:gd name="T12" fmla="*/ 2147483647 w 44"/>
                <a:gd name="T13" fmla="*/ 2147483647 h 270"/>
                <a:gd name="T14" fmla="*/ 2147483647 w 44"/>
                <a:gd name="T15" fmla="*/ 2147483647 h 270"/>
                <a:gd name="T16" fmla="*/ 2147483647 w 44"/>
                <a:gd name="T17" fmla="*/ 2147483647 h 270"/>
                <a:gd name="T18" fmla="*/ 2147483647 w 44"/>
                <a:gd name="T19" fmla="*/ 2147483647 h 27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270"/>
                <a:gd name="T32" fmla="*/ 44 w 44"/>
                <a:gd name="T33" fmla="*/ 270 h 27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270">
                  <a:moveTo>
                    <a:pt x="44" y="261"/>
                  </a:moveTo>
                  <a:lnTo>
                    <a:pt x="44" y="265"/>
                  </a:lnTo>
                  <a:lnTo>
                    <a:pt x="15" y="0"/>
                  </a:lnTo>
                  <a:lnTo>
                    <a:pt x="0" y="2"/>
                  </a:lnTo>
                  <a:lnTo>
                    <a:pt x="29" y="266"/>
                  </a:lnTo>
                  <a:lnTo>
                    <a:pt x="31" y="270"/>
                  </a:lnTo>
                  <a:lnTo>
                    <a:pt x="29" y="266"/>
                  </a:lnTo>
                  <a:lnTo>
                    <a:pt x="29" y="268"/>
                  </a:lnTo>
                  <a:lnTo>
                    <a:pt x="31" y="270"/>
                  </a:lnTo>
                  <a:lnTo>
                    <a:pt x="44" y="261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3" name="Freeform 900"/>
            <p:cNvSpPr>
              <a:spLocks/>
            </p:cNvSpPr>
            <p:nvPr/>
          </p:nvSpPr>
          <p:spPr bwMode="auto">
            <a:xfrm>
              <a:off x="1612625" y="2487243"/>
              <a:ext cx="50115" cy="63716"/>
            </a:xfrm>
            <a:custGeom>
              <a:avLst/>
              <a:gdLst>
                <a:gd name="T0" fmla="*/ 2147483647 w 65"/>
                <a:gd name="T1" fmla="*/ 2147483647 h 78"/>
                <a:gd name="T2" fmla="*/ 2147483647 w 65"/>
                <a:gd name="T3" fmla="*/ 0 h 78"/>
                <a:gd name="T4" fmla="*/ 0 w 65"/>
                <a:gd name="T5" fmla="*/ 2147483647 h 78"/>
                <a:gd name="T6" fmla="*/ 2147483647 w 65"/>
                <a:gd name="T7" fmla="*/ 2147483647 h 78"/>
                <a:gd name="T8" fmla="*/ 2147483647 w 65"/>
                <a:gd name="T9" fmla="*/ 2147483647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78"/>
                <a:gd name="T17" fmla="*/ 65 w 65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78">
                  <a:moveTo>
                    <a:pt x="65" y="69"/>
                  </a:moveTo>
                  <a:lnTo>
                    <a:pt x="13" y="0"/>
                  </a:lnTo>
                  <a:lnTo>
                    <a:pt x="0" y="9"/>
                  </a:lnTo>
                  <a:lnTo>
                    <a:pt x="54" y="78"/>
                  </a:lnTo>
                  <a:lnTo>
                    <a:pt x="65" y="6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4" name="Freeform 901"/>
            <p:cNvSpPr>
              <a:spLocks/>
            </p:cNvSpPr>
            <p:nvPr/>
          </p:nvSpPr>
          <p:spPr bwMode="auto">
            <a:xfrm>
              <a:off x="1652190" y="2544252"/>
              <a:ext cx="43961" cy="61480"/>
            </a:xfrm>
            <a:custGeom>
              <a:avLst/>
              <a:gdLst>
                <a:gd name="T0" fmla="*/ 2147483647 w 55"/>
                <a:gd name="T1" fmla="*/ 2147483647 h 69"/>
                <a:gd name="T2" fmla="*/ 2147483647 w 55"/>
                <a:gd name="T3" fmla="*/ 2147483647 h 69"/>
                <a:gd name="T4" fmla="*/ 2147483647 w 55"/>
                <a:gd name="T5" fmla="*/ 0 h 69"/>
                <a:gd name="T6" fmla="*/ 0 w 55"/>
                <a:gd name="T7" fmla="*/ 2147483647 h 69"/>
                <a:gd name="T8" fmla="*/ 2147483647 w 55"/>
                <a:gd name="T9" fmla="*/ 2147483647 h 69"/>
                <a:gd name="T10" fmla="*/ 2147483647 w 55"/>
                <a:gd name="T11" fmla="*/ 2147483647 h 69"/>
                <a:gd name="T12" fmla="*/ 2147483647 w 55"/>
                <a:gd name="T13" fmla="*/ 2147483647 h 69"/>
                <a:gd name="T14" fmla="*/ 2147483647 w 55"/>
                <a:gd name="T15" fmla="*/ 2147483647 h 69"/>
                <a:gd name="T16" fmla="*/ 2147483647 w 55"/>
                <a:gd name="T17" fmla="*/ 2147483647 h 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5"/>
                <a:gd name="T28" fmla="*/ 0 h 69"/>
                <a:gd name="T29" fmla="*/ 55 w 55"/>
                <a:gd name="T30" fmla="*/ 69 h 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5" h="69">
                  <a:moveTo>
                    <a:pt x="55" y="63"/>
                  </a:moveTo>
                  <a:lnTo>
                    <a:pt x="55" y="61"/>
                  </a:lnTo>
                  <a:lnTo>
                    <a:pt x="11" y="0"/>
                  </a:lnTo>
                  <a:lnTo>
                    <a:pt x="0" y="9"/>
                  </a:lnTo>
                  <a:lnTo>
                    <a:pt x="42" y="69"/>
                  </a:lnTo>
                  <a:lnTo>
                    <a:pt x="40" y="67"/>
                  </a:lnTo>
                  <a:lnTo>
                    <a:pt x="55" y="63"/>
                  </a:lnTo>
                  <a:lnTo>
                    <a:pt x="55" y="61"/>
                  </a:lnTo>
                  <a:lnTo>
                    <a:pt x="55" y="6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5" name="Freeform 902"/>
            <p:cNvSpPr>
              <a:spLocks/>
            </p:cNvSpPr>
            <p:nvPr/>
          </p:nvSpPr>
          <p:spPr bwMode="auto">
            <a:xfrm>
              <a:off x="1682962" y="2600143"/>
              <a:ext cx="28135" cy="57008"/>
            </a:xfrm>
            <a:custGeom>
              <a:avLst/>
              <a:gdLst>
                <a:gd name="T0" fmla="*/ 2147483647 w 36"/>
                <a:gd name="T1" fmla="*/ 2147483647 h 65"/>
                <a:gd name="T2" fmla="*/ 2147483647 w 36"/>
                <a:gd name="T3" fmla="*/ 2147483647 h 65"/>
                <a:gd name="T4" fmla="*/ 2147483647 w 36"/>
                <a:gd name="T5" fmla="*/ 0 h 65"/>
                <a:gd name="T6" fmla="*/ 0 w 36"/>
                <a:gd name="T7" fmla="*/ 2147483647 h 65"/>
                <a:gd name="T8" fmla="*/ 2147483647 w 36"/>
                <a:gd name="T9" fmla="*/ 2147483647 h 65"/>
                <a:gd name="T10" fmla="*/ 2147483647 w 36"/>
                <a:gd name="T11" fmla="*/ 2147483647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6"/>
                <a:gd name="T19" fmla="*/ 0 h 65"/>
                <a:gd name="T20" fmla="*/ 36 w 36"/>
                <a:gd name="T21" fmla="*/ 65 h 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6" h="65">
                  <a:moveTo>
                    <a:pt x="29" y="62"/>
                  </a:moveTo>
                  <a:lnTo>
                    <a:pt x="36" y="60"/>
                  </a:lnTo>
                  <a:lnTo>
                    <a:pt x="15" y="0"/>
                  </a:lnTo>
                  <a:lnTo>
                    <a:pt x="0" y="4"/>
                  </a:lnTo>
                  <a:lnTo>
                    <a:pt x="21" y="65"/>
                  </a:lnTo>
                  <a:lnTo>
                    <a:pt x="29" y="6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6" name="Freeform 903"/>
            <p:cNvSpPr>
              <a:spLocks/>
            </p:cNvSpPr>
            <p:nvPr/>
          </p:nvSpPr>
          <p:spPr bwMode="auto">
            <a:xfrm>
              <a:off x="2818902" y="4952034"/>
              <a:ext cx="14947" cy="21238"/>
            </a:xfrm>
            <a:custGeom>
              <a:avLst/>
              <a:gdLst>
                <a:gd name="T0" fmla="*/ 2147483647 w 19"/>
                <a:gd name="T1" fmla="*/ 2147483647 h 27"/>
                <a:gd name="T2" fmla="*/ 0 w 19"/>
                <a:gd name="T3" fmla="*/ 2147483647 h 27"/>
                <a:gd name="T4" fmla="*/ 2147483647 w 19"/>
                <a:gd name="T5" fmla="*/ 2147483647 h 27"/>
                <a:gd name="T6" fmla="*/ 2147483647 w 19"/>
                <a:gd name="T7" fmla="*/ 2147483647 h 27"/>
                <a:gd name="T8" fmla="*/ 2147483647 w 19"/>
                <a:gd name="T9" fmla="*/ 2147483647 h 27"/>
                <a:gd name="T10" fmla="*/ 2147483647 w 19"/>
                <a:gd name="T11" fmla="*/ 2147483647 h 27"/>
                <a:gd name="T12" fmla="*/ 2147483647 w 19"/>
                <a:gd name="T13" fmla="*/ 2147483647 h 27"/>
                <a:gd name="T14" fmla="*/ 2147483647 w 19"/>
                <a:gd name="T15" fmla="*/ 0 h 27"/>
                <a:gd name="T16" fmla="*/ 2147483647 w 19"/>
                <a:gd name="T17" fmla="*/ 2147483647 h 27"/>
                <a:gd name="T18" fmla="*/ 2147483647 w 19"/>
                <a:gd name="T19" fmla="*/ 2147483647 h 2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"/>
                <a:gd name="T31" fmla="*/ 0 h 27"/>
                <a:gd name="T32" fmla="*/ 19 w 19"/>
                <a:gd name="T33" fmla="*/ 27 h 2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" h="27">
                  <a:moveTo>
                    <a:pt x="11" y="20"/>
                  </a:moveTo>
                  <a:lnTo>
                    <a:pt x="0" y="18"/>
                  </a:lnTo>
                  <a:lnTo>
                    <a:pt x="6" y="27"/>
                  </a:lnTo>
                  <a:lnTo>
                    <a:pt x="19" y="20"/>
                  </a:lnTo>
                  <a:lnTo>
                    <a:pt x="13" y="10"/>
                  </a:lnTo>
                  <a:lnTo>
                    <a:pt x="2" y="8"/>
                  </a:lnTo>
                  <a:lnTo>
                    <a:pt x="13" y="10"/>
                  </a:lnTo>
                  <a:lnTo>
                    <a:pt x="10" y="0"/>
                  </a:lnTo>
                  <a:lnTo>
                    <a:pt x="2" y="8"/>
                  </a:lnTo>
                  <a:lnTo>
                    <a:pt x="11" y="2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7" name="Freeform 904"/>
            <p:cNvSpPr>
              <a:spLocks/>
            </p:cNvSpPr>
            <p:nvPr/>
          </p:nvSpPr>
          <p:spPr bwMode="auto">
            <a:xfrm>
              <a:off x="2804835" y="4959858"/>
              <a:ext cx="22859" cy="26828"/>
            </a:xfrm>
            <a:custGeom>
              <a:avLst/>
              <a:gdLst>
                <a:gd name="T0" fmla="*/ 2147483647 w 30"/>
                <a:gd name="T1" fmla="*/ 2147483647 h 33"/>
                <a:gd name="T2" fmla="*/ 2147483647 w 30"/>
                <a:gd name="T3" fmla="*/ 2147483647 h 33"/>
                <a:gd name="T4" fmla="*/ 2147483647 w 30"/>
                <a:gd name="T5" fmla="*/ 2147483647 h 33"/>
                <a:gd name="T6" fmla="*/ 2147483647 w 30"/>
                <a:gd name="T7" fmla="*/ 0 h 33"/>
                <a:gd name="T8" fmla="*/ 0 w 30"/>
                <a:gd name="T9" fmla="*/ 2147483647 h 33"/>
                <a:gd name="T10" fmla="*/ 2147483647 w 30"/>
                <a:gd name="T11" fmla="*/ 2147483647 h 33"/>
                <a:gd name="T12" fmla="*/ 2147483647 w 30"/>
                <a:gd name="T13" fmla="*/ 2147483647 h 33"/>
                <a:gd name="T14" fmla="*/ 2147483647 w 30"/>
                <a:gd name="T15" fmla="*/ 2147483647 h 33"/>
                <a:gd name="T16" fmla="*/ 2147483647 w 30"/>
                <a:gd name="T17" fmla="*/ 2147483647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0"/>
                <a:gd name="T28" fmla="*/ 0 h 33"/>
                <a:gd name="T29" fmla="*/ 30 w 30"/>
                <a:gd name="T30" fmla="*/ 33 h 3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0" h="33">
                  <a:moveTo>
                    <a:pt x="7" y="33"/>
                  </a:moveTo>
                  <a:lnTo>
                    <a:pt x="9" y="31"/>
                  </a:lnTo>
                  <a:lnTo>
                    <a:pt x="30" y="12"/>
                  </a:lnTo>
                  <a:lnTo>
                    <a:pt x="21" y="0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7" y="33"/>
                  </a:lnTo>
                  <a:lnTo>
                    <a:pt x="9" y="31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8" name="Freeform 905"/>
            <p:cNvSpPr>
              <a:spLocks/>
            </p:cNvSpPr>
            <p:nvPr/>
          </p:nvSpPr>
          <p:spPr bwMode="auto">
            <a:xfrm>
              <a:off x="2797801" y="4972154"/>
              <a:ext cx="11430" cy="15649"/>
            </a:xfrm>
            <a:custGeom>
              <a:avLst/>
              <a:gdLst>
                <a:gd name="T0" fmla="*/ 2147483647 w 15"/>
                <a:gd name="T1" fmla="*/ 2147483647 h 20"/>
                <a:gd name="T2" fmla="*/ 2147483647 w 15"/>
                <a:gd name="T3" fmla="*/ 2147483647 h 20"/>
                <a:gd name="T4" fmla="*/ 2147483647 w 15"/>
                <a:gd name="T5" fmla="*/ 2147483647 h 20"/>
                <a:gd name="T6" fmla="*/ 2147483647 w 15"/>
                <a:gd name="T7" fmla="*/ 0 h 20"/>
                <a:gd name="T8" fmla="*/ 0 w 15"/>
                <a:gd name="T9" fmla="*/ 2147483647 h 20"/>
                <a:gd name="T10" fmla="*/ 2147483647 w 15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"/>
                <a:gd name="T19" fmla="*/ 0 h 20"/>
                <a:gd name="T20" fmla="*/ 15 w 15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" h="20">
                  <a:moveTo>
                    <a:pt x="4" y="12"/>
                  </a:moveTo>
                  <a:lnTo>
                    <a:pt x="6" y="20"/>
                  </a:lnTo>
                  <a:lnTo>
                    <a:pt x="15" y="16"/>
                  </a:lnTo>
                  <a:lnTo>
                    <a:pt x="10" y="0"/>
                  </a:lnTo>
                  <a:lnTo>
                    <a:pt x="0" y="4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  <p:sp>
          <p:nvSpPr>
            <p:cNvPr id="849" name="Freeform 906"/>
            <p:cNvSpPr>
              <a:spLocks/>
            </p:cNvSpPr>
            <p:nvPr/>
          </p:nvSpPr>
          <p:spPr bwMode="auto">
            <a:xfrm>
              <a:off x="2824177" y="4969919"/>
              <a:ext cx="82646" cy="164319"/>
            </a:xfrm>
            <a:custGeom>
              <a:avLst/>
              <a:gdLst>
                <a:gd name="T0" fmla="*/ 2147483647 w 111"/>
                <a:gd name="T1" fmla="*/ 2147483647 h 191"/>
                <a:gd name="T2" fmla="*/ 0 w 111"/>
                <a:gd name="T3" fmla="*/ 2147483647 h 191"/>
                <a:gd name="T4" fmla="*/ 2147483647 w 111"/>
                <a:gd name="T5" fmla="*/ 2147483647 h 191"/>
                <a:gd name="T6" fmla="*/ 2147483647 w 111"/>
                <a:gd name="T7" fmla="*/ 2147483647 h 191"/>
                <a:gd name="T8" fmla="*/ 2147483647 w 111"/>
                <a:gd name="T9" fmla="*/ 0 h 191"/>
                <a:gd name="T10" fmla="*/ 2147483647 w 111"/>
                <a:gd name="T11" fmla="*/ 2147483647 h 19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1"/>
                <a:gd name="T19" fmla="*/ 0 h 191"/>
                <a:gd name="T20" fmla="*/ 111 w 111"/>
                <a:gd name="T21" fmla="*/ 191 h 19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1" h="191">
                  <a:moveTo>
                    <a:pt x="7" y="3"/>
                  </a:moveTo>
                  <a:lnTo>
                    <a:pt x="0" y="7"/>
                  </a:lnTo>
                  <a:lnTo>
                    <a:pt x="98" y="191"/>
                  </a:lnTo>
                  <a:lnTo>
                    <a:pt x="111" y="184"/>
                  </a:lnTo>
                  <a:lnTo>
                    <a:pt x="13" y="0"/>
                  </a:lnTo>
                  <a:lnTo>
                    <a:pt x="7" y="3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es-MX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s-ES" altLang="es-MX" sz="1350">
                <a:solidFill>
                  <a:srgbClr val="000000"/>
                </a:solidFill>
              </a:endParaRPr>
            </a:p>
          </p:txBody>
        </p:sp>
      </p:grpSp>
      <p:sp>
        <p:nvSpPr>
          <p:cNvPr id="21507" name="Título 1"/>
          <p:cNvSpPr txBox="1">
            <a:spLocks/>
          </p:cNvSpPr>
          <p:nvPr/>
        </p:nvSpPr>
        <p:spPr bwMode="auto">
          <a:xfrm>
            <a:off x="1524001" y="286033"/>
            <a:ext cx="10524564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>
                <a:latin typeface="+mj-lt"/>
              </a:rPr>
              <a:t>Distribución de Influenza según </a:t>
            </a:r>
            <a:r>
              <a:rPr lang="es-MX" altLang="es-MX" sz="3600" b="1" i="1" dirty="0" smtClean="0">
                <a:latin typeface="+mj-lt"/>
              </a:rPr>
              <a:t>Jurisdicción Sanitaria</a:t>
            </a:r>
            <a:endParaRPr lang="es-MX" altLang="es-MX" sz="3600" b="1" i="1" dirty="0">
              <a:latin typeface="+mj-lt"/>
            </a:endParaRPr>
          </a:p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 smtClean="0">
                <a:latin typeface="+mj-lt"/>
              </a:rPr>
              <a:t>S.L.P. Temporada </a:t>
            </a:r>
            <a:r>
              <a:rPr lang="es-MX" altLang="es-MX" sz="3600" b="1" i="1" dirty="0">
                <a:latin typeface="+mj-lt"/>
              </a:rPr>
              <a:t>Invernal </a:t>
            </a:r>
            <a:r>
              <a:rPr lang="es-MX" altLang="es-MX" sz="3600" b="1" i="1" dirty="0" smtClean="0">
                <a:latin typeface="+mj-lt"/>
              </a:rPr>
              <a:t>2018 – 2019, </a:t>
            </a:r>
            <a:r>
              <a:rPr lang="es-MX" altLang="es-MX" sz="3600" b="1" i="1" dirty="0" err="1" smtClean="0">
                <a:latin typeface="+mj-lt"/>
              </a:rPr>
              <a:t>sem</a:t>
            </a:r>
            <a:r>
              <a:rPr lang="es-MX" altLang="es-MX" sz="3600" b="1" i="1" dirty="0" smtClean="0">
                <a:latin typeface="+mj-lt"/>
              </a:rPr>
              <a:t>. 49. </a:t>
            </a:r>
            <a:endParaRPr lang="es-MX" altLang="es-MX" sz="3600" b="1" i="1" dirty="0">
              <a:latin typeface="+mj-lt"/>
            </a:endParaRPr>
          </a:p>
        </p:txBody>
      </p:sp>
      <p:graphicFrame>
        <p:nvGraphicFramePr>
          <p:cNvPr id="851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413259"/>
              </p:ext>
            </p:extLst>
          </p:nvPr>
        </p:nvGraphicFramePr>
        <p:xfrm>
          <a:off x="7046259" y="2181226"/>
          <a:ext cx="4034117" cy="2657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9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02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6775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Jurisdicción</a:t>
                      </a:r>
                      <a:r>
                        <a:rPr lang="es-MX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Sanitaria</a:t>
                      </a:r>
                    </a:p>
                  </a:txBody>
                  <a:tcPr marL="51413" marR="51413" marT="25719" marB="2571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Casos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51413" marR="51413" marT="25719" marB="25719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Defunciones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51413" marR="51413" marT="25719" marB="25719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Luis Potosí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Matehuala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966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Soledad de</a:t>
                      </a:r>
                      <a:r>
                        <a:rPr lang="es-MX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Graciano Sánchez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Rioverde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Ciudad Valles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Tamazunchale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055">
                <a:tc>
                  <a:txBody>
                    <a:bodyPr/>
                    <a:lstStyle/>
                    <a:p>
                      <a:pPr algn="just" rtl="0" fontAlgn="ctr"/>
                      <a:r>
                        <a:rPr lang="es-MX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Tancanhuitz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04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141" marR="7141" marT="714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853" name="Imagen 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854" name="CuadroTexto 853"/>
          <p:cNvSpPr txBox="1"/>
          <p:nvPr/>
        </p:nvSpPr>
        <p:spPr>
          <a:xfrm>
            <a:off x="191918" y="6418041"/>
            <a:ext cx="8197850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MX" sz="1050" b="1" i="1" dirty="0"/>
              <a:t>Fuente: </a:t>
            </a:r>
            <a:r>
              <a:rPr lang="es-MX" sz="1050" b="1" i="1" dirty="0" smtClean="0"/>
              <a:t>SINAVE, Plataforma de Influenza, con fecha corte a la semana epidemiológica No</a:t>
            </a:r>
            <a:r>
              <a:rPr lang="es-MX" sz="1050" b="1" i="1" dirty="0"/>
              <a:t>. </a:t>
            </a:r>
            <a:r>
              <a:rPr lang="es-MX" sz="1050" b="1" i="1" dirty="0" smtClean="0"/>
              <a:t>49, </a:t>
            </a:r>
            <a:r>
              <a:rPr lang="es-MX" sz="1050" b="1" i="1" dirty="0"/>
              <a:t>2018. </a:t>
            </a:r>
          </a:p>
        </p:txBody>
      </p:sp>
    </p:spTree>
    <p:extLst>
      <p:ext uri="{BB962C8B-B14F-4D97-AF65-F5344CB8AC3E}">
        <p14:creationId xmlns:p14="http://schemas.microsoft.com/office/powerpoint/2010/main" val="417901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meteored.mx/style/155/8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79" y="2870721"/>
            <a:ext cx="2647723" cy="264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6437" y="321384"/>
            <a:ext cx="11408165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/>
              <a:t>Casos y defunciones por influenza en México y</a:t>
            </a:r>
            <a:br>
              <a:rPr lang="es-MX" sz="3600" b="1" i="1" dirty="0"/>
            </a:br>
            <a:r>
              <a:rPr lang="es-MX" sz="3600" b="1" i="1" dirty="0"/>
              <a:t>San Luis Potosí, </a:t>
            </a:r>
            <a:r>
              <a:rPr lang="es-MX" sz="3600" b="1" i="1" dirty="0" smtClean="0">
                <a:latin typeface="+mj-lt"/>
              </a:rPr>
              <a:t>Temporada</a:t>
            </a:r>
            <a:r>
              <a:rPr lang="es-MX" sz="3600" b="1" i="1" dirty="0" smtClean="0"/>
              <a:t> </a:t>
            </a:r>
            <a:r>
              <a:rPr lang="es-MX" sz="3600" b="1" i="1" dirty="0"/>
              <a:t>Invernal </a:t>
            </a:r>
            <a:r>
              <a:rPr lang="es-MX" sz="3600" b="1" i="1" dirty="0" smtClean="0"/>
              <a:t>2018 – 2019.</a:t>
            </a:r>
            <a:endParaRPr lang="es-MX" sz="3600" b="1" i="1" dirty="0"/>
          </a:p>
        </p:txBody>
      </p:sp>
      <p:graphicFrame>
        <p:nvGraphicFramePr>
          <p:cNvPr id="9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718748"/>
              </p:ext>
            </p:extLst>
          </p:nvPr>
        </p:nvGraphicFramePr>
        <p:xfrm>
          <a:off x="3766084" y="2028132"/>
          <a:ext cx="8276094" cy="3177149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921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66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5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49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62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5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Influenza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Total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A(H1N1)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A(H3N2)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B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A No </a:t>
                      </a:r>
                      <a:r>
                        <a:rPr lang="es-MX" sz="1400" b="1" dirty="0">
                          <a:effectLst/>
                        </a:rPr>
                        <a:t>subtipificada</a:t>
                      </a:r>
                      <a:endParaRPr lang="es-MX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9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chemeClr val="bg1"/>
                          </a:solidFill>
                          <a:effectLst/>
                        </a:rPr>
                        <a:t>Casos</a:t>
                      </a:r>
                      <a:endParaRPr lang="es-MX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San Luis Potosí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>
                          <a:effectLst/>
                        </a:rPr>
                        <a:t>Nacional</a:t>
                      </a:r>
                      <a:endParaRPr lang="es-MX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747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936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224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effectLst/>
                        </a:rPr>
                        <a:t>Defunciones</a:t>
                      </a:r>
                      <a:endParaRPr lang="es-MX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A(H1N1)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A(H3N2)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B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A No </a:t>
                      </a:r>
                      <a:r>
                        <a:rPr lang="es-MX" sz="1400" b="1" dirty="0">
                          <a:effectLst/>
                        </a:rPr>
                        <a:t>subtipificada</a:t>
                      </a:r>
                      <a:endParaRPr lang="es-MX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Total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San Luis Potosí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Nacional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53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0" name="CuadroTexto 9"/>
          <p:cNvSpPr txBox="1"/>
          <p:nvPr/>
        </p:nvSpPr>
        <p:spPr>
          <a:xfrm>
            <a:off x="161485" y="6384539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 de Influenza No. 49, 2018. </a:t>
            </a:r>
            <a:endParaRPr lang="es-MX" sz="1400" b="1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01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meteored.mx/style/155/8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79" y="2870721"/>
            <a:ext cx="2647723" cy="264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6437" y="321384"/>
            <a:ext cx="11408165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/>
              <a:t>Casos y defunciones por influenza en México y</a:t>
            </a:r>
            <a:br>
              <a:rPr lang="es-MX" sz="3600" b="1" i="1" dirty="0"/>
            </a:br>
            <a:r>
              <a:rPr lang="es-MX" sz="3600" b="1" i="1" dirty="0"/>
              <a:t>San Luis Potosí, </a:t>
            </a:r>
            <a:r>
              <a:rPr lang="es-MX" sz="3600" b="1" i="1" dirty="0" smtClean="0">
                <a:latin typeface="+mj-lt"/>
              </a:rPr>
              <a:t>Temporada</a:t>
            </a:r>
            <a:r>
              <a:rPr lang="es-MX" sz="3600" b="1" i="1" dirty="0" smtClean="0"/>
              <a:t> </a:t>
            </a:r>
            <a:r>
              <a:rPr lang="es-MX" sz="3600" b="1" i="1" dirty="0"/>
              <a:t>Invernal </a:t>
            </a:r>
            <a:r>
              <a:rPr lang="es-MX" sz="3600" b="1" i="1" dirty="0" smtClean="0"/>
              <a:t>2018 – 2019.</a:t>
            </a:r>
            <a:endParaRPr lang="es-MX" sz="3600" b="1" i="1" dirty="0"/>
          </a:p>
        </p:txBody>
      </p:sp>
      <p:graphicFrame>
        <p:nvGraphicFramePr>
          <p:cNvPr id="9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572426"/>
              </p:ext>
            </p:extLst>
          </p:nvPr>
        </p:nvGraphicFramePr>
        <p:xfrm>
          <a:off x="3766084" y="2028132"/>
          <a:ext cx="8276094" cy="3177149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1921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11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60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66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5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49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62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5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Influenza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Total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5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A(H1N1)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A(H3N2)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B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A No </a:t>
                      </a:r>
                      <a:r>
                        <a:rPr lang="es-MX" sz="1400" b="1" dirty="0">
                          <a:effectLst/>
                        </a:rPr>
                        <a:t>subtipificada</a:t>
                      </a:r>
                      <a:endParaRPr lang="es-MX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CC0099">
                        <a:alpha val="2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9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dirty="0" smtClean="0">
                          <a:solidFill>
                            <a:schemeClr val="bg1"/>
                          </a:solidFill>
                          <a:effectLst/>
                        </a:rPr>
                        <a:t>Casos</a:t>
                      </a:r>
                      <a:endParaRPr lang="es-MX" sz="1400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San Luis Potosí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23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24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>
                          <a:effectLst/>
                        </a:rPr>
                        <a:t>Nacional</a:t>
                      </a:r>
                      <a:endParaRPr lang="es-MX" sz="1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747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14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936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7224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>
                    <a:solidFill>
                      <a:schemeClr val="bg1">
                        <a:alpha val="2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23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>
                          <a:solidFill>
                            <a:schemeClr val="bg1"/>
                          </a:solidFill>
                          <a:effectLst/>
                        </a:rPr>
                        <a:t>Defunciones</a:t>
                      </a:r>
                      <a:endParaRPr lang="es-MX" sz="1800" i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A(H1N1)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A(H3N2)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B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</a:rPr>
                        <a:t>A No </a:t>
                      </a:r>
                      <a:r>
                        <a:rPr lang="es-MX" sz="1400" b="1" dirty="0">
                          <a:effectLst/>
                        </a:rPr>
                        <a:t>subtipificada</a:t>
                      </a:r>
                      <a:endParaRPr lang="es-MX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FF79D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500" b="1" dirty="0">
                          <a:effectLst/>
                        </a:rPr>
                        <a:t>Total</a:t>
                      </a:r>
                      <a:endParaRPr lang="es-MX" sz="15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San Luis Potosí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4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MX" sz="1500" dirty="0">
                          <a:effectLst/>
                        </a:rPr>
                        <a:t>Nacional</a:t>
                      </a:r>
                      <a:endParaRPr lang="es-MX" sz="1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53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5</a:t>
                      </a:r>
                      <a:endParaRPr lang="es-MX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dirty="0" smtClean="0"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63</a:t>
                      </a:r>
                      <a:endParaRPr lang="es-MX" sz="1400" b="1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77642" y="6419507"/>
            <a:ext cx="9380707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050" b="1" i="1" dirty="0"/>
              <a:t>Fuente: </a:t>
            </a:r>
            <a:r>
              <a:rPr lang="es-MX" sz="1050" b="1" i="1" dirty="0" smtClean="0"/>
              <a:t>SINAVE, Plataforma de Influenza, con fecha corte a la semana epidemiológica No</a:t>
            </a:r>
            <a:r>
              <a:rPr lang="es-MX" sz="1050" b="1" i="1" dirty="0"/>
              <a:t>. </a:t>
            </a:r>
            <a:r>
              <a:rPr lang="es-MX" sz="1050" b="1" i="1" dirty="0" smtClean="0"/>
              <a:t>49, </a:t>
            </a:r>
            <a:r>
              <a:rPr lang="es-MX" sz="1050" b="1" i="1" dirty="0"/>
              <a:t>2018. </a:t>
            </a:r>
          </a:p>
        </p:txBody>
      </p:sp>
    </p:spTree>
    <p:extLst>
      <p:ext uri="{BB962C8B-B14F-4D97-AF65-F5344CB8AC3E}">
        <p14:creationId xmlns:p14="http://schemas.microsoft.com/office/powerpoint/2010/main" val="68147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áfico 32"/>
          <p:cNvGraphicFramePr/>
          <p:nvPr>
            <p:extLst>
              <p:ext uri="{D42A27DB-BD31-4B8C-83A1-F6EECF244321}">
                <p14:modId xmlns:p14="http://schemas.microsoft.com/office/powerpoint/2010/main" val="2390384443"/>
              </p:ext>
            </p:extLst>
          </p:nvPr>
        </p:nvGraphicFramePr>
        <p:xfrm>
          <a:off x="1867711" y="1448972"/>
          <a:ext cx="8562836" cy="5139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CuadroTexto 33"/>
          <p:cNvSpPr txBox="1"/>
          <p:nvPr/>
        </p:nvSpPr>
        <p:spPr>
          <a:xfrm>
            <a:off x="384238" y="2903529"/>
            <a:ext cx="118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Muestras </a:t>
            </a:r>
            <a:endParaRPr lang="es-MX" b="1" i="1" dirty="0"/>
          </a:p>
        </p:txBody>
      </p:sp>
      <p:sp>
        <p:nvSpPr>
          <p:cNvPr id="35" name="CuadroTexto 34"/>
          <p:cNvSpPr txBox="1"/>
          <p:nvPr/>
        </p:nvSpPr>
        <p:spPr>
          <a:xfrm>
            <a:off x="10430547" y="2765030"/>
            <a:ext cx="1413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Positividad (%)</a:t>
            </a:r>
            <a:endParaRPr lang="es-MX" b="1" i="1" dirty="0"/>
          </a:p>
        </p:txBody>
      </p:sp>
      <p:sp>
        <p:nvSpPr>
          <p:cNvPr id="36" name="CuadroTexto 35"/>
          <p:cNvSpPr txBox="1"/>
          <p:nvPr/>
        </p:nvSpPr>
        <p:spPr>
          <a:xfrm>
            <a:off x="977625" y="114771"/>
            <a:ext cx="11028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b="1" i="1" dirty="0" smtClean="0">
                <a:latin typeface="+mj-lt"/>
              </a:rPr>
              <a:t>Positividad en Muestras de ETI/IRAG </a:t>
            </a:r>
          </a:p>
          <a:p>
            <a:pPr algn="r"/>
            <a:r>
              <a:rPr lang="es-MX" sz="3600" b="1" i="1" dirty="0" smtClean="0">
                <a:latin typeface="+mj-lt"/>
              </a:rPr>
              <a:t>San Luis Potosí, Temporada Invernal 2018 – 2019.</a:t>
            </a:r>
            <a:endParaRPr lang="es-MX" sz="3600" b="1" i="1" dirty="0">
              <a:latin typeface="+mj-lt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033616" y="6588218"/>
            <a:ext cx="70791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 smtClean="0"/>
              <a:t>Fuente: Plataforma de Vigilancia de Influenza, Dirección General de Epidemiología.       * A la semana 49.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Gráfico 32"/>
          <p:cNvGraphicFramePr/>
          <p:nvPr>
            <p:extLst>
              <p:ext uri="{D42A27DB-BD31-4B8C-83A1-F6EECF244321}">
                <p14:modId xmlns:p14="http://schemas.microsoft.com/office/powerpoint/2010/main" val="484059215"/>
              </p:ext>
            </p:extLst>
          </p:nvPr>
        </p:nvGraphicFramePr>
        <p:xfrm>
          <a:off x="1867711" y="1448972"/>
          <a:ext cx="8562836" cy="5139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CuadroTexto 33"/>
          <p:cNvSpPr txBox="1"/>
          <p:nvPr/>
        </p:nvSpPr>
        <p:spPr>
          <a:xfrm>
            <a:off x="384238" y="2903529"/>
            <a:ext cx="1186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i="1" dirty="0" smtClean="0"/>
              <a:t>Muestras </a:t>
            </a:r>
            <a:endParaRPr lang="es-MX" b="1" i="1" dirty="0"/>
          </a:p>
        </p:txBody>
      </p:sp>
      <p:sp>
        <p:nvSpPr>
          <p:cNvPr id="35" name="CuadroTexto 34"/>
          <p:cNvSpPr txBox="1"/>
          <p:nvPr/>
        </p:nvSpPr>
        <p:spPr>
          <a:xfrm>
            <a:off x="10430547" y="2765030"/>
            <a:ext cx="1413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Positividad (%)</a:t>
            </a:r>
            <a:endParaRPr lang="es-MX" b="1" i="1" dirty="0"/>
          </a:p>
        </p:txBody>
      </p:sp>
      <p:sp>
        <p:nvSpPr>
          <p:cNvPr id="36" name="CuadroTexto 35"/>
          <p:cNvSpPr txBox="1"/>
          <p:nvPr/>
        </p:nvSpPr>
        <p:spPr>
          <a:xfrm>
            <a:off x="977625" y="248642"/>
            <a:ext cx="11028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3600" b="1" i="1" dirty="0" smtClean="0">
                <a:latin typeface="+mj-lt"/>
              </a:rPr>
              <a:t>Positividad en Muestras de ETI/IRAG </a:t>
            </a:r>
          </a:p>
          <a:p>
            <a:pPr algn="r"/>
            <a:r>
              <a:rPr lang="es-MX" sz="3600" b="1" i="1" dirty="0" smtClean="0">
                <a:latin typeface="+mj-lt"/>
              </a:rPr>
              <a:t>Zona Huasteca, SLP, Temporada Invernal 2018 – 2019.</a:t>
            </a:r>
            <a:endParaRPr lang="es-MX" sz="3600" b="1" i="1" dirty="0">
              <a:latin typeface="+mj-lt"/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033616" y="6588218"/>
            <a:ext cx="707913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50" b="1" i="1" dirty="0" smtClean="0"/>
              <a:t>Fuente: Plataforma de Vigilancia de Influenza, Dirección General de Epidemiología.       * A la semana 49.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2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016000" y="137690"/>
            <a:ext cx="10976727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Casos de Influenza por Jurisdicción e Institución</a:t>
            </a:r>
            <a:br>
              <a:rPr lang="es-MX" sz="3600" b="1" i="1" dirty="0" smtClean="0"/>
            </a:br>
            <a:r>
              <a:rPr lang="es-MX" sz="3600" b="1" i="1" dirty="0" smtClean="0"/>
              <a:t>San </a:t>
            </a:r>
            <a:r>
              <a:rPr lang="es-MX" sz="3600" b="1" i="1" dirty="0"/>
              <a:t>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173121"/>
              </p:ext>
            </p:extLst>
          </p:nvPr>
        </p:nvGraphicFramePr>
        <p:xfrm>
          <a:off x="211021" y="2293037"/>
          <a:ext cx="5627076" cy="2738208"/>
        </p:xfrm>
        <a:graphic>
          <a:graphicData uri="http://schemas.openxmlformats.org/drawingml/2006/table">
            <a:tbl>
              <a:tblPr firstRow="1" firstCol="1" bandRow="1"/>
              <a:tblGrid>
                <a:gridCol w="1026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2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7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52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9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7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Jurisdicción Sanitaria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H1N1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IV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041869"/>
              </p:ext>
            </p:extLst>
          </p:nvPr>
        </p:nvGraphicFramePr>
        <p:xfrm>
          <a:off x="6229661" y="2293038"/>
          <a:ext cx="5763066" cy="2841668"/>
        </p:xfrm>
        <a:graphic>
          <a:graphicData uri="http://schemas.openxmlformats.org/drawingml/2006/table">
            <a:tbl>
              <a:tblPr firstRow="1" firstCol="1" bandRow="1"/>
              <a:tblGrid>
                <a:gridCol w="970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04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Institución 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H1N1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SSA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IMSS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ISSSTE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41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IMSS PROSPERA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6096000" y="1589649"/>
            <a:ext cx="0" cy="445945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1280160" y="1589649"/>
            <a:ext cx="3629465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Jurisdicción</a:t>
            </a:r>
            <a:endParaRPr lang="es-MX" sz="2400" b="1" i="1" dirty="0"/>
          </a:p>
        </p:txBody>
      </p:sp>
      <p:sp>
        <p:nvSpPr>
          <p:cNvPr id="9" name="Rectángulo 8"/>
          <p:cNvSpPr/>
          <p:nvPr/>
        </p:nvSpPr>
        <p:spPr>
          <a:xfrm>
            <a:off x="7439467" y="1601369"/>
            <a:ext cx="3629465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Institución</a:t>
            </a:r>
            <a:endParaRPr lang="es-MX" sz="2400" b="1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0" y="6311067"/>
            <a:ext cx="8153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SINAVE/DGE, informes semanales de Vigilancia Epidemiológica, Semana epidemiológica No. 49 . 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72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708727" y="433697"/>
            <a:ext cx="10284000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Casos de Influenza por Jurisdicción e Institución</a:t>
            </a:r>
            <a:br>
              <a:rPr lang="es-MX" sz="3600" b="1" i="1" dirty="0" smtClean="0"/>
            </a:br>
            <a:r>
              <a:rPr lang="es-MX" sz="3600" b="1" i="1" dirty="0" smtClean="0"/>
              <a:t>San </a:t>
            </a:r>
            <a:r>
              <a:rPr lang="es-MX" sz="3600" b="1" i="1" dirty="0"/>
              <a:t>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8959550"/>
              </p:ext>
            </p:extLst>
          </p:nvPr>
        </p:nvGraphicFramePr>
        <p:xfrm>
          <a:off x="211021" y="2293037"/>
          <a:ext cx="5627076" cy="2738208"/>
        </p:xfrm>
        <a:graphic>
          <a:graphicData uri="http://schemas.openxmlformats.org/drawingml/2006/table">
            <a:tbl>
              <a:tblPr firstRow="1" firstCol="1" bandRow="1"/>
              <a:tblGrid>
                <a:gridCol w="10269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2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1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7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52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99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7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Jurisdicción Sanitaria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H1N1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IV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VII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ES" sz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</a:t>
                      </a: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49198"/>
              </p:ext>
            </p:extLst>
          </p:nvPr>
        </p:nvGraphicFramePr>
        <p:xfrm>
          <a:off x="6229661" y="2293038"/>
          <a:ext cx="5763066" cy="2841668"/>
        </p:xfrm>
        <a:graphic>
          <a:graphicData uri="http://schemas.openxmlformats.org/drawingml/2006/table">
            <a:tbl>
              <a:tblPr firstRow="1" firstCol="1" bandRow="1"/>
              <a:tblGrid>
                <a:gridCol w="9706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1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5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8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104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Institución 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H1N1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SSA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IMSS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ISSSTE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0418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b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IMSS PROSPERA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6096000" y="1589649"/>
            <a:ext cx="0" cy="445945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ángulo 7"/>
          <p:cNvSpPr/>
          <p:nvPr/>
        </p:nvSpPr>
        <p:spPr>
          <a:xfrm>
            <a:off x="1280160" y="1589649"/>
            <a:ext cx="3629465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Jurisdicción</a:t>
            </a:r>
            <a:endParaRPr lang="es-MX" sz="2400" b="1" i="1" dirty="0"/>
          </a:p>
        </p:txBody>
      </p:sp>
      <p:sp>
        <p:nvSpPr>
          <p:cNvPr id="9" name="Rectángulo 8"/>
          <p:cNvSpPr/>
          <p:nvPr/>
        </p:nvSpPr>
        <p:spPr>
          <a:xfrm>
            <a:off x="7439467" y="1601369"/>
            <a:ext cx="3629465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Institución</a:t>
            </a:r>
            <a:endParaRPr lang="es-MX" sz="2400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" y="6311067"/>
            <a:ext cx="5584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Plataforma de Influenza, SINAVE. </a:t>
            </a:r>
          </a:p>
          <a:p>
            <a:r>
              <a:rPr lang="es-MX" sz="1400" b="1" i="1" dirty="0" smtClean="0"/>
              <a:t>Semanas 40 – 49, 2018. </a:t>
            </a:r>
            <a:endParaRPr lang="es-MX" sz="1400" b="1" i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1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032000" y="273646"/>
            <a:ext cx="9960727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Casos de Influenza por USMI</a:t>
            </a:r>
            <a:br>
              <a:rPr lang="es-MX" sz="3600" b="1" i="1" dirty="0" smtClean="0"/>
            </a:br>
            <a:r>
              <a:rPr lang="es-MX" sz="3600" b="1" i="1" dirty="0" smtClean="0"/>
              <a:t>San </a:t>
            </a:r>
            <a:r>
              <a:rPr lang="es-MX" sz="3600" b="1" i="1" dirty="0"/>
              <a:t>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442931"/>
              </p:ext>
            </p:extLst>
          </p:nvPr>
        </p:nvGraphicFramePr>
        <p:xfrm>
          <a:off x="996456" y="2201766"/>
          <a:ext cx="10201424" cy="3495978"/>
        </p:xfrm>
        <a:graphic>
          <a:graphicData uri="http://schemas.openxmlformats.org/drawingml/2006/table">
            <a:tbl>
              <a:tblPr firstRow="1" firstCol="1" bandRow="1"/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4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8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8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17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Región</a:t>
                      </a:r>
                      <a:endParaRPr lang="es-MX" sz="14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USMI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H1N1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590">
                <a:tc rowSpan="5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Centro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Central Dr. Ignacio Morones Prieto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No. 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con Medicina Familiar No. 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con Medicina Familiar No. 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latin typeface="+mn-lt"/>
                        </a:rPr>
                        <a:t>Hospital General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Altiplano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Matehuala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Media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Rioverde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90">
                <a:tc rowSpan="3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Huasteca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General de Ciudad Valles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No. 6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Rural Prospera No. 44 Zacatipán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996456" y="4178111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994108" y="4443055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980041" y="4696277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3232801" y="1601369"/>
            <a:ext cx="5742390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Unidad de Salud Monitora de Influenza</a:t>
            </a:r>
            <a:endParaRPr lang="es-MX" sz="2400" b="1" i="1" dirty="0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91918" y="6364846"/>
            <a:ext cx="8153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SINAVE/DGE, informes semanales de Vigilancia Epidemiológica, Semana epidemiológica No. 48 . </a:t>
            </a:r>
          </a:p>
        </p:txBody>
      </p:sp>
    </p:spTree>
    <p:extLst>
      <p:ext uri="{BB962C8B-B14F-4D97-AF65-F5344CB8AC3E}">
        <p14:creationId xmlns:p14="http://schemas.microsoft.com/office/powerpoint/2010/main" val="383220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2216728" y="137690"/>
            <a:ext cx="9776000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Casos de Influenza por USMI</a:t>
            </a:r>
            <a:br>
              <a:rPr lang="es-MX" sz="3600" b="1" i="1" dirty="0" smtClean="0"/>
            </a:br>
            <a:r>
              <a:rPr lang="es-MX" sz="3600" b="1" i="1" dirty="0" smtClean="0"/>
              <a:t>San </a:t>
            </a:r>
            <a:r>
              <a:rPr lang="es-MX" sz="3600" b="1" i="1" dirty="0"/>
              <a:t>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446433"/>
              </p:ext>
            </p:extLst>
          </p:nvPr>
        </p:nvGraphicFramePr>
        <p:xfrm>
          <a:off x="996456" y="2201766"/>
          <a:ext cx="10201424" cy="3495978"/>
        </p:xfrm>
        <a:graphic>
          <a:graphicData uri="http://schemas.openxmlformats.org/drawingml/2006/table">
            <a:tbl>
              <a:tblPr firstRow="1" firstCol="1" bandRow="1"/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4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34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8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812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96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174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Región</a:t>
                      </a:r>
                      <a:endParaRPr lang="es-MX" sz="14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USMI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</a:t>
                      </a: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H1N1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H3N2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 NO SUBTIPIF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4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590">
                <a:tc rowSpan="5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Centro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Central Dr. Ignacio Morones Prieto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No. 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con Medicina Familiar No. 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con Medicina Familiar No. 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MX" sz="1600" dirty="0" smtClean="0">
                          <a:latin typeface="+mn-lt"/>
                        </a:rPr>
                        <a:t>Hospital General</a:t>
                      </a:r>
                      <a:endParaRPr lang="es-MX" sz="1600" dirty="0">
                        <a:latin typeface="+mn-l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Altiplano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Matehuala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Media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Rioverde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90">
                <a:tc rowSpan="3"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Zona Huasteca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</a:t>
                      </a:r>
                      <a:r>
                        <a:rPr lang="es-MX" sz="16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General de Ciudad Valles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General de Zona No. 6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19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590">
                <a:tc vMerge="1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es-MX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Hospital Rural Prospera No. 44 Zacatipán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s-MX" sz="16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2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Total</a:t>
                      </a:r>
                      <a:endParaRPr lang="es-MX" sz="16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23</a:t>
                      </a:r>
                      <a:endParaRPr lang="es-MX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s-MX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6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s-MX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24</a:t>
                      </a:r>
                      <a:endParaRPr lang="es-MX" sz="1600" b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cxnSp>
        <p:nvCxnSpPr>
          <p:cNvPr id="5" name="Conector recto 4"/>
          <p:cNvCxnSpPr/>
          <p:nvPr/>
        </p:nvCxnSpPr>
        <p:spPr>
          <a:xfrm>
            <a:off x="996456" y="4178111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994108" y="4443055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980041" y="4696277"/>
            <a:ext cx="1020142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/>
          <p:cNvSpPr/>
          <p:nvPr/>
        </p:nvSpPr>
        <p:spPr>
          <a:xfrm>
            <a:off x="3232801" y="1601369"/>
            <a:ext cx="5742390" cy="3798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i="1" dirty="0" smtClean="0"/>
              <a:t>Unidad de Salud Monitora de Influenza</a:t>
            </a:r>
            <a:endParaRPr lang="es-MX" sz="2400" b="1" i="1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95879" y="6215909"/>
            <a:ext cx="5584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Reporte de Red Negativa, Plataforma de Influenza, SINAVE. </a:t>
            </a:r>
          </a:p>
          <a:p>
            <a:r>
              <a:rPr lang="es-MX" sz="1400" b="1" i="1" dirty="0" smtClean="0"/>
              <a:t>Semanas 40 – 49, 2018. </a:t>
            </a:r>
            <a:endParaRPr lang="es-MX" sz="1400" b="1" i="1" dirty="0"/>
          </a:p>
        </p:txBody>
      </p:sp>
    </p:spTree>
    <p:extLst>
      <p:ext uri="{BB962C8B-B14F-4D97-AF65-F5344CB8AC3E}">
        <p14:creationId xmlns:p14="http://schemas.microsoft.com/office/powerpoint/2010/main" val="301471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b="1" i="1" dirty="0" smtClean="0"/>
              <a:t>Consideraciones:</a:t>
            </a:r>
            <a:endParaRPr lang="es-MX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121053"/>
            <a:ext cx="10515600" cy="2816713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s-MX" dirty="0" smtClean="0"/>
              <a:t>Se tienen casos de Influenza en México desde la semana 40 y en San Luis Potosí a partir de la semana 44.</a:t>
            </a:r>
          </a:p>
          <a:p>
            <a:pPr algn="just"/>
            <a:r>
              <a:rPr lang="es-MX" dirty="0" smtClean="0"/>
              <a:t>En las últimas temporadas se estaba observando un atraso en la aparición de los primeros casos.</a:t>
            </a:r>
          </a:p>
          <a:p>
            <a:pPr algn="just"/>
            <a:r>
              <a:rPr lang="es-MX" dirty="0" smtClean="0"/>
              <a:t>El virus predominante es el A H1N1.</a:t>
            </a:r>
          </a:p>
          <a:p>
            <a:pPr algn="just"/>
            <a:r>
              <a:rPr lang="es-MX" dirty="0" smtClean="0"/>
              <a:t>La cobertura de vacunación contra Influenza aún es baja.  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9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838037" y="338357"/>
            <a:ext cx="10136218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Registro de Red Negativa</a:t>
            </a:r>
            <a:r>
              <a:rPr lang="es-MX" sz="3600" b="1" i="1" dirty="0"/>
              <a:t/>
            </a:r>
            <a:br>
              <a:rPr lang="es-MX" sz="3600" b="1" i="1" dirty="0"/>
            </a:br>
            <a:r>
              <a:rPr lang="es-MX" sz="3600" b="1" i="1" dirty="0"/>
              <a:t>San 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1" y="6311067"/>
            <a:ext cx="5584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Reporte de Red Negativa, Plataforma de Influenza, SINAVE, DGE. </a:t>
            </a:r>
          </a:p>
          <a:p>
            <a:r>
              <a:rPr lang="es-MX" sz="1400" b="1" i="1" dirty="0" smtClean="0"/>
              <a:t>Semanas 40 – 49, 2018. </a:t>
            </a:r>
            <a:endParaRPr lang="es-MX" sz="1400" b="1" i="1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973262"/>
            <a:ext cx="11889879" cy="298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86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069885"/>
              </p:ext>
            </p:extLst>
          </p:nvPr>
        </p:nvGraphicFramePr>
        <p:xfrm>
          <a:off x="528027" y="2265131"/>
          <a:ext cx="11114475" cy="2332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9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74096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777542"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SECTOR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SSA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IMSS ORD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IMSS PROS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2400" dirty="0" smtClean="0"/>
                        <a:t>ISSSTE</a:t>
                      </a:r>
                      <a:endParaRPr lang="es-MX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542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META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LOGRO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54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812,814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390,370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48%</a:t>
                      </a:r>
                      <a:endParaRPr lang="es-MX" sz="28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359,100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276,216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32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77%</a:t>
                      </a:r>
                      <a:endParaRPr lang="es-MX" sz="32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243,044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70,670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  <a:endParaRPr lang="es-MX" sz="28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150,670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28,173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  <a:endParaRPr lang="es-MX" sz="28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60,000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26,199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b="1" i="0" u="none" strike="noStrike" dirty="0" smtClean="0">
                          <a:solidFill>
                            <a:srgbClr val="7030A0"/>
                          </a:solidFill>
                          <a:effectLst/>
                          <a:latin typeface="Calibri" panose="020F0502020204030204" pitchFamily="34" charset="0"/>
                        </a:rPr>
                        <a:t>44%</a:t>
                      </a:r>
                      <a:endParaRPr lang="es-MX" sz="2800" b="1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1953815" y="338357"/>
            <a:ext cx="10038912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Avance de Dosis aplicadas de Influenza,</a:t>
            </a:r>
            <a:r>
              <a:rPr lang="es-MX" sz="3600" b="1" i="1" dirty="0"/>
              <a:t/>
            </a:r>
            <a:br>
              <a:rPr lang="es-MX" sz="3600" b="1" i="1" dirty="0"/>
            </a:br>
            <a:r>
              <a:rPr lang="es-MX" sz="3600" b="1" i="1" dirty="0"/>
              <a:t>San Luis Potosí, </a:t>
            </a:r>
            <a:r>
              <a:rPr lang="es-MX" sz="3600" b="1" i="1" dirty="0" smtClean="0"/>
              <a:t>Temporada Invernal 2018 - 2019.</a:t>
            </a:r>
            <a:endParaRPr lang="es-MX" sz="3600" b="1" i="1" dirty="0"/>
          </a:p>
        </p:txBody>
      </p:sp>
      <p:sp>
        <p:nvSpPr>
          <p:cNvPr id="2" name="CuadroTexto 1"/>
          <p:cNvSpPr txBox="1"/>
          <p:nvPr/>
        </p:nvSpPr>
        <p:spPr>
          <a:xfrm>
            <a:off x="209550" y="6246205"/>
            <a:ext cx="5113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b="1" i="1" dirty="0" smtClean="0"/>
              <a:t>*El corte de la información es hasta el día 07/12/2018.</a:t>
            </a:r>
          </a:p>
          <a:p>
            <a:r>
              <a:rPr lang="es-MX" sz="1400" b="1" i="1" dirty="0" smtClean="0"/>
              <a:t>*FUENTE: Departamento de Vacunación, Servicios de Salud de SLP.</a:t>
            </a:r>
            <a:endParaRPr lang="es-MX" sz="1400" b="1" i="1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7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Principales causas de rechazo de muestras</a:t>
            </a:r>
            <a:endParaRPr lang="es-MX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2007031"/>
            <a:ext cx="9720073" cy="430232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rgbClr val="00B050"/>
                </a:solidFill>
              </a:rPr>
              <a:t>Jurisdicción Sanitaria I</a:t>
            </a:r>
          </a:p>
          <a:p>
            <a:pPr marL="0" indent="0">
              <a:buNone/>
            </a:pPr>
            <a:r>
              <a:rPr lang="es-MX" dirty="0" smtClean="0"/>
              <a:t>Espécimen mal conservado:2</a:t>
            </a:r>
          </a:p>
          <a:p>
            <a:pPr marL="0" indent="0">
              <a:buNone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rgbClr val="FF9900"/>
                </a:solidFill>
              </a:rPr>
              <a:t>Jurisdicción Sanitaria II</a:t>
            </a:r>
          </a:p>
          <a:p>
            <a:pPr marL="0" indent="0">
              <a:buNone/>
            </a:pPr>
            <a:r>
              <a:rPr lang="es-MX" dirty="0" smtClean="0"/>
              <a:t>Espécimen extemporáneo: 1</a:t>
            </a:r>
          </a:p>
          <a:p>
            <a:pPr marL="0" indent="0">
              <a:buNone/>
            </a:pP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b="1" dirty="0" smtClean="0">
                <a:solidFill>
                  <a:srgbClr val="7030A0"/>
                </a:solidFill>
              </a:rPr>
              <a:t>Jurisdicción Sanitaria V</a:t>
            </a:r>
          </a:p>
          <a:p>
            <a:pPr marL="0" indent="0">
              <a:buNone/>
            </a:pPr>
            <a:r>
              <a:rPr lang="es-MX" dirty="0" smtClean="0"/>
              <a:t>Espécimen mal conservado: 4</a:t>
            </a:r>
          </a:p>
          <a:p>
            <a:pPr marL="0" indent="0">
              <a:buNone/>
            </a:pPr>
            <a:r>
              <a:rPr lang="es-MX" dirty="0" smtClean="0"/>
              <a:t>Muestra derramada: 2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245" y="2502976"/>
            <a:ext cx="4253640" cy="2430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760721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91" y="286798"/>
            <a:ext cx="11329261" cy="627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1353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Clave Única Jurisdiccional</a:t>
            </a:r>
            <a:endParaRPr lang="es-MX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17146"/>
              </p:ext>
            </p:extLst>
          </p:nvPr>
        </p:nvGraphicFramePr>
        <p:xfrm>
          <a:off x="480290" y="2266517"/>
          <a:ext cx="11323782" cy="1372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7297">
                  <a:extLst>
                    <a:ext uri="{9D8B030D-6E8A-4147-A177-3AD203B41FA5}">
                      <a16:colId xmlns:a16="http://schemas.microsoft.com/office/drawing/2014/main" val="667916246"/>
                    </a:ext>
                  </a:extLst>
                </a:gridCol>
                <a:gridCol w="1887297">
                  <a:extLst>
                    <a:ext uri="{9D8B030D-6E8A-4147-A177-3AD203B41FA5}">
                      <a16:colId xmlns:a16="http://schemas.microsoft.com/office/drawing/2014/main" val="3544605230"/>
                    </a:ext>
                  </a:extLst>
                </a:gridCol>
                <a:gridCol w="2450716">
                  <a:extLst>
                    <a:ext uri="{9D8B030D-6E8A-4147-A177-3AD203B41FA5}">
                      <a16:colId xmlns:a16="http://schemas.microsoft.com/office/drawing/2014/main" val="1844229399"/>
                    </a:ext>
                  </a:extLst>
                </a:gridCol>
                <a:gridCol w="2068945">
                  <a:extLst>
                    <a:ext uri="{9D8B030D-6E8A-4147-A177-3AD203B41FA5}">
                      <a16:colId xmlns:a16="http://schemas.microsoft.com/office/drawing/2014/main" val="3388009075"/>
                    </a:ext>
                  </a:extLst>
                </a:gridCol>
                <a:gridCol w="1142230">
                  <a:extLst>
                    <a:ext uri="{9D8B030D-6E8A-4147-A177-3AD203B41FA5}">
                      <a16:colId xmlns:a16="http://schemas.microsoft.com/office/drawing/2014/main" val="3619645493"/>
                    </a:ext>
                  </a:extLst>
                </a:gridCol>
                <a:gridCol w="1887297">
                  <a:extLst>
                    <a:ext uri="{9D8B030D-6E8A-4147-A177-3AD203B41FA5}">
                      <a16:colId xmlns:a16="http://schemas.microsoft.com/office/drawing/2014/main" val="203742689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3500" dirty="0" err="1">
                          <a:solidFill>
                            <a:schemeClr val="tx1"/>
                          </a:solidFill>
                          <a:effectLst/>
                        </a:rPr>
                        <a:t>Login</a:t>
                      </a:r>
                      <a:endParaRPr lang="es-MX" sz="3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3500" dirty="0">
                          <a:solidFill>
                            <a:schemeClr val="tx1"/>
                          </a:solidFill>
                          <a:effectLst/>
                        </a:rPr>
                        <a:t>Clave</a:t>
                      </a:r>
                      <a:endParaRPr lang="es-MX" sz="35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Nombre mostrado en el sistema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Perfil del usuario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solidFill>
                            <a:schemeClr val="tx1"/>
                          </a:solidFill>
                          <a:effectLst/>
                        </a:rPr>
                        <a:t>Sector UT</a:t>
                      </a:r>
                      <a:endParaRPr lang="es-MX" sz="20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chemeClr val="tx1"/>
                          </a:solidFill>
                          <a:effectLst/>
                        </a:rPr>
                        <a:t>Entidad</a:t>
                      </a:r>
                      <a:endParaRPr lang="es-MX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972122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4300" b="1">
                          <a:solidFill>
                            <a:schemeClr val="tx1"/>
                          </a:solidFill>
                          <a:effectLst/>
                        </a:rPr>
                        <a:t>SLPJUR</a:t>
                      </a:r>
                      <a:endParaRPr lang="es-MX" sz="43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4300" b="1" dirty="0">
                          <a:solidFill>
                            <a:schemeClr val="tx1"/>
                          </a:solidFill>
                          <a:effectLst/>
                        </a:rPr>
                        <a:t>kte830</a:t>
                      </a:r>
                      <a:endParaRPr lang="es-MX" sz="43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CONSULTA ESTATAL SAN LUIS POTOSÍ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Consulta Estatal - Interinstitucional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SSA</a:t>
                      </a:r>
                      <a:endParaRPr lang="es-MX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SAN LUIS POTOSÍ</a:t>
                      </a:r>
                      <a:endParaRPr lang="es-MX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37102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0521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65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Links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7" y="1861127"/>
            <a:ext cx="9720073" cy="40233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Para Información Semanal de Vigilancia Epidemiológica de Influenza:</a:t>
            </a:r>
          </a:p>
          <a:p>
            <a:r>
              <a:rPr lang="es-MX" dirty="0">
                <a:hlinkClick r:id="rId2"/>
              </a:rPr>
              <a:t>https://</a:t>
            </a:r>
            <a:r>
              <a:rPr lang="es-MX" dirty="0" smtClean="0">
                <a:hlinkClick r:id="rId2"/>
              </a:rPr>
              <a:t>www.gob.mx/salud/acciones-y-programas/informes-semanales-para-la-vigilancia-epidemiologica-de-influenza-2018</a:t>
            </a:r>
            <a:endParaRPr lang="es-MX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s-MX" dirty="0" smtClean="0"/>
              <a:t>Manuales:</a:t>
            </a:r>
          </a:p>
          <a:p>
            <a:pPr marL="0" indent="0">
              <a:buNone/>
            </a:pPr>
            <a:r>
              <a:rPr lang="es-MX" dirty="0">
                <a:hlinkClick r:id="rId3"/>
              </a:rPr>
              <a:t>https://</a:t>
            </a:r>
            <a:r>
              <a:rPr lang="es-MX" dirty="0" smtClean="0">
                <a:hlinkClick r:id="rId3"/>
              </a:rPr>
              <a:t>www.gob.mx/salud/documentos/manuales-para-la-vigilancia-epidemiologica-102563</a:t>
            </a:r>
            <a:endParaRPr lang="es-MX" dirty="0" smtClean="0"/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6529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7942" y="-5822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Conclusiones</a:t>
            </a:r>
            <a:endParaRPr lang="es-MX" sz="3600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7942" y="1409397"/>
            <a:ext cx="10169789" cy="4864794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just"/>
            <a:r>
              <a:rPr lang="en-US" sz="2000" dirty="0" smtClean="0"/>
              <a:t>A </a:t>
            </a:r>
            <a:r>
              <a:rPr lang="en-US" sz="2000" dirty="0" err="1" smtClean="0"/>
              <a:t>nivel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r>
              <a:rPr lang="en-US" sz="2000" dirty="0" smtClean="0"/>
              <a:t> se </a:t>
            </a:r>
            <a:r>
              <a:rPr lang="en-US" sz="2000" dirty="0" err="1" smtClean="0"/>
              <a:t>tiene</a:t>
            </a:r>
            <a:r>
              <a:rPr lang="en-US" sz="2000" dirty="0" smtClean="0"/>
              <a:t> mayor </a:t>
            </a:r>
            <a:r>
              <a:rPr lang="en-US" sz="2000" dirty="0" err="1" smtClean="0"/>
              <a:t>transmisión</a:t>
            </a:r>
            <a:r>
              <a:rPr lang="en-US" sz="2000" dirty="0" smtClean="0"/>
              <a:t> de Influenza que </a:t>
            </a:r>
            <a:r>
              <a:rPr lang="en-US" sz="2000" dirty="0" err="1" smtClean="0"/>
              <a:t>en</a:t>
            </a:r>
            <a:r>
              <a:rPr lang="en-US" sz="2000" dirty="0" smtClean="0"/>
              <a:t> </a:t>
            </a:r>
            <a:r>
              <a:rPr lang="en-US" sz="2000" dirty="0" err="1" smtClean="0"/>
              <a:t>temporadas</a:t>
            </a:r>
            <a:r>
              <a:rPr lang="en-US" sz="2000" dirty="0" smtClean="0"/>
              <a:t> </a:t>
            </a:r>
            <a:r>
              <a:rPr lang="en-US" sz="2000" dirty="0" err="1" smtClean="0"/>
              <a:t>previas</a:t>
            </a:r>
            <a:r>
              <a:rPr lang="en-US" sz="2000" dirty="0" smtClean="0"/>
              <a:t>.  </a:t>
            </a:r>
            <a:endParaRPr lang="en-US" sz="2000" dirty="0"/>
          </a:p>
          <a:p>
            <a:pPr algn="just"/>
            <a:r>
              <a:rPr lang="es-MX" sz="2000" dirty="0" smtClean="0"/>
              <a:t>En San Luis Potosí se empieza a observar una tendencia similar, con presencia de casos desde inicio de la Temporada</a:t>
            </a:r>
          </a:p>
          <a:p>
            <a:pPr algn="just"/>
            <a:r>
              <a:rPr lang="es-MX" sz="2000" dirty="0" smtClean="0"/>
              <a:t>Al momento sólo hay casos registrados en la </a:t>
            </a:r>
            <a:r>
              <a:rPr lang="es-MX" sz="2000" dirty="0"/>
              <a:t>Z</a:t>
            </a:r>
            <a:r>
              <a:rPr lang="es-MX" sz="2000" dirty="0" smtClean="0"/>
              <a:t>ona de la Huasteca, sin embargo eventualmente se tendrán casos en todo el Estado. </a:t>
            </a:r>
            <a:endParaRPr lang="es-MX" sz="2000" dirty="0"/>
          </a:p>
          <a:p>
            <a:pPr algn="just"/>
            <a:r>
              <a:rPr lang="es-MX" sz="2000" dirty="0" smtClean="0"/>
              <a:t>Debemos asegurar que el personal operativo conoce los lineamentos de vigilancia epidemiológica y manejo de casos. </a:t>
            </a:r>
          </a:p>
          <a:p>
            <a:pPr algn="just"/>
            <a:r>
              <a:rPr lang="es-MX" sz="2000" dirty="0" smtClean="0"/>
              <a:t>Toda defunción AUNQUE NO ESTÉ CONFIRMADA, debe ser sujeta a notificación inmediata.</a:t>
            </a:r>
            <a:endParaRPr lang="es-MX" sz="2000" dirty="0"/>
          </a:p>
          <a:p>
            <a:pPr algn="just"/>
            <a:r>
              <a:rPr lang="es-MX" sz="2000" dirty="0" smtClean="0"/>
              <a:t>Debemos compartirnos información sensible acerca de la operatividad de la vigilancia en las diferentes unidades médicas y manejar la misma información.</a:t>
            </a:r>
            <a:endParaRPr lang="es-MX" sz="2000" dirty="0"/>
          </a:p>
          <a:p>
            <a:pPr algn="just"/>
            <a:r>
              <a:rPr lang="es-MX" sz="2000" dirty="0" smtClean="0"/>
              <a:t>Se debe fortalecer la difusión de medidas preventivas dirigidas a la población, aprovechando los diferentes espacios.</a:t>
            </a:r>
            <a:endParaRPr lang="es-MX" sz="2000" dirty="0"/>
          </a:p>
          <a:p>
            <a:pPr algn="just"/>
            <a:r>
              <a:rPr lang="es-MX" sz="2000" dirty="0" smtClean="0"/>
              <a:t>Se debe continuar difundiendo la importancia de la vacunación oportuna, principalmente en grupos de riesgo. </a:t>
            </a:r>
            <a:endParaRPr lang="es-MX" sz="20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0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07942" y="-5822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Compromisos</a:t>
            </a:r>
            <a:endParaRPr lang="es-MX" sz="3600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7942" y="1409397"/>
            <a:ext cx="10169789" cy="4362754"/>
          </a:xfrm>
          <a:ln>
            <a:solidFill>
              <a:srgbClr val="C00000"/>
            </a:solidFill>
          </a:ln>
        </p:spPr>
        <p:txBody>
          <a:bodyPr>
            <a:normAutofit fontScale="62500" lnSpcReduction="20000"/>
          </a:bodyPr>
          <a:lstStyle/>
          <a:p>
            <a:pPr algn="just"/>
            <a:r>
              <a:rPr lang="en-US" sz="2400" dirty="0" smtClean="0"/>
              <a:t>Asegurar el </a:t>
            </a:r>
            <a:r>
              <a:rPr lang="en-US" sz="2400" dirty="0" err="1" smtClean="0"/>
              <a:t>abasto</a:t>
            </a:r>
            <a:r>
              <a:rPr lang="en-US" sz="2400" dirty="0" smtClean="0"/>
              <a:t> de Oseltamivir en las </a:t>
            </a:r>
            <a:r>
              <a:rPr lang="en-US" sz="2400" dirty="0" err="1" smtClean="0"/>
              <a:t>Unidades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err="1" smtClean="0"/>
              <a:t>Difundir</a:t>
            </a:r>
            <a:r>
              <a:rPr lang="en-US" sz="2400" dirty="0" smtClean="0"/>
              <a:t> el </a:t>
            </a:r>
            <a:r>
              <a:rPr lang="en-US" sz="2400" dirty="0" err="1" smtClean="0"/>
              <a:t>lineamiento</a:t>
            </a:r>
            <a:r>
              <a:rPr lang="en-US" sz="2400" dirty="0" smtClean="0"/>
              <a:t> de </a:t>
            </a:r>
            <a:r>
              <a:rPr lang="en-US" sz="2400" dirty="0" err="1" smtClean="0"/>
              <a:t>manejo</a:t>
            </a:r>
            <a:r>
              <a:rPr lang="en-US" sz="2400" dirty="0" smtClean="0"/>
              <a:t> de </a:t>
            </a:r>
            <a:r>
              <a:rPr lang="en-US" sz="2400" dirty="0" err="1" smtClean="0"/>
              <a:t>pacientes</a:t>
            </a:r>
            <a:r>
              <a:rPr lang="en-US" sz="2400" dirty="0" smtClean="0"/>
              <a:t> con probable Influenza.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smtClean="0"/>
              <a:t>Asegurar que el personal </a:t>
            </a:r>
            <a:r>
              <a:rPr lang="en-US" sz="2400" dirty="0" err="1" smtClean="0"/>
              <a:t>médico</a:t>
            </a:r>
            <a:r>
              <a:rPr lang="en-US" sz="2400" dirty="0" smtClean="0"/>
              <a:t> </a:t>
            </a:r>
            <a:r>
              <a:rPr lang="en-US" sz="2400" dirty="0" err="1" smtClean="0"/>
              <a:t>conozca</a:t>
            </a:r>
            <a:r>
              <a:rPr lang="en-US" sz="2400" dirty="0" smtClean="0"/>
              <a:t> </a:t>
            </a:r>
            <a:r>
              <a:rPr lang="en-US" sz="2400" dirty="0" err="1" smtClean="0"/>
              <a:t>los</a:t>
            </a:r>
            <a:r>
              <a:rPr lang="en-US" sz="2400" dirty="0" smtClean="0"/>
              <a:t> </a:t>
            </a:r>
            <a:r>
              <a:rPr lang="en-US" sz="2400" dirty="0" err="1" smtClean="0"/>
              <a:t>lineamientos</a:t>
            </a:r>
            <a:r>
              <a:rPr lang="en-US" sz="2400" dirty="0" smtClean="0"/>
              <a:t>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err="1" smtClean="0"/>
              <a:t>Realizar</a:t>
            </a:r>
            <a:r>
              <a:rPr lang="en-US" sz="2400" dirty="0" smtClean="0"/>
              <a:t> </a:t>
            </a:r>
            <a:r>
              <a:rPr lang="en-US" sz="2400" dirty="0" err="1" smtClean="0"/>
              <a:t>visitas</a:t>
            </a:r>
            <a:r>
              <a:rPr lang="en-US" sz="2400" dirty="0" smtClean="0"/>
              <a:t> de supervision – </a:t>
            </a:r>
            <a:r>
              <a:rPr lang="en-US" sz="2400" dirty="0" err="1" smtClean="0"/>
              <a:t>asesoría</a:t>
            </a:r>
            <a:r>
              <a:rPr lang="en-US" sz="2400" dirty="0" smtClean="0"/>
              <a:t> a las </a:t>
            </a:r>
            <a:r>
              <a:rPr lang="en-US" sz="2400" dirty="0" err="1" smtClean="0"/>
              <a:t>unidades</a:t>
            </a:r>
            <a:r>
              <a:rPr lang="en-US" sz="2400" dirty="0" smtClean="0"/>
              <a:t> de </a:t>
            </a:r>
            <a:r>
              <a:rPr lang="en-US" sz="2400" dirty="0" err="1" smtClean="0"/>
              <a:t>atención</a:t>
            </a:r>
            <a:r>
              <a:rPr lang="en-US" sz="2400" dirty="0" smtClean="0"/>
              <a:t> </a:t>
            </a:r>
            <a:r>
              <a:rPr lang="en-US" sz="2400" dirty="0" err="1" smtClean="0"/>
              <a:t>médica</a:t>
            </a:r>
            <a:r>
              <a:rPr lang="en-US" sz="2400" dirty="0" smtClean="0"/>
              <a:t>, de forma </a:t>
            </a:r>
            <a:r>
              <a:rPr lang="en-US" sz="2400" dirty="0" err="1" smtClean="0"/>
              <a:t>conjunta</a:t>
            </a:r>
            <a:r>
              <a:rPr lang="en-US" sz="2400" dirty="0" smtClean="0"/>
              <a:t> </a:t>
            </a:r>
            <a:r>
              <a:rPr lang="en-US" sz="2400" dirty="0" err="1" smtClean="0"/>
              <a:t>en</a:t>
            </a:r>
            <a:r>
              <a:rPr lang="en-US" sz="2400" dirty="0" smtClean="0"/>
              <a:t> un </a:t>
            </a:r>
            <a:r>
              <a:rPr lang="en-US" sz="2400" dirty="0" err="1" smtClean="0"/>
              <a:t>grupo</a:t>
            </a:r>
            <a:r>
              <a:rPr lang="en-US" sz="2400" dirty="0" smtClean="0"/>
              <a:t> </a:t>
            </a:r>
            <a:r>
              <a:rPr lang="en-US" sz="2400" dirty="0" err="1" smtClean="0"/>
              <a:t>colegiado</a:t>
            </a:r>
            <a:r>
              <a:rPr lang="en-US" sz="2400" dirty="0" smtClean="0"/>
              <a:t> del CEVE. 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err="1" smtClean="0"/>
              <a:t>Mantener</a:t>
            </a:r>
            <a:r>
              <a:rPr lang="en-US" sz="2400" dirty="0" smtClean="0"/>
              <a:t> la </a:t>
            </a:r>
            <a:r>
              <a:rPr lang="en-US" sz="2400" dirty="0" err="1" smtClean="0"/>
              <a:t>difusión</a:t>
            </a:r>
            <a:r>
              <a:rPr lang="en-US" sz="2400" dirty="0" smtClean="0"/>
              <a:t> </a:t>
            </a:r>
            <a:r>
              <a:rPr lang="en-US" sz="2400" dirty="0" err="1" smtClean="0"/>
              <a:t>permanente</a:t>
            </a:r>
            <a:r>
              <a:rPr lang="en-US" sz="2400" dirty="0" smtClean="0"/>
              <a:t> de </a:t>
            </a:r>
            <a:r>
              <a:rPr lang="en-US" sz="2400" dirty="0" err="1" smtClean="0"/>
              <a:t>medidas</a:t>
            </a:r>
            <a:r>
              <a:rPr lang="en-US" sz="2400" dirty="0" smtClean="0"/>
              <a:t> </a:t>
            </a:r>
            <a:r>
              <a:rPr lang="en-US" sz="2400" dirty="0" err="1" smtClean="0"/>
              <a:t>preventivas</a:t>
            </a:r>
            <a:r>
              <a:rPr lang="en-US" sz="2400" dirty="0" smtClean="0"/>
              <a:t> y </a:t>
            </a:r>
            <a:r>
              <a:rPr lang="en-US" sz="2400" dirty="0" err="1" smtClean="0"/>
              <a:t>demanda</a:t>
            </a:r>
            <a:r>
              <a:rPr lang="en-US" sz="2400" dirty="0" smtClean="0"/>
              <a:t> de </a:t>
            </a:r>
            <a:r>
              <a:rPr lang="en-US" sz="2400" dirty="0" err="1" smtClean="0"/>
              <a:t>atención</a:t>
            </a:r>
            <a:r>
              <a:rPr lang="en-US" sz="2400" dirty="0" smtClean="0"/>
              <a:t> </a:t>
            </a:r>
            <a:r>
              <a:rPr lang="en-US" sz="2400" dirty="0" err="1" smtClean="0"/>
              <a:t>médica</a:t>
            </a:r>
            <a:r>
              <a:rPr lang="en-US" sz="2400" dirty="0" smtClean="0"/>
              <a:t> </a:t>
            </a:r>
            <a:r>
              <a:rPr lang="en-US" sz="2400" dirty="0" err="1" smtClean="0"/>
              <a:t>oportuna</a:t>
            </a:r>
            <a:r>
              <a:rPr lang="en-US" sz="2400" dirty="0" smtClean="0"/>
              <a:t>. </a:t>
            </a:r>
            <a:r>
              <a:rPr lang="en-US" sz="2400" dirty="0" err="1" smtClean="0"/>
              <a:t>Comunicación</a:t>
            </a:r>
            <a:r>
              <a:rPr lang="en-US" sz="2400" dirty="0" smtClean="0"/>
              <a:t> Social y </a:t>
            </a:r>
            <a:r>
              <a:rPr lang="en-US" sz="2400" dirty="0" err="1" smtClean="0"/>
              <a:t>Promoción</a:t>
            </a:r>
            <a:r>
              <a:rPr lang="en-US" sz="2400" dirty="0" smtClean="0"/>
              <a:t> a la </a:t>
            </a:r>
            <a:r>
              <a:rPr lang="en-US" sz="2400" dirty="0" err="1" smtClean="0"/>
              <a:t>Salud</a:t>
            </a:r>
            <a:r>
              <a:rPr lang="en-US" sz="2400" dirty="0" smtClean="0"/>
              <a:t>. </a:t>
            </a:r>
          </a:p>
          <a:p>
            <a:pPr algn="just"/>
            <a:endParaRPr lang="en-US" sz="2400" dirty="0"/>
          </a:p>
          <a:p>
            <a:pPr algn="just"/>
            <a:r>
              <a:rPr lang="en-US" sz="2400" dirty="0" err="1" smtClean="0"/>
              <a:t>Apegarse</a:t>
            </a:r>
            <a:r>
              <a:rPr lang="en-US" sz="2400" dirty="0" smtClean="0"/>
              <a:t> a la </a:t>
            </a:r>
            <a:r>
              <a:rPr lang="en-US" sz="2400" dirty="0" err="1" smtClean="0"/>
              <a:t>estrategia</a:t>
            </a:r>
            <a:r>
              <a:rPr lang="en-US" sz="2400" dirty="0" smtClean="0"/>
              <a:t> de </a:t>
            </a:r>
            <a:r>
              <a:rPr lang="en-US" sz="2400" dirty="0" err="1" smtClean="0"/>
              <a:t>vocero</a:t>
            </a:r>
            <a:r>
              <a:rPr lang="en-US" sz="2400" dirty="0" smtClean="0"/>
              <a:t> </a:t>
            </a:r>
            <a:r>
              <a:rPr lang="en-US" sz="2400" dirty="0" err="1" smtClean="0"/>
              <a:t>único</a:t>
            </a:r>
            <a:r>
              <a:rPr lang="en-US" sz="2400" dirty="0" smtClean="0"/>
              <a:t> con la </a:t>
            </a:r>
            <a:r>
              <a:rPr lang="en-US" sz="2400" dirty="0" err="1" smtClean="0"/>
              <a:t>finalidad</a:t>
            </a:r>
            <a:r>
              <a:rPr lang="en-US" sz="2400" dirty="0" smtClean="0"/>
              <a:t> de no </a:t>
            </a:r>
            <a:r>
              <a:rPr lang="en-US" sz="2400" dirty="0" err="1" smtClean="0"/>
              <a:t>ocasionar</a:t>
            </a:r>
            <a:r>
              <a:rPr lang="en-US" sz="2400" dirty="0" smtClean="0"/>
              <a:t> </a:t>
            </a:r>
            <a:r>
              <a:rPr lang="en-US" sz="2400" dirty="0" err="1" smtClean="0"/>
              <a:t>desinformación</a:t>
            </a:r>
            <a:r>
              <a:rPr lang="en-US" sz="2400" dirty="0" smtClean="0"/>
              <a:t> en la </a:t>
            </a:r>
            <a:r>
              <a:rPr lang="en-US" sz="2400" dirty="0" err="1" smtClean="0"/>
              <a:t>población</a:t>
            </a:r>
            <a:r>
              <a:rPr lang="en-US" sz="2400" dirty="0" smtClean="0"/>
              <a:t> y </a:t>
            </a:r>
            <a:r>
              <a:rPr lang="en-US" sz="2400" dirty="0" err="1" smtClean="0"/>
              <a:t>medios</a:t>
            </a:r>
            <a:r>
              <a:rPr lang="en-US" sz="2400" dirty="0" smtClean="0"/>
              <a:t> de </a:t>
            </a:r>
            <a:r>
              <a:rPr lang="en-US" sz="2400" dirty="0" err="1" smtClean="0"/>
              <a:t>información</a:t>
            </a:r>
            <a:r>
              <a:rPr lang="en-US" sz="2400" dirty="0" smtClean="0"/>
              <a:t>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112882" y="338357"/>
            <a:ext cx="11972778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Comportamiento Histórico en la República Mexicana:</a:t>
            </a:r>
            <a:endParaRPr lang="es-MX" sz="3600" b="1" i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8135" y="6527414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 de Influenza No. 49, 2018. </a:t>
            </a:r>
            <a:endParaRPr lang="es-MX" sz="1400" b="1" i="1" dirty="0"/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163" y="1226061"/>
            <a:ext cx="11334750" cy="488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6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0908" y="12597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Situación en la República Mexicana:</a:t>
            </a:r>
            <a:endParaRPr lang="es-MX" sz="3600" b="1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682150" y="1508202"/>
            <a:ext cx="503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Circulación de Virus de Influenza</a:t>
            </a:r>
          </a:p>
          <a:p>
            <a:pPr algn="ctr"/>
            <a:r>
              <a:rPr lang="es-MX" b="1" i="1" dirty="0" smtClean="0"/>
              <a:t>México, semanas 40 – 49, 2018.</a:t>
            </a:r>
            <a:endParaRPr lang="es-MX" b="1" i="1" dirty="0"/>
          </a:p>
        </p:txBody>
      </p:sp>
      <p:sp>
        <p:nvSpPr>
          <p:cNvPr id="6" name="Flecha derecha 5"/>
          <p:cNvSpPr/>
          <p:nvPr/>
        </p:nvSpPr>
        <p:spPr>
          <a:xfrm>
            <a:off x="8943135" y="5598942"/>
            <a:ext cx="942536" cy="534572"/>
          </a:xfrm>
          <a:prstGeom prst="righ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H1N1</a:t>
            </a:r>
            <a:endParaRPr lang="es-MX" b="1" i="1" dirty="0"/>
          </a:p>
        </p:txBody>
      </p:sp>
      <p:sp>
        <p:nvSpPr>
          <p:cNvPr id="7" name="Flecha derecha 6"/>
          <p:cNvSpPr/>
          <p:nvPr/>
        </p:nvSpPr>
        <p:spPr>
          <a:xfrm>
            <a:off x="8943135" y="6285915"/>
            <a:ext cx="942536" cy="534572"/>
          </a:xfrm>
          <a:prstGeom prst="rightArrow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B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10926675" y="5566119"/>
            <a:ext cx="942536" cy="53457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A </a:t>
            </a:r>
            <a:endParaRPr lang="es-MX" b="1" i="1" dirty="0"/>
          </a:p>
        </p:txBody>
      </p:sp>
      <p:sp>
        <p:nvSpPr>
          <p:cNvPr id="9" name="Flecha derecha 8"/>
          <p:cNvSpPr/>
          <p:nvPr/>
        </p:nvSpPr>
        <p:spPr>
          <a:xfrm>
            <a:off x="10926675" y="6253092"/>
            <a:ext cx="942536" cy="534572"/>
          </a:xfrm>
          <a:prstGeom prst="right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H3N2</a:t>
            </a:r>
            <a:endParaRPr lang="es-MX" b="1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8060800" y="5683350"/>
            <a:ext cx="942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79.8%</a:t>
            </a:r>
            <a:endParaRPr lang="es-MX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902131" y="6368535"/>
            <a:ext cx="1111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12.8%</a:t>
            </a:r>
            <a:endParaRPr lang="es-MX" b="1" i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0185018" y="5648739"/>
            <a:ext cx="8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5.9%</a:t>
            </a:r>
            <a:endParaRPr lang="es-MX" b="1" i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0185018" y="6335712"/>
            <a:ext cx="8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1.5%</a:t>
            </a:r>
            <a:endParaRPr lang="es-MX" b="1" i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28135" y="6527414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Epidemiológica/Reportes de Influenza.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6271" y="2883881"/>
            <a:ext cx="259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674054" y="5148775"/>
            <a:ext cx="3727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Semanas Epidemiológicas</a:t>
            </a:r>
            <a:endParaRPr lang="es-MX" b="1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6271" y="1505858"/>
            <a:ext cx="599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Comportamiento de Influenza en Temporada Estacional</a:t>
            </a:r>
          </a:p>
          <a:p>
            <a:pPr algn="ctr"/>
            <a:r>
              <a:rPr lang="es-MX" b="1" i="1" dirty="0" smtClean="0"/>
              <a:t>México 2015 – 2018*</a:t>
            </a:r>
            <a:endParaRPr lang="es-MX" b="1" i="1" dirty="0"/>
          </a:p>
        </p:txBody>
      </p:sp>
      <p:cxnSp>
        <p:nvCxnSpPr>
          <p:cNvPr id="20" name="Conector recto 19"/>
          <p:cNvCxnSpPr/>
          <p:nvPr/>
        </p:nvCxnSpPr>
        <p:spPr>
          <a:xfrm>
            <a:off x="2968284" y="2201260"/>
            <a:ext cx="0" cy="306005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125416" y="6038614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151</a:t>
            </a:r>
            <a:endParaRPr lang="es-MX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2449119" y="6036709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164</a:t>
            </a:r>
            <a:endParaRPr lang="es-MX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5095434" y="6036707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rgbClr val="FF0000"/>
                </a:solidFill>
              </a:rPr>
              <a:t>936</a:t>
            </a:r>
            <a:endParaRPr lang="es-MX" sz="1400" b="1" dirty="0">
              <a:solidFill>
                <a:srgbClr val="FF0000"/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28136" y="5994503"/>
            <a:ext cx="104090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i="1" dirty="0" smtClean="0"/>
              <a:t>Casos semana 40 – 49:</a:t>
            </a:r>
            <a:endParaRPr lang="es-MX" sz="1100" b="1" i="1" dirty="0"/>
          </a:p>
        </p:txBody>
      </p:sp>
      <p:sp>
        <p:nvSpPr>
          <p:cNvPr id="30" name="Flecha abajo 29"/>
          <p:cNvSpPr/>
          <p:nvPr/>
        </p:nvSpPr>
        <p:spPr>
          <a:xfrm>
            <a:off x="1273567" y="5678940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Flecha abajo 30"/>
          <p:cNvSpPr/>
          <p:nvPr/>
        </p:nvSpPr>
        <p:spPr>
          <a:xfrm>
            <a:off x="2621845" y="5678939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Flecha abajo 31"/>
          <p:cNvSpPr/>
          <p:nvPr/>
        </p:nvSpPr>
        <p:spPr>
          <a:xfrm>
            <a:off x="3924886" y="5678938"/>
            <a:ext cx="293217" cy="415945"/>
          </a:xfrm>
          <a:prstGeom prst="down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Flecha abajo 32"/>
          <p:cNvSpPr/>
          <p:nvPr/>
        </p:nvSpPr>
        <p:spPr>
          <a:xfrm>
            <a:off x="5264153" y="5678937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8" name="Gráfico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558469"/>
              </p:ext>
            </p:extLst>
          </p:nvPr>
        </p:nvGraphicFramePr>
        <p:xfrm>
          <a:off x="268292" y="2218844"/>
          <a:ext cx="6127727" cy="35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9" name="Imagen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34" name="CuadroTexto 33"/>
          <p:cNvSpPr txBox="1"/>
          <p:nvPr/>
        </p:nvSpPr>
        <p:spPr>
          <a:xfrm>
            <a:off x="3781380" y="6042328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350</a:t>
            </a:r>
            <a:endParaRPr lang="es-MX" sz="14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2608" y="2201260"/>
            <a:ext cx="5143900" cy="277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1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0908" y="12597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Situación en SAN LUIS POTOSÍ:</a:t>
            </a:r>
            <a:endParaRPr lang="es-MX" sz="3600" b="1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682150" y="1508202"/>
            <a:ext cx="503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Circulación de Virus de Influenza, </a:t>
            </a:r>
          </a:p>
          <a:p>
            <a:pPr algn="ctr"/>
            <a:r>
              <a:rPr lang="es-MX" b="1" i="1" dirty="0" smtClean="0"/>
              <a:t>semanas 40 – 49, 2018.</a:t>
            </a:r>
            <a:endParaRPr lang="es-MX" b="1" i="1" dirty="0"/>
          </a:p>
        </p:txBody>
      </p:sp>
      <p:sp>
        <p:nvSpPr>
          <p:cNvPr id="6" name="Flecha derecha 5"/>
          <p:cNvSpPr/>
          <p:nvPr/>
        </p:nvSpPr>
        <p:spPr>
          <a:xfrm>
            <a:off x="8943135" y="5598942"/>
            <a:ext cx="942536" cy="534572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H1N1</a:t>
            </a:r>
            <a:endParaRPr lang="es-MX" b="1" i="1" dirty="0"/>
          </a:p>
        </p:txBody>
      </p:sp>
      <p:sp>
        <p:nvSpPr>
          <p:cNvPr id="7" name="Flecha derecha 6"/>
          <p:cNvSpPr/>
          <p:nvPr/>
        </p:nvSpPr>
        <p:spPr>
          <a:xfrm>
            <a:off x="8943135" y="6285915"/>
            <a:ext cx="942536" cy="534572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B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10926675" y="5566119"/>
            <a:ext cx="942536" cy="53457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A </a:t>
            </a:r>
            <a:endParaRPr lang="es-MX" b="1" i="1" dirty="0"/>
          </a:p>
        </p:txBody>
      </p:sp>
      <p:sp>
        <p:nvSpPr>
          <p:cNvPr id="9" name="Flecha derecha 8"/>
          <p:cNvSpPr/>
          <p:nvPr/>
        </p:nvSpPr>
        <p:spPr>
          <a:xfrm>
            <a:off x="10926675" y="6253092"/>
            <a:ext cx="942536" cy="534572"/>
          </a:xfrm>
          <a:prstGeom prst="right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H3N2</a:t>
            </a:r>
            <a:endParaRPr lang="es-MX" b="1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8201478" y="5683350"/>
            <a:ext cx="8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94%</a:t>
            </a:r>
            <a:endParaRPr lang="es-MX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211619" y="6368535"/>
            <a:ext cx="8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6%</a:t>
            </a:r>
            <a:endParaRPr lang="es-MX" b="1" i="1" dirty="0"/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150386"/>
              </p:ext>
            </p:extLst>
          </p:nvPr>
        </p:nvGraphicFramePr>
        <p:xfrm>
          <a:off x="287141" y="2229396"/>
          <a:ext cx="6127727" cy="35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CuadroTexto 15"/>
          <p:cNvSpPr txBox="1"/>
          <p:nvPr/>
        </p:nvSpPr>
        <p:spPr>
          <a:xfrm>
            <a:off x="56271" y="2883881"/>
            <a:ext cx="259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674054" y="5148775"/>
            <a:ext cx="3727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Semanas Epidemiológicas</a:t>
            </a:r>
            <a:endParaRPr lang="es-MX" b="1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6271" y="1505858"/>
            <a:ext cx="599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Comportamiento de Influenza en Temporada Estacional</a:t>
            </a:r>
          </a:p>
          <a:p>
            <a:pPr algn="ctr"/>
            <a:r>
              <a:rPr lang="es-MX" b="1" i="1" dirty="0" smtClean="0"/>
              <a:t>2015 – 2018*</a:t>
            </a:r>
            <a:endParaRPr lang="es-MX" b="1" i="1" dirty="0"/>
          </a:p>
        </p:txBody>
      </p:sp>
      <p:cxnSp>
        <p:nvCxnSpPr>
          <p:cNvPr id="20" name="Conector recto 19"/>
          <p:cNvCxnSpPr/>
          <p:nvPr/>
        </p:nvCxnSpPr>
        <p:spPr>
          <a:xfrm>
            <a:off x="2968284" y="2201260"/>
            <a:ext cx="0" cy="306005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125416" y="6038614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1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2449119" y="6036709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1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741388" y="6036708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32</a:t>
            </a:r>
            <a:endParaRPr lang="es-MX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5095434" y="6036707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/>
              <a:t>22</a:t>
            </a:r>
            <a:endParaRPr lang="es-MX" sz="1400" b="1" dirty="0"/>
          </a:p>
        </p:txBody>
      </p:sp>
      <p:sp>
        <p:nvSpPr>
          <p:cNvPr id="26" name="CuadroTexto 25"/>
          <p:cNvSpPr txBox="1"/>
          <p:nvPr/>
        </p:nvSpPr>
        <p:spPr>
          <a:xfrm>
            <a:off x="28135" y="5994503"/>
            <a:ext cx="1066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i="1" dirty="0" smtClean="0"/>
              <a:t>Casos semana 40 – 49:</a:t>
            </a:r>
            <a:endParaRPr lang="es-MX" sz="1100" b="1" i="1" dirty="0"/>
          </a:p>
        </p:txBody>
      </p:sp>
      <p:sp>
        <p:nvSpPr>
          <p:cNvPr id="30" name="Flecha abajo 29"/>
          <p:cNvSpPr/>
          <p:nvPr/>
        </p:nvSpPr>
        <p:spPr>
          <a:xfrm>
            <a:off x="1273567" y="5678940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Flecha abajo 30"/>
          <p:cNvSpPr/>
          <p:nvPr/>
        </p:nvSpPr>
        <p:spPr>
          <a:xfrm>
            <a:off x="2621845" y="5678939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Flecha abajo 31"/>
          <p:cNvSpPr/>
          <p:nvPr/>
        </p:nvSpPr>
        <p:spPr>
          <a:xfrm>
            <a:off x="3924886" y="5678938"/>
            <a:ext cx="293217" cy="415945"/>
          </a:xfrm>
          <a:prstGeom prst="down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Flecha abajo 32"/>
          <p:cNvSpPr/>
          <p:nvPr/>
        </p:nvSpPr>
        <p:spPr>
          <a:xfrm>
            <a:off x="5264153" y="5678937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1" name="Gráfico 20"/>
          <p:cNvGraphicFramePr/>
          <p:nvPr>
            <p:extLst>
              <p:ext uri="{D42A27DB-BD31-4B8C-83A1-F6EECF244321}">
                <p14:modId xmlns:p14="http://schemas.microsoft.com/office/powerpoint/2010/main" val="1019541032"/>
              </p:ext>
            </p:extLst>
          </p:nvPr>
        </p:nvGraphicFramePr>
        <p:xfrm>
          <a:off x="7447773" y="2025595"/>
          <a:ext cx="4017112" cy="3403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CuadroTexto 26"/>
          <p:cNvSpPr txBox="1"/>
          <p:nvPr/>
        </p:nvSpPr>
        <p:spPr>
          <a:xfrm>
            <a:off x="7110821" y="2863645"/>
            <a:ext cx="3369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</a:t>
            </a:r>
          </a:p>
          <a:p>
            <a:r>
              <a:rPr lang="es-MX" dirty="0" smtClean="0"/>
              <a:t>A</a:t>
            </a:r>
          </a:p>
          <a:p>
            <a:r>
              <a:rPr lang="es-MX" dirty="0" smtClean="0"/>
              <a:t>S</a:t>
            </a:r>
          </a:p>
          <a:p>
            <a:r>
              <a:rPr lang="es-MX" dirty="0" smtClean="0"/>
              <a:t>O</a:t>
            </a:r>
          </a:p>
          <a:p>
            <a:r>
              <a:rPr lang="es-MX" dirty="0"/>
              <a:t>S</a:t>
            </a:r>
          </a:p>
        </p:txBody>
      </p:sp>
      <p:sp>
        <p:nvSpPr>
          <p:cNvPr id="28" name="CuadroTexto 27"/>
          <p:cNvSpPr txBox="1"/>
          <p:nvPr/>
        </p:nvSpPr>
        <p:spPr>
          <a:xfrm rot="16200000">
            <a:off x="8486721" y="3649052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sp>
        <p:nvSpPr>
          <p:cNvPr id="34" name="CuadroTexto 33"/>
          <p:cNvSpPr txBox="1"/>
          <p:nvPr/>
        </p:nvSpPr>
        <p:spPr>
          <a:xfrm rot="16200000">
            <a:off x="8114250" y="3648925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sp>
        <p:nvSpPr>
          <p:cNvPr id="35" name="CuadroTexto 34"/>
          <p:cNvSpPr txBox="1"/>
          <p:nvPr/>
        </p:nvSpPr>
        <p:spPr>
          <a:xfrm rot="16200000">
            <a:off x="8833131" y="3648925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sp>
        <p:nvSpPr>
          <p:cNvPr id="36" name="CuadroTexto 35"/>
          <p:cNvSpPr txBox="1"/>
          <p:nvPr/>
        </p:nvSpPr>
        <p:spPr>
          <a:xfrm rot="16200000">
            <a:off x="10145675" y="3648926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sp>
        <p:nvSpPr>
          <p:cNvPr id="38" name="CuadroTexto 37"/>
          <p:cNvSpPr txBox="1"/>
          <p:nvPr/>
        </p:nvSpPr>
        <p:spPr>
          <a:xfrm>
            <a:off x="28135" y="6527414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Epidemiológica/Reportes de Influenza.</a:t>
            </a:r>
          </a:p>
        </p:txBody>
      </p:sp>
    </p:spTree>
    <p:extLst>
      <p:ext uri="{BB962C8B-B14F-4D97-AF65-F5344CB8AC3E}">
        <p14:creationId xmlns:p14="http://schemas.microsoft.com/office/powerpoint/2010/main" val="138438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0908" y="125974"/>
            <a:ext cx="105156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Situación en SAN LUIS POTOSÍ:</a:t>
            </a:r>
            <a:endParaRPr lang="es-MX" sz="3600" b="1" i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6682150" y="1508202"/>
            <a:ext cx="503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Circulación de Virus de Influenza, </a:t>
            </a:r>
          </a:p>
          <a:p>
            <a:pPr algn="ctr"/>
            <a:r>
              <a:rPr lang="es-MX" b="1" i="1" dirty="0" smtClean="0"/>
              <a:t>semanas 40 – 49, 2018.</a:t>
            </a:r>
            <a:endParaRPr lang="es-MX" b="1" i="1" dirty="0"/>
          </a:p>
        </p:txBody>
      </p:sp>
      <p:sp>
        <p:nvSpPr>
          <p:cNvPr id="6" name="Flecha derecha 5"/>
          <p:cNvSpPr/>
          <p:nvPr/>
        </p:nvSpPr>
        <p:spPr>
          <a:xfrm>
            <a:off x="8943135" y="5598942"/>
            <a:ext cx="942536" cy="534572"/>
          </a:xfrm>
          <a:prstGeom prst="righ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H1N1</a:t>
            </a:r>
            <a:endParaRPr lang="es-MX" b="1" i="1" dirty="0"/>
          </a:p>
        </p:txBody>
      </p:sp>
      <p:sp>
        <p:nvSpPr>
          <p:cNvPr id="7" name="Flecha derecha 6"/>
          <p:cNvSpPr/>
          <p:nvPr/>
        </p:nvSpPr>
        <p:spPr>
          <a:xfrm>
            <a:off x="8943135" y="6285915"/>
            <a:ext cx="942536" cy="534572"/>
          </a:xfrm>
          <a:prstGeom prst="rightArrow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/>
              <a:t>B</a:t>
            </a:r>
          </a:p>
        </p:txBody>
      </p:sp>
      <p:sp>
        <p:nvSpPr>
          <p:cNvPr id="8" name="Flecha derecha 7"/>
          <p:cNvSpPr/>
          <p:nvPr/>
        </p:nvSpPr>
        <p:spPr>
          <a:xfrm>
            <a:off x="10926675" y="5566119"/>
            <a:ext cx="942536" cy="534572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A </a:t>
            </a:r>
            <a:endParaRPr lang="es-MX" b="1" i="1" dirty="0"/>
          </a:p>
        </p:txBody>
      </p:sp>
      <p:sp>
        <p:nvSpPr>
          <p:cNvPr id="9" name="Flecha derecha 8"/>
          <p:cNvSpPr/>
          <p:nvPr/>
        </p:nvSpPr>
        <p:spPr>
          <a:xfrm>
            <a:off x="10926675" y="6253092"/>
            <a:ext cx="942536" cy="534572"/>
          </a:xfrm>
          <a:prstGeom prst="right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i="1" dirty="0" smtClean="0"/>
              <a:t>H3N2</a:t>
            </a:r>
            <a:endParaRPr lang="es-MX" b="1" i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8080010" y="5683350"/>
            <a:ext cx="923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95.8%</a:t>
            </a:r>
            <a:endParaRPr lang="es-MX" b="1" i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8211619" y="6368535"/>
            <a:ext cx="801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4.2%</a:t>
            </a:r>
            <a:endParaRPr lang="es-MX" b="1" i="1" dirty="0"/>
          </a:p>
        </p:txBody>
      </p:sp>
      <p:graphicFrame>
        <p:nvGraphicFramePr>
          <p:cNvPr id="14" name="Grá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790972"/>
              </p:ext>
            </p:extLst>
          </p:nvPr>
        </p:nvGraphicFramePr>
        <p:xfrm>
          <a:off x="287141" y="2229396"/>
          <a:ext cx="6127727" cy="3541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CuadroTexto 14"/>
          <p:cNvSpPr txBox="1"/>
          <p:nvPr/>
        </p:nvSpPr>
        <p:spPr>
          <a:xfrm>
            <a:off x="28135" y="6527414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SINAVE/Plataforma de INFLUENZA, con corte a la semana epidemiológica No. 49.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6271" y="2883881"/>
            <a:ext cx="2590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1674054" y="5148775"/>
            <a:ext cx="3727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Semanas Epidemiológicas</a:t>
            </a:r>
            <a:endParaRPr lang="es-MX" b="1" i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56271" y="1505858"/>
            <a:ext cx="599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Comportamiento de Influenza en Temporada Estacional</a:t>
            </a:r>
          </a:p>
          <a:p>
            <a:pPr algn="ctr"/>
            <a:r>
              <a:rPr lang="es-MX" b="1" i="1" dirty="0" smtClean="0"/>
              <a:t>2015 – 2018*</a:t>
            </a:r>
            <a:endParaRPr lang="es-MX" b="1" i="1" dirty="0"/>
          </a:p>
        </p:txBody>
      </p:sp>
      <p:cxnSp>
        <p:nvCxnSpPr>
          <p:cNvPr id="20" name="Conector recto 19"/>
          <p:cNvCxnSpPr/>
          <p:nvPr/>
        </p:nvCxnSpPr>
        <p:spPr>
          <a:xfrm>
            <a:off x="2968284" y="2201260"/>
            <a:ext cx="0" cy="3060056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125416" y="6038614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1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2449119" y="6036709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1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741388" y="6036708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/>
              <a:t>32</a:t>
            </a:r>
            <a:endParaRPr lang="es-MX" sz="1400" dirty="0"/>
          </a:p>
        </p:txBody>
      </p:sp>
      <p:sp>
        <p:nvSpPr>
          <p:cNvPr id="25" name="CuadroTexto 24"/>
          <p:cNvSpPr txBox="1"/>
          <p:nvPr/>
        </p:nvSpPr>
        <p:spPr>
          <a:xfrm>
            <a:off x="5095434" y="6036707"/>
            <a:ext cx="6412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 smtClean="0"/>
              <a:t>24</a:t>
            </a:r>
            <a:endParaRPr lang="es-MX" sz="1400" b="1" dirty="0"/>
          </a:p>
        </p:txBody>
      </p:sp>
      <p:sp>
        <p:nvSpPr>
          <p:cNvPr id="26" name="CuadroTexto 25"/>
          <p:cNvSpPr txBox="1"/>
          <p:nvPr/>
        </p:nvSpPr>
        <p:spPr>
          <a:xfrm>
            <a:off x="28135" y="5994503"/>
            <a:ext cx="10455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100" b="1" i="1" dirty="0" smtClean="0"/>
              <a:t>Casos semana 40 – 49:</a:t>
            </a:r>
            <a:endParaRPr lang="es-MX" sz="1100" b="1" i="1" dirty="0"/>
          </a:p>
        </p:txBody>
      </p:sp>
      <p:sp>
        <p:nvSpPr>
          <p:cNvPr id="30" name="Flecha abajo 29"/>
          <p:cNvSpPr/>
          <p:nvPr/>
        </p:nvSpPr>
        <p:spPr>
          <a:xfrm>
            <a:off x="1273567" y="5678940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Flecha abajo 30"/>
          <p:cNvSpPr/>
          <p:nvPr/>
        </p:nvSpPr>
        <p:spPr>
          <a:xfrm>
            <a:off x="2621845" y="5678939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2" name="Flecha abajo 31"/>
          <p:cNvSpPr/>
          <p:nvPr/>
        </p:nvSpPr>
        <p:spPr>
          <a:xfrm>
            <a:off x="3924886" y="5678938"/>
            <a:ext cx="293217" cy="415945"/>
          </a:xfrm>
          <a:prstGeom prst="downArrow">
            <a:avLst/>
          </a:prstGeom>
          <a:solidFill>
            <a:srgbClr val="FF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Flecha abajo 32"/>
          <p:cNvSpPr/>
          <p:nvPr/>
        </p:nvSpPr>
        <p:spPr>
          <a:xfrm>
            <a:off x="5264153" y="5678937"/>
            <a:ext cx="293217" cy="415945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aphicFrame>
        <p:nvGraphicFramePr>
          <p:cNvPr id="21" name="Gráfico 20"/>
          <p:cNvGraphicFramePr/>
          <p:nvPr>
            <p:extLst>
              <p:ext uri="{D42A27DB-BD31-4B8C-83A1-F6EECF244321}">
                <p14:modId xmlns:p14="http://schemas.microsoft.com/office/powerpoint/2010/main" val="3047474973"/>
              </p:ext>
            </p:extLst>
          </p:nvPr>
        </p:nvGraphicFramePr>
        <p:xfrm>
          <a:off x="7447773" y="2025595"/>
          <a:ext cx="4017112" cy="3403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CuadroTexto 26"/>
          <p:cNvSpPr txBox="1"/>
          <p:nvPr/>
        </p:nvSpPr>
        <p:spPr>
          <a:xfrm>
            <a:off x="7110821" y="2863645"/>
            <a:ext cx="3369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</a:t>
            </a:r>
          </a:p>
          <a:p>
            <a:r>
              <a:rPr lang="es-MX" dirty="0" smtClean="0"/>
              <a:t>A</a:t>
            </a:r>
          </a:p>
          <a:p>
            <a:r>
              <a:rPr lang="es-MX" dirty="0" smtClean="0"/>
              <a:t>S</a:t>
            </a:r>
          </a:p>
          <a:p>
            <a:r>
              <a:rPr lang="es-MX" dirty="0" smtClean="0"/>
              <a:t>O</a:t>
            </a:r>
          </a:p>
          <a:p>
            <a:r>
              <a:rPr lang="es-MX" dirty="0"/>
              <a:t>S</a:t>
            </a:r>
          </a:p>
        </p:txBody>
      </p:sp>
      <p:sp>
        <p:nvSpPr>
          <p:cNvPr id="28" name="CuadroTexto 27"/>
          <p:cNvSpPr txBox="1"/>
          <p:nvPr/>
        </p:nvSpPr>
        <p:spPr>
          <a:xfrm rot="16200000">
            <a:off x="8424156" y="3648925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sp>
        <p:nvSpPr>
          <p:cNvPr id="34" name="CuadroTexto 33"/>
          <p:cNvSpPr txBox="1"/>
          <p:nvPr/>
        </p:nvSpPr>
        <p:spPr>
          <a:xfrm rot="16200000">
            <a:off x="8087204" y="3648927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sp>
        <p:nvSpPr>
          <p:cNvPr id="35" name="CuadroTexto 34"/>
          <p:cNvSpPr txBox="1"/>
          <p:nvPr/>
        </p:nvSpPr>
        <p:spPr>
          <a:xfrm rot="16200000">
            <a:off x="8778173" y="3648926"/>
            <a:ext cx="747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200" dirty="0" smtClean="0"/>
              <a:t>Sin casos</a:t>
            </a:r>
            <a:endParaRPr lang="es-MX" sz="1200" dirty="0"/>
          </a:p>
        </p:txBody>
      </p:sp>
      <p:pic>
        <p:nvPicPr>
          <p:cNvPr id="37" name="Imagen 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37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ítulo 1"/>
          <p:cNvSpPr txBox="1">
            <a:spLocks/>
          </p:cNvSpPr>
          <p:nvPr/>
        </p:nvSpPr>
        <p:spPr bwMode="auto">
          <a:xfrm>
            <a:off x="1524001" y="286033"/>
            <a:ext cx="10524564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>
                <a:latin typeface="+mj-lt"/>
              </a:rPr>
              <a:t>Distribución de Influenza según </a:t>
            </a:r>
            <a:r>
              <a:rPr lang="es-MX" altLang="es-MX" sz="3600" b="1" i="1" dirty="0" smtClean="0">
                <a:latin typeface="+mj-lt"/>
              </a:rPr>
              <a:t>Temporada Invernal</a:t>
            </a:r>
          </a:p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 smtClean="0">
                <a:latin typeface="+mj-lt"/>
              </a:rPr>
              <a:t>San Luis Potosí 2009 – 2018* </a:t>
            </a:r>
            <a:endParaRPr lang="es-MX" altLang="es-MX" sz="3600" b="1" i="1" dirty="0">
              <a:latin typeface="+mj-lt"/>
            </a:endParaRPr>
          </a:p>
        </p:txBody>
      </p:sp>
      <p:pic>
        <p:nvPicPr>
          <p:cNvPr id="853" name="Imagen 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3113527"/>
              </p:ext>
            </p:extLst>
          </p:nvPr>
        </p:nvGraphicFramePr>
        <p:xfrm>
          <a:off x="163782" y="2449902"/>
          <a:ext cx="5751681" cy="3131063"/>
        </p:xfrm>
        <a:graphic>
          <a:graphicData uri="http://schemas.openxmlformats.org/drawingml/2006/table">
            <a:tbl>
              <a:tblPr firstRow="1" firstCol="1" bandRow="1"/>
              <a:tblGrid>
                <a:gridCol w="117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Jornada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No Subtip.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AH1N1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AH3N2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– 2010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4,914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 – 2011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– 2012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– 2013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– 2014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 – 2015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–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2018* – 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50" name="CuadroTexto 849"/>
          <p:cNvSpPr txBox="1"/>
          <p:nvPr/>
        </p:nvSpPr>
        <p:spPr>
          <a:xfrm>
            <a:off x="1873133" y="1896034"/>
            <a:ext cx="2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856" name="CuadroTexto 855"/>
          <p:cNvSpPr txBox="1"/>
          <p:nvPr/>
        </p:nvSpPr>
        <p:spPr>
          <a:xfrm>
            <a:off x="8076717" y="1887070"/>
            <a:ext cx="2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Defunciones</a:t>
            </a:r>
            <a:endParaRPr lang="es-MX" b="1" i="1" dirty="0"/>
          </a:p>
        </p:txBody>
      </p:sp>
      <p:graphicFrame>
        <p:nvGraphicFramePr>
          <p:cNvPr id="854" name="Tabla 8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870907"/>
              </p:ext>
            </p:extLst>
          </p:nvPr>
        </p:nvGraphicFramePr>
        <p:xfrm>
          <a:off x="6306672" y="2449902"/>
          <a:ext cx="5741893" cy="3131063"/>
        </p:xfrm>
        <a:graphic>
          <a:graphicData uri="http://schemas.openxmlformats.org/drawingml/2006/table">
            <a:tbl>
              <a:tblPr firstRow="1" firstCol="1" bandRow="1"/>
              <a:tblGrid>
                <a:gridCol w="11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3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5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3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37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Jornada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No Subtip.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AH1N1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AH3N2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– 2010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 – 2011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– 2012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– 2013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– 2014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 – 2015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–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2018* – 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CuadroTexto 8"/>
          <p:cNvSpPr txBox="1"/>
          <p:nvPr/>
        </p:nvSpPr>
        <p:spPr>
          <a:xfrm>
            <a:off x="93579" y="6433926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Epidemiológica/Reportes de Influenza SE49.</a:t>
            </a:r>
          </a:p>
        </p:txBody>
      </p:sp>
    </p:spTree>
    <p:extLst>
      <p:ext uri="{BB962C8B-B14F-4D97-AF65-F5344CB8AC3E}">
        <p14:creationId xmlns:p14="http://schemas.microsoft.com/office/powerpoint/2010/main" val="172476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ítulo 1"/>
          <p:cNvSpPr txBox="1">
            <a:spLocks/>
          </p:cNvSpPr>
          <p:nvPr/>
        </p:nvSpPr>
        <p:spPr bwMode="auto">
          <a:xfrm>
            <a:off x="1524001" y="286033"/>
            <a:ext cx="10524564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>
                <a:latin typeface="+mj-lt"/>
              </a:rPr>
              <a:t>Distribución de Influenza según </a:t>
            </a:r>
            <a:r>
              <a:rPr lang="es-MX" altLang="es-MX" sz="3600" b="1" i="1" dirty="0" smtClean="0">
                <a:latin typeface="+mj-lt"/>
              </a:rPr>
              <a:t>Temporada Invernal</a:t>
            </a:r>
          </a:p>
          <a:p>
            <a:pPr algn="r">
              <a:spcBef>
                <a:spcPct val="0"/>
              </a:spcBef>
              <a:buNone/>
            </a:pPr>
            <a:r>
              <a:rPr lang="es-MX" altLang="es-MX" sz="3600" b="1" i="1" dirty="0" smtClean="0">
                <a:latin typeface="+mj-lt"/>
              </a:rPr>
              <a:t>San Luis Potosí 2009 – 2018* </a:t>
            </a:r>
            <a:endParaRPr lang="es-MX" altLang="es-MX" sz="3600" b="1" i="1" dirty="0">
              <a:latin typeface="+mj-lt"/>
            </a:endParaRPr>
          </a:p>
        </p:txBody>
      </p:sp>
      <p:pic>
        <p:nvPicPr>
          <p:cNvPr id="853" name="Imagen 8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406573"/>
              </p:ext>
            </p:extLst>
          </p:nvPr>
        </p:nvGraphicFramePr>
        <p:xfrm>
          <a:off x="163782" y="2449902"/>
          <a:ext cx="5751681" cy="3131063"/>
        </p:xfrm>
        <a:graphic>
          <a:graphicData uri="http://schemas.openxmlformats.org/drawingml/2006/table">
            <a:tbl>
              <a:tblPr firstRow="1" firstCol="1" bandRow="1"/>
              <a:tblGrid>
                <a:gridCol w="11702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89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4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52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52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Jornada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No Subtip.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AH1N1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AH3N2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– 2010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4,460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4,914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 – 2011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– 2012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– 2013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– 2014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 – 2015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–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2018* – 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50" name="CuadroTexto 849"/>
          <p:cNvSpPr txBox="1"/>
          <p:nvPr/>
        </p:nvSpPr>
        <p:spPr>
          <a:xfrm>
            <a:off x="1873133" y="1896034"/>
            <a:ext cx="2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Casos</a:t>
            </a:r>
            <a:endParaRPr lang="es-MX" b="1" i="1" dirty="0"/>
          </a:p>
        </p:txBody>
      </p:sp>
      <p:sp>
        <p:nvSpPr>
          <p:cNvPr id="856" name="CuadroTexto 855"/>
          <p:cNvSpPr txBox="1"/>
          <p:nvPr/>
        </p:nvSpPr>
        <p:spPr>
          <a:xfrm>
            <a:off x="8076717" y="1887070"/>
            <a:ext cx="2429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i="1" dirty="0" smtClean="0"/>
              <a:t>Defunciones</a:t>
            </a:r>
            <a:endParaRPr lang="es-MX" b="1" i="1" dirty="0"/>
          </a:p>
        </p:txBody>
      </p:sp>
      <p:graphicFrame>
        <p:nvGraphicFramePr>
          <p:cNvPr id="854" name="Tabla 853"/>
          <p:cNvGraphicFramePr>
            <a:graphicFrameLocks noGrp="1"/>
          </p:cNvGraphicFramePr>
          <p:nvPr>
            <p:extLst/>
          </p:nvPr>
        </p:nvGraphicFramePr>
        <p:xfrm>
          <a:off x="6306672" y="2449902"/>
          <a:ext cx="5741893" cy="3131063"/>
        </p:xfrm>
        <a:graphic>
          <a:graphicData uri="http://schemas.openxmlformats.org/drawingml/2006/table">
            <a:tbl>
              <a:tblPr firstRow="1" firstCol="1" bandRow="1"/>
              <a:tblGrid>
                <a:gridCol w="116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3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30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5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37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537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Jornada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No Subtip.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AH1N1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AH3N2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 – 2010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 – 2011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 – 2012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– 2013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– 2014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 – 2015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 – 2016</a:t>
                      </a:r>
                      <a:endParaRPr lang="es-MX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 –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 </a:t>
                      </a:r>
                      <a:r>
                        <a:rPr lang="es-MX" sz="16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2018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400" b="1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2018* – 2019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----</a:t>
                      </a:r>
                      <a:endParaRPr lang="es-MX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855" name="CuadroTexto 854"/>
          <p:cNvSpPr txBox="1"/>
          <p:nvPr/>
        </p:nvSpPr>
        <p:spPr>
          <a:xfrm>
            <a:off x="84342" y="6535270"/>
            <a:ext cx="6787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i="1" dirty="0" smtClean="0"/>
              <a:t>Fuente: Plataforma SINAVE.            *A la semana 49.</a:t>
            </a:r>
            <a:endParaRPr lang="es-MX" sz="1200" b="1" i="1" dirty="0"/>
          </a:p>
        </p:txBody>
      </p:sp>
    </p:spTree>
    <p:extLst>
      <p:ext uri="{BB962C8B-B14F-4D97-AF65-F5344CB8AC3E}">
        <p14:creationId xmlns:p14="http://schemas.microsoft.com/office/powerpoint/2010/main" val="27301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7602841"/>
              </p:ext>
            </p:extLst>
          </p:nvPr>
        </p:nvGraphicFramePr>
        <p:xfrm>
          <a:off x="7482637" y="1643836"/>
          <a:ext cx="3811587" cy="40022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09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78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5238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Entidad</a:t>
                      </a:r>
                      <a:r>
                        <a:rPr lang="es-MX" sz="140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Federativa</a:t>
                      </a:r>
                    </a:p>
                  </a:txBody>
                  <a:tcPr marL="68578" marR="68578" marT="34286" marB="3428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Casos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78" marR="68578" marT="34286" marB="34286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Defunciones</a:t>
                      </a:r>
                      <a:endParaRPr lang="es-MX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marL="68578" marR="68578" marT="34286" marB="34286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Veracruz</a:t>
                      </a: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Tamaulipas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San Luis Potosí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Hidalgo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Querétaro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Jalisco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Nuevo León</a:t>
                      </a: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Aguascalientes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Zacatecas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Coahuila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33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Guanajuato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999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Resto Entidades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713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99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México</a:t>
                      </a:r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936</a:t>
                      </a:r>
                    </a:p>
                  </a:txBody>
                  <a:tcPr marL="9525" marR="9525" marT="952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4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73" name="CuadroTexto 72"/>
          <p:cNvSpPr txBox="1"/>
          <p:nvPr/>
        </p:nvSpPr>
        <p:spPr>
          <a:xfrm>
            <a:off x="28135" y="6527414"/>
            <a:ext cx="10930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i="1" dirty="0" smtClean="0"/>
              <a:t>Fuente: SINAVE/DGE/Informes Semanales de Vigilancia Epidemiológica/Reporte de Influenza No. 49, 2018. </a:t>
            </a:r>
            <a:endParaRPr lang="es-MX" sz="1400" b="1" i="1" dirty="0"/>
          </a:p>
        </p:txBody>
      </p:sp>
      <p:sp>
        <p:nvSpPr>
          <p:cNvPr id="74" name="Título 1"/>
          <p:cNvSpPr>
            <a:spLocks noGrp="1"/>
          </p:cNvSpPr>
          <p:nvPr>
            <p:ph type="title"/>
          </p:nvPr>
        </p:nvSpPr>
        <p:spPr>
          <a:xfrm>
            <a:off x="657518" y="250638"/>
            <a:ext cx="11408165" cy="994172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es-MX" sz="3600" b="1" i="1" dirty="0" smtClean="0"/>
              <a:t>Influenza en San Luis Potosí y Entidades vecinas</a:t>
            </a:r>
            <a:br>
              <a:rPr lang="es-MX" sz="3600" b="1" i="1" dirty="0" smtClean="0"/>
            </a:br>
            <a:r>
              <a:rPr lang="es-MX" sz="3600" b="1" i="1" dirty="0" smtClean="0">
                <a:latin typeface="+mj-lt"/>
              </a:rPr>
              <a:t>Temporada</a:t>
            </a:r>
            <a:r>
              <a:rPr lang="es-MX" sz="3600" b="1" i="1" dirty="0" smtClean="0"/>
              <a:t> </a:t>
            </a:r>
            <a:r>
              <a:rPr lang="es-MX" sz="3600" b="1" i="1" dirty="0"/>
              <a:t>Invernal </a:t>
            </a:r>
            <a:r>
              <a:rPr lang="es-MX" sz="3600" b="1" i="1" dirty="0" smtClean="0"/>
              <a:t>2018– 2019.</a:t>
            </a:r>
            <a:endParaRPr lang="es-MX" sz="3600" b="1" i="1" dirty="0"/>
          </a:p>
        </p:txBody>
      </p:sp>
      <p:sp>
        <p:nvSpPr>
          <p:cNvPr id="5" name="Rectángulo 4"/>
          <p:cNvSpPr/>
          <p:nvPr/>
        </p:nvSpPr>
        <p:spPr>
          <a:xfrm>
            <a:off x="3787081" y="3768062"/>
            <a:ext cx="2036944" cy="297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0" name="81 Grupo"/>
          <p:cNvGrpSpPr/>
          <p:nvPr/>
        </p:nvGrpSpPr>
        <p:grpSpPr>
          <a:xfrm>
            <a:off x="1478778" y="935271"/>
            <a:ext cx="4317110" cy="3270971"/>
            <a:chOff x="468313" y="2205038"/>
            <a:chExt cx="5903912" cy="4392612"/>
          </a:xfrm>
          <a:solidFill>
            <a:schemeClr val="bg1"/>
          </a:solidFill>
        </p:grpSpPr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4896828" y="5798619"/>
              <a:ext cx="810888" cy="799031"/>
            </a:xfrm>
            <a:custGeom>
              <a:avLst/>
              <a:gdLst>
                <a:gd name="T0" fmla="*/ 25 w 350"/>
                <a:gd name="T1" fmla="*/ 101 h 387"/>
                <a:gd name="T2" fmla="*/ 39 w 350"/>
                <a:gd name="T3" fmla="*/ 90 h 387"/>
                <a:gd name="T4" fmla="*/ 44 w 350"/>
                <a:gd name="T5" fmla="*/ 84 h 387"/>
                <a:gd name="T6" fmla="*/ 55 w 350"/>
                <a:gd name="T7" fmla="*/ 52 h 387"/>
                <a:gd name="T8" fmla="*/ 59 w 350"/>
                <a:gd name="T9" fmla="*/ 46 h 387"/>
                <a:gd name="T10" fmla="*/ 65 w 350"/>
                <a:gd name="T11" fmla="*/ 14 h 387"/>
                <a:gd name="T12" fmla="*/ 73 w 350"/>
                <a:gd name="T13" fmla="*/ 3 h 387"/>
                <a:gd name="T14" fmla="*/ 90 w 350"/>
                <a:gd name="T15" fmla="*/ 13 h 387"/>
                <a:gd name="T16" fmla="*/ 93 w 350"/>
                <a:gd name="T17" fmla="*/ 29 h 387"/>
                <a:gd name="T18" fmla="*/ 99 w 350"/>
                <a:gd name="T19" fmla="*/ 54 h 387"/>
                <a:gd name="T20" fmla="*/ 114 w 350"/>
                <a:gd name="T21" fmla="*/ 58 h 387"/>
                <a:gd name="T22" fmla="*/ 126 w 350"/>
                <a:gd name="T23" fmla="*/ 68 h 387"/>
                <a:gd name="T24" fmla="*/ 154 w 350"/>
                <a:gd name="T25" fmla="*/ 28 h 387"/>
                <a:gd name="T26" fmla="*/ 158 w 350"/>
                <a:gd name="T27" fmla="*/ 23 h 387"/>
                <a:gd name="T28" fmla="*/ 168 w 350"/>
                <a:gd name="T29" fmla="*/ 15 h 387"/>
                <a:gd name="T30" fmla="*/ 175 w 350"/>
                <a:gd name="T31" fmla="*/ 13 h 387"/>
                <a:gd name="T32" fmla="*/ 178 w 350"/>
                <a:gd name="T33" fmla="*/ 3 h 387"/>
                <a:gd name="T34" fmla="*/ 185 w 350"/>
                <a:gd name="T35" fmla="*/ 5 h 387"/>
                <a:gd name="T36" fmla="*/ 193 w 350"/>
                <a:gd name="T37" fmla="*/ 8 h 387"/>
                <a:gd name="T38" fmla="*/ 199 w 350"/>
                <a:gd name="T39" fmla="*/ 8 h 387"/>
                <a:gd name="T40" fmla="*/ 203 w 350"/>
                <a:gd name="T41" fmla="*/ 16 h 387"/>
                <a:gd name="T42" fmla="*/ 213 w 350"/>
                <a:gd name="T43" fmla="*/ 25 h 387"/>
                <a:gd name="T44" fmla="*/ 218 w 350"/>
                <a:gd name="T45" fmla="*/ 38 h 387"/>
                <a:gd name="T46" fmla="*/ 218 w 350"/>
                <a:gd name="T47" fmla="*/ 51 h 387"/>
                <a:gd name="T48" fmla="*/ 233 w 350"/>
                <a:gd name="T49" fmla="*/ 57 h 387"/>
                <a:gd name="T50" fmla="*/ 241 w 350"/>
                <a:gd name="T51" fmla="*/ 61 h 387"/>
                <a:gd name="T52" fmla="*/ 243 w 350"/>
                <a:gd name="T53" fmla="*/ 65 h 387"/>
                <a:gd name="T54" fmla="*/ 239 w 350"/>
                <a:gd name="T55" fmla="*/ 72 h 387"/>
                <a:gd name="T56" fmla="*/ 276 w 350"/>
                <a:gd name="T57" fmla="*/ 102 h 387"/>
                <a:gd name="T58" fmla="*/ 319 w 350"/>
                <a:gd name="T59" fmla="*/ 136 h 387"/>
                <a:gd name="T60" fmla="*/ 346 w 350"/>
                <a:gd name="T61" fmla="*/ 159 h 387"/>
                <a:gd name="T62" fmla="*/ 227 w 350"/>
                <a:gd name="T63" fmla="*/ 214 h 387"/>
                <a:gd name="T64" fmla="*/ 191 w 350"/>
                <a:gd name="T65" fmla="*/ 285 h 387"/>
                <a:gd name="T66" fmla="*/ 184 w 350"/>
                <a:gd name="T67" fmla="*/ 292 h 387"/>
                <a:gd name="T68" fmla="*/ 188 w 350"/>
                <a:gd name="T69" fmla="*/ 307 h 387"/>
                <a:gd name="T70" fmla="*/ 196 w 350"/>
                <a:gd name="T71" fmla="*/ 321 h 387"/>
                <a:gd name="T72" fmla="*/ 189 w 350"/>
                <a:gd name="T73" fmla="*/ 345 h 387"/>
                <a:gd name="T74" fmla="*/ 191 w 350"/>
                <a:gd name="T75" fmla="*/ 376 h 387"/>
                <a:gd name="T76" fmla="*/ 181 w 350"/>
                <a:gd name="T77" fmla="*/ 385 h 387"/>
                <a:gd name="T78" fmla="*/ 180 w 350"/>
                <a:gd name="T79" fmla="*/ 384 h 387"/>
                <a:gd name="T80" fmla="*/ 147 w 350"/>
                <a:gd name="T81" fmla="*/ 344 h 387"/>
                <a:gd name="T82" fmla="*/ 143 w 350"/>
                <a:gd name="T83" fmla="*/ 340 h 387"/>
                <a:gd name="T84" fmla="*/ 135 w 350"/>
                <a:gd name="T85" fmla="*/ 328 h 387"/>
                <a:gd name="T86" fmla="*/ 124 w 350"/>
                <a:gd name="T87" fmla="*/ 316 h 387"/>
                <a:gd name="T88" fmla="*/ 120 w 350"/>
                <a:gd name="T89" fmla="*/ 310 h 387"/>
                <a:gd name="T90" fmla="*/ 113 w 350"/>
                <a:gd name="T91" fmla="*/ 306 h 387"/>
                <a:gd name="T92" fmla="*/ 111 w 350"/>
                <a:gd name="T93" fmla="*/ 305 h 387"/>
                <a:gd name="T94" fmla="*/ 106 w 350"/>
                <a:gd name="T95" fmla="*/ 300 h 387"/>
                <a:gd name="T96" fmla="*/ 91 w 350"/>
                <a:gd name="T97" fmla="*/ 284 h 387"/>
                <a:gd name="T98" fmla="*/ 73 w 350"/>
                <a:gd name="T99" fmla="*/ 267 h 387"/>
                <a:gd name="T100" fmla="*/ 55 w 350"/>
                <a:gd name="T101" fmla="*/ 251 h 387"/>
                <a:gd name="T102" fmla="*/ 44 w 350"/>
                <a:gd name="T103" fmla="*/ 242 h 387"/>
                <a:gd name="T104" fmla="*/ 34 w 350"/>
                <a:gd name="T105" fmla="*/ 234 h 387"/>
                <a:gd name="T106" fmla="*/ 23 w 350"/>
                <a:gd name="T107" fmla="*/ 230 h 387"/>
                <a:gd name="T108" fmla="*/ 19 w 350"/>
                <a:gd name="T109" fmla="*/ 225 h 387"/>
                <a:gd name="T110" fmla="*/ 6 w 350"/>
                <a:gd name="T111" fmla="*/ 223 h 387"/>
                <a:gd name="T112" fmla="*/ 0 w 350"/>
                <a:gd name="T113" fmla="*/ 182 h 38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50"/>
                <a:gd name="T172" fmla="*/ 0 h 387"/>
                <a:gd name="T173" fmla="*/ 350 w 350"/>
                <a:gd name="T174" fmla="*/ 387 h 38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50" h="387">
                  <a:moveTo>
                    <a:pt x="0" y="182"/>
                  </a:moveTo>
                  <a:lnTo>
                    <a:pt x="9" y="153"/>
                  </a:lnTo>
                  <a:lnTo>
                    <a:pt x="25" y="101"/>
                  </a:lnTo>
                  <a:lnTo>
                    <a:pt x="28" y="97"/>
                  </a:lnTo>
                  <a:lnTo>
                    <a:pt x="35" y="91"/>
                  </a:lnTo>
                  <a:lnTo>
                    <a:pt x="39" y="90"/>
                  </a:lnTo>
                  <a:lnTo>
                    <a:pt x="38" y="89"/>
                  </a:lnTo>
                  <a:lnTo>
                    <a:pt x="42" y="85"/>
                  </a:lnTo>
                  <a:lnTo>
                    <a:pt x="44" y="84"/>
                  </a:lnTo>
                  <a:lnTo>
                    <a:pt x="44" y="79"/>
                  </a:lnTo>
                  <a:lnTo>
                    <a:pt x="53" y="52"/>
                  </a:lnTo>
                  <a:lnTo>
                    <a:pt x="55" y="52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9" y="46"/>
                  </a:lnTo>
                  <a:lnTo>
                    <a:pt x="59" y="45"/>
                  </a:lnTo>
                  <a:lnTo>
                    <a:pt x="62" y="39"/>
                  </a:lnTo>
                  <a:lnTo>
                    <a:pt x="65" y="14"/>
                  </a:lnTo>
                  <a:lnTo>
                    <a:pt x="70" y="4"/>
                  </a:lnTo>
                  <a:lnTo>
                    <a:pt x="72" y="3"/>
                  </a:lnTo>
                  <a:lnTo>
                    <a:pt x="73" y="3"/>
                  </a:lnTo>
                  <a:lnTo>
                    <a:pt x="82" y="4"/>
                  </a:lnTo>
                  <a:lnTo>
                    <a:pt x="84" y="5"/>
                  </a:lnTo>
                  <a:lnTo>
                    <a:pt x="90" y="13"/>
                  </a:lnTo>
                  <a:lnTo>
                    <a:pt x="94" y="16"/>
                  </a:lnTo>
                  <a:lnTo>
                    <a:pt x="95" y="22"/>
                  </a:lnTo>
                  <a:lnTo>
                    <a:pt x="93" y="29"/>
                  </a:lnTo>
                  <a:lnTo>
                    <a:pt x="94" y="38"/>
                  </a:lnTo>
                  <a:lnTo>
                    <a:pt x="96" y="41"/>
                  </a:lnTo>
                  <a:lnTo>
                    <a:pt x="99" y="54"/>
                  </a:lnTo>
                  <a:lnTo>
                    <a:pt x="101" y="56"/>
                  </a:lnTo>
                  <a:lnTo>
                    <a:pt x="109" y="56"/>
                  </a:lnTo>
                  <a:lnTo>
                    <a:pt x="114" y="58"/>
                  </a:lnTo>
                  <a:lnTo>
                    <a:pt x="119" y="67"/>
                  </a:lnTo>
                  <a:lnTo>
                    <a:pt x="122" y="68"/>
                  </a:lnTo>
                  <a:lnTo>
                    <a:pt x="126" y="68"/>
                  </a:lnTo>
                  <a:lnTo>
                    <a:pt x="128" y="67"/>
                  </a:lnTo>
                  <a:lnTo>
                    <a:pt x="140" y="48"/>
                  </a:lnTo>
                  <a:lnTo>
                    <a:pt x="154" y="28"/>
                  </a:lnTo>
                  <a:lnTo>
                    <a:pt x="155" y="25"/>
                  </a:lnTo>
                  <a:lnTo>
                    <a:pt x="156" y="24"/>
                  </a:lnTo>
                  <a:lnTo>
                    <a:pt x="158" y="23"/>
                  </a:lnTo>
                  <a:lnTo>
                    <a:pt x="160" y="20"/>
                  </a:lnTo>
                  <a:lnTo>
                    <a:pt x="165" y="16"/>
                  </a:lnTo>
                  <a:lnTo>
                    <a:pt x="168" y="15"/>
                  </a:lnTo>
                  <a:lnTo>
                    <a:pt x="169" y="13"/>
                  </a:lnTo>
                  <a:lnTo>
                    <a:pt x="175" y="13"/>
                  </a:lnTo>
                  <a:lnTo>
                    <a:pt x="176" y="13"/>
                  </a:lnTo>
                  <a:lnTo>
                    <a:pt x="178" y="12"/>
                  </a:lnTo>
                  <a:lnTo>
                    <a:pt x="180" y="3"/>
                  </a:lnTo>
                  <a:lnTo>
                    <a:pt x="181" y="3"/>
                  </a:lnTo>
                  <a:lnTo>
                    <a:pt x="187" y="0"/>
                  </a:lnTo>
                  <a:lnTo>
                    <a:pt x="188" y="2"/>
                  </a:lnTo>
                  <a:lnTo>
                    <a:pt x="188" y="5"/>
                  </a:lnTo>
                  <a:lnTo>
                    <a:pt x="190" y="6"/>
                  </a:lnTo>
                  <a:lnTo>
                    <a:pt x="193" y="4"/>
                  </a:lnTo>
                  <a:lnTo>
                    <a:pt x="196" y="8"/>
                  </a:lnTo>
                  <a:lnTo>
                    <a:pt x="197" y="9"/>
                  </a:lnTo>
                  <a:lnTo>
                    <a:pt x="200" y="9"/>
                  </a:lnTo>
                  <a:lnTo>
                    <a:pt x="202" y="8"/>
                  </a:lnTo>
                  <a:lnTo>
                    <a:pt x="205" y="8"/>
                  </a:lnTo>
                  <a:lnTo>
                    <a:pt x="205" y="9"/>
                  </a:lnTo>
                  <a:lnTo>
                    <a:pt x="206" y="16"/>
                  </a:lnTo>
                  <a:lnTo>
                    <a:pt x="208" y="24"/>
                  </a:lnTo>
                  <a:lnTo>
                    <a:pt x="210" y="25"/>
                  </a:lnTo>
                  <a:lnTo>
                    <a:pt x="216" y="25"/>
                  </a:lnTo>
                  <a:lnTo>
                    <a:pt x="218" y="28"/>
                  </a:lnTo>
                  <a:lnTo>
                    <a:pt x="222" y="35"/>
                  </a:lnTo>
                  <a:lnTo>
                    <a:pt x="221" y="38"/>
                  </a:lnTo>
                  <a:lnTo>
                    <a:pt x="219" y="44"/>
                  </a:lnTo>
                  <a:lnTo>
                    <a:pt x="219" y="50"/>
                  </a:lnTo>
                  <a:lnTo>
                    <a:pt x="221" y="51"/>
                  </a:lnTo>
                  <a:lnTo>
                    <a:pt x="231" y="52"/>
                  </a:lnTo>
                  <a:lnTo>
                    <a:pt x="236" y="54"/>
                  </a:lnTo>
                  <a:lnTo>
                    <a:pt x="236" y="57"/>
                  </a:lnTo>
                  <a:lnTo>
                    <a:pt x="237" y="57"/>
                  </a:lnTo>
                  <a:lnTo>
                    <a:pt x="244" y="57"/>
                  </a:lnTo>
                  <a:lnTo>
                    <a:pt x="244" y="61"/>
                  </a:lnTo>
                  <a:lnTo>
                    <a:pt x="247" y="62"/>
                  </a:lnTo>
                  <a:lnTo>
                    <a:pt x="247" y="65"/>
                  </a:lnTo>
                  <a:lnTo>
                    <a:pt x="246" y="65"/>
                  </a:lnTo>
                  <a:lnTo>
                    <a:pt x="244" y="69"/>
                  </a:lnTo>
                  <a:lnTo>
                    <a:pt x="243" y="71"/>
                  </a:lnTo>
                  <a:lnTo>
                    <a:pt x="242" y="72"/>
                  </a:lnTo>
                  <a:lnTo>
                    <a:pt x="244" y="72"/>
                  </a:lnTo>
                  <a:lnTo>
                    <a:pt x="256" y="78"/>
                  </a:lnTo>
                  <a:lnTo>
                    <a:pt x="279" y="102"/>
                  </a:lnTo>
                  <a:lnTo>
                    <a:pt x="294" y="113"/>
                  </a:lnTo>
                  <a:lnTo>
                    <a:pt x="309" y="123"/>
                  </a:lnTo>
                  <a:lnTo>
                    <a:pt x="322" y="136"/>
                  </a:lnTo>
                  <a:lnTo>
                    <a:pt x="332" y="151"/>
                  </a:lnTo>
                  <a:lnTo>
                    <a:pt x="341" y="155"/>
                  </a:lnTo>
                  <a:lnTo>
                    <a:pt x="349" y="159"/>
                  </a:lnTo>
                  <a:lnTo>
                    <a:pt x="346" y="179"/>
                  </a:lnTo>
                  <a:lnTo>
                    <a:pt x="337" y="199"/>
                  </a:lnTo>
                  <a:lnTo>
                    <a:pt x="230" y="211"/>
                  </a:lnTo>
                  <a:lnTo>
                    <a:pt x="220" y="226"/>
                  </a:lnTo>
                  <a:lnTo>
                    <a:pt x="214" y="239"/>
                  </a:lnTo>
                  <a:lnTo>
                    <a:pt x="194" y="282"/>
                  </a:lnTo>
                  <a:lnTo>
                    <a:pt x="189" y="285"/>
                  </a:lnTo>
                  <a:lnTo>
                    <a:pt x="188" y="287"/>
                  </a:lnTo>
                  <a:lnTo>
                    <a:pt x="187" y="289"/>
                  </a:lnTo>
                  <a:lnTo>
                    <a:pt x="188" y="291"/>
                  </a:lnTo>
                  <a:lnTo>
                    <a:pt x="191" y="292"/>
                  </a:lnTo>
                  <a:lnTo>
                    <a:pt x="191" y="304"/>
                  </a:lnTo>
                  <a:lnTo>
                    <a:pt x="188" y="312"/>
                  </a:lnTo>
                  <a:lnTo>
                    <a:pt x="190" y="315"/>
                  </a:lnTo>
                  <a:lnTo>
                    <a:pt x="199" y="318"/>
                  </a:lnTo>
                  <a:lnTo>
                    <a:pt x="199" y="333"/>
                  </a:lnTo>
                  <a:lnTo>
                    <a:pt x="196" y="339"/>
                  </a:lnTo>
                  <a:lnTo>
                    <a:pt x="192" y="342"/>
                  </a:lnTo>
                  <a:lnTo>
                    <a:pt x="193" y="358"/>
                  </a:lnTo>
                  <a:lnTo>
                    <a:pt x="192" y="362"/>
                  </a:lnTo>
                  <a:lnTo>
                    <a:pt x="194" y="373"/>
                  </a:lnTo>
                  <a:lnTo>
                    <a:pt x="188" y="386"/>
                  </a:lnTo>
                  <a:lnTo>
                    <a:pt x="185" y="383"/>
                  </a:lnTo>
                  <a:lnTo>
                    <a:pt x="184" y="382"/>
                  </a:lnTo>
                  <a:lnTo>
                    <a:pt x="185" y="382"/>
                  </a:lnTo>
                  <a:lnTo>
                    <a:pt x="184" y="380"/>
                  </a:lnTo>
                  <a:lnTo>
                    <a:pt x="183" y="381"/>
                  </a:lnTo>
                  <a:lnTo>
                    <a:pt x="158" y="354"/>
                  </a:lnTo>
                  <a:lnTo>
                    <a:pt x="147" y="342"/>
                  </a:lnTo>
                  <a:lnTo>
                    <a:pt x="147" y="341"/>
                  </a:lnTo>
                  <a:lnTo>
                    <a:pt x="145" y="339"/>
                  </a:lnTo>
                  <a:lnTo>
                    <a:pt x="146" y="340"/>
                  </a:lnTo>
                  <a:lnTo>
                    <a:pt x="143" y="337"/>
                  </a:lnTo>
                  <a:lnTo>
                    <a:pt x="136" y="329"/>
                  </a:lnTo>
                  <a:lnTo>
                    <a:pt x="136" y="326"/>
                  </a:lnTo>
                  <a:lnTo>
                    <a:pt x="135" y="325"/>
                  </a:lnTo>
                  <a:lnTo>
                    <a:pt x="132" y="325"/>
                  </a:lnTo>
                  <a:lnTo>
                    <a:pt x="123" y="313"/>
                  </a:lnTo>
                  <a:lnTo>
                    <a:pt x="124" y="313"/>
                  </a:lnTo>
                  <a:lnTo>
                    <a:pt x="124" y="312"/>
                  </a:lnTo>
                  <a:lnTo>
                    <a:pt x="121" y="310"/>
                  </a:lnTo>
                  <a:lnTo>
                    <a:pt x="120" y="307"/>
                  </a:lnTo>
                  <a:lnTo>
                    <a:pt x="118" y="307"/>
                  </a:lnTo>
                  <a:lnTo>
                    <a:pt x="115" y="306"/>
                  </a:lnTo>
                  <a:lnTo>
                    <a:pt x="113" y="303"/>
                  </a:lnTo>
                  <a:lnTo>
                    <a:pt x="112" y="303"/>
                  </a:lnTo>
                  <a:lnTo>
                    <a:pt x="114" y="305"/>
                  </a:lnTo>
                  <a:lnTo>
                    <a:pt x="111" y="302"/>
                  </a:lnTo>
                  <a:lnTo>
                    <a:pt x="110" y="301"/>
                  </a:lnTo>
                  <a:lnTo>
                    <a:pt x="107" y="299"/>
                  </a:lnTo>
                  <a:lnTo>
                    <a:pt x="106" y="297"/>
                  </a:lnTo>
                  <a:lnTo>
                    <a:pt x="94" y="284"/>
                  </a:lnTo>
                  <a:lnTo>
                    <a:pt x="92" y="282"/>
                  </a:lnTo>
                  <a:lnTo>
                    <a:pt x="91" y="281"/>
                  </a:lnTo>
                  <a:lnTo>
                    <a:pt x="80" y="271"/>
                  </a:lnTo>
                  <a:lnTo>
                    <a:pt x="78" y="269"/>
                  </a:lnTo>
                  <a:lnTo>
                    <a:pt x="73" y="264"/>
                  </a:lnTo>
                  <a:lnTo>
                    <a:pt x="64" y="255"/>
                  </a:lnTo>
                  <a:lnTo>
                    <a:pt x="56" y="250"/>
                  </a:lnTo>
                  <a:lnTo>
                    <a:pt x="55" y="248"/>
                  </a:lnTo>
                  <a:lnTo>
                    <a:pt x="53" y="247"/>
                  </a:lnTo>
                  <a:lnTo>
                    <a:pt x="47" y="241"/>
                  </a:lnTo>
                  <a:lnTo>
                    <a:pt x="44" y="239"/>
                  </a:lnTo>
                  <a:lnTo>
                    <a:pt x="39" y="235"/>
                  </a:lnTo>
                  <a:lnTo>
                    <a:pt x="36" y="233"/>
                  </a:lnTo>
                  <a:lnTo>
                    <a:pt x="34" y="231"/>
                  </a:lnTo>
                  <a:lnTo>
                    <a:pt x="29" y="228"/>
                  </a:lnTo>
                  <a:lnTo>
                    <a:pt x="24" y="227"/>
                  </a:lnTo>
                  <a:lnTo>
                    <a:pt x="23" y="227"/>
                  </a:lnTo>
                  <a:lnTo>
                    <a:pt x="21" y="225"/>
                  </a:lnTo>
                  <a:lnTo>
                    <a:pt x="20" y="224"/>
                  </a:lnTo>
                  <a:lnTo>
                    <a:pt x="19" y="222"/>
                  </a:lnTo>
                  <a:lnTo>
                    <a:pt x="14" y="222"/>
                  </a:lnTo>
                  <a:lnTo>
                    <a:pt x="12" y="222"/>
                  </a:lnTo>
                  <a:lnTo>
                    <a:pt x="6" y="220"/>
                  </a:lnTo>
                  <a:lnTo>
                    <a:pt x="6" y="219"/>
                  </a:lnTo>
                  <a:lnTo>
                    <a:pt x="6" y="200"/>
                  </a:lnTo>
                  <a:lnTo>
                    <a:pt x="0" y="182"/>
                  </a:lnTo>
                </a:path>
              </a:pathLst>
            </a:custGeom>
            <a:solidFill>
              <a:srgbClr val="C0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3574779" y="4968697"/>
              <a:ext cx="315991" cy="389219"/>
            </a:xfrm>
            <a:custGeom>
              <a:avLst/>
              <a:gdLst>
                <a:gd name="T0" fmla="*/ 1 w 135"/>
                <a:gd name="T1" fmla="*/ 91 h 188"/>
                <a:gd name="T2" fmla="*/ 4 w 135"/>
                <a:gd name="T3" fmla="*/ 83 h 188"/>
                <a:gd name="T4" fmla="*/ 8 w 135"/>
                <a:gd name="T5" fmla="*/ 82 h 188"/>
                <a:gd name="T6" fmla="*/ 13 w 135"/>
                <a:gd name="T7" fmla="*/ 85 h 188"/>
                <a:gd name="T8" fmla="*/ 19 w 135"/>
                <a:gd name="T9" fmla="*/ 84 h 188"/>
                <a:gd name="T10" fmla="*/ 22 w 135"/>
                <a:gd name="T11" fmla="*/ 75 h 188"/>
                <a:gd name="T12" fmla="*/ 24 w 135"/>
                <a:gd name="T13" fmla="*/ 74 h 188"/>
                <a:gd name="T14" fmla="*/ 32 w 135"/>
                <a:gd name="T15" fmla="*/ 78 h 188"/>
                <a:gd name="T16" fmla="*/ 35 w 135"/>
                <a:gd name="T17" fmla="*/ 81 h 188"/>
                <a:gd name="T18" fmla="*/ 40 w 135"/>
                <a:gd name="T19" fmla="*/ 79 h 188"/>
                <a:gd name="T20" fmla="*/ 40 w 135"/>
                <a:gd name="T21" fmla="*/ 72 h 188"/>
                <a:gd name="T22" fmla="*/ 46 w 135"/>
                <a:gd name="T23" fmla="*/ 54 h 188"/>
                <a:gd name="T24" fmla="*/ 52 w 135"/>
                <a:gd name="T25" fmla="*/ 50 h 188"/>
                <a:gd name="T26" fmla="*/ 56 w 135"/>
                <a:gd name="T27" fmla="*/ 54 h 188"/>
                <a:gd name="T28" fmla="*/ 65 w 135"/>
                <a:gd name="T29" fmla="*/ 54 h 188"/>
                <a:gd name="T30" fmla="*/ 74 w 135"/>
                <a:gd name="T31" fmla="*/ 47 h 188"/>
                <a:gd name="T32" fmla="*/ 66 w 135"/>
                <a:gd name="T33" fmla="*/ 41 h 188"/>
                <a:gd name="T34" fmla="*/ 64 w 135"/>
                <a:gd name="T35" fmla="*/ 31 h 188"/>
                <a:gd name="T36" fmla="*/ 63 w 135"/>
                <a:gd name="T37" fmla="*/ 23 h 188"/>
                <a:gd name="T38" fmla="*/ 65 w 135"/>
                <a:gd name="T39" fmla="*/ 17 h 188"/>
                <a:gd name="T40" fmla="*/ 72 w 135"/>
                <a:gd name="T41" fmla="*/ 11 h 188"/>
                <a:gd name="T42" fmla="*/ 83 w 135"/>
                <a:gd name="T43" fmla="*/ 19 h 188"/>
                <a:gd name="T44" fmla="*/ 92 w 135"/>
                <a:gd name="T45" fmla="*/ 22 h 188"/>
                <a:gd name="T46" fmla="*/ 95 w 135"/>
                <a:gd name="T47" fmla="*/ 21 h 188"/>
                <a:gd name="T48" fmla="*/ 98 w 135"/>
                <a:gd name="T49" fmla="*/ 24 h 188"/>
                <a:gd name="T50" fmla="*/ 102 w 135"/>
                <a:gd name="T51" fmla="*/ 22 h 188"/>
                <a:gd name="T52" fmla="*/ 102 w 135"/>
                <a:gd name="T53" fmla="*/ 12 h 188"/>
                <a:gd name="T54" fmla="*/ 107 w 135"/>
                <a:gd name="T55" fmla="*/ 3 h 188"/>
                <a:gd name="T56" fmla="*/ 115 w 135"/>
                <a:gd name="T57" fmla="*/ 1 h 188"/>
                <a:gd name="T58" fmla="*/ 115 w 135"/>
                <a:gd name="T59" fmla="*/ 4 h 188"/>
                <a:gd name="T60" fmla="*/ 121 w 135"/>
                <a:gd name="T61" fmla="*/ 10 h 188"/>
                <a:gd name="T62" fmla="*/ 127 w 135"/>
                <a:gd name="T63" fmla="*/ 26 h 188"/>
                <a:gd name="T64" fmla="*/ 136 w 135"/>
                <a:gd name="T65" fmla="*/ 48 h 188"/>
                <a:gd name="T66" fmla="*/ 132 w 135"/>
                <a:gd name="T67" fmla="*/ 49 h 188"/>
                <a:gd name="T68" fmla="*/ 126 w 135"/>
                <a:gd name="T69" fmla="*/ 55 h 188"/>
                <a:gd name="T70" fmla="*/ 117 w 135"/>
                <a:gd name="T71" fmla="*/ 57 h 188"/>
                <a:gd name="T72" fmla="*/ 112 w 135"/>
                <a:gd name="T73" fmla="*/ 53 h 188"/>
                <a:gd name="T74" fmla="*/ 104 w 135"/>
                <a:gd name="T75" fmla="*/ 75 h 188"/>
                <a:gd name="T76" fmla="*/ 97 w 135"/>
                <a:gd name="T77" fmla="*/ 88 h 188"/>
                <a:gd name="T78" fmla="*/ 94 w 135"/>
                <a:gd name="T79" fmla="*/ 99 h 188"/>
                <a:gd name="T80" fmla="*/ 92 w 135"/>
                <a:gd name="T81" fmla="*/ 110 h 188"/>
                <a:gd name="T82" fmla="*/ 80 w 135"/>
                <a:gd name="T83" fmla="*/ 117 h 188"/>
                <a:gd name="T84" fmla="*/ 72 w 135"/>
                <a:gd name="T85" fmla="*/ 120 h 188"/>
                <a:gd name="T86" fmla="*/ 63 w 135"/>
                <a:gd name="T87" fmla="*/ 143 h 188"/>
                <a:gd name="T88" fmla="*/ 57 w 135"/>
                <a:gd name="T89" fmla="*/ 151 h 188"/>
                <a:gd name="T90" fmla="*/ 63 w 135"/>
                <a:gd name="T91" fmla="*/ 159 h 188"/>
                <a:gd name="T92" fmla="*/ 67 w 135"/>
                <a:gd name="T93" fmla="*/ 161 h 188"/>
                <a:gd name="T94" fmla="*/ 72 w 135"/>
                <a:gd name="T95" fmla="*/ 165 h 188"/>
                <a:gd name="T96" fmla="*/ 65 w 135"/>
                <a:gd name="T97" fmla="*/ 186 h 188"/>
                <a:gd name="T98" fmla="*/ 63 w 135"/>
                <a:gd name="T99" fmla="*/ 182 h 188"/>
                <a:gd name="T100" fmla="*/ 44 w 135"/>
                <a:gd name="T101" fmla="*/ 185 h 188"/>
                <a:gd name="T102" fmla="*/ 32 w 135"/>
                <a:gd name="T103" fmla="*/ 178 h 188"/>
                <a:gd name="T104" fmla="*/ 28 w 135"/>
                <a:gd name="T105" fmla="*/ 169 h 188"/>
                <a:gd name="T106" fmla="*/ 22 w 135"/>
                <a:gd name="T107" fmla="*/ 161 h 188"/>
                <a:gd name="T108" fmla="*/ 12 w 135"/>
                <a:gd name="T109" fmla="*/ 148 h 188"/>
                <a:gd name="T110" fmla="*/ 8 w 135"/>
                <a:gd name="T111" fmla="*/ 144 h 188"/>
                <a:gd name="T112" fmla="*/ 5 w 135"/>
                <a:gd name="T113" fmla="*/ 123 h 188"/>
                <a:gd name="T114" fmla="*/ 0 w 135"/>
                <a:gd name="T115" fmla="*/ 104 h 18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35"/>
                <a:gd name="T175" fmla="*/ 0 h 188"/>
                <a:gd name="T176" fmla="*/ 135 w 135"/>
                <a:gd name="T177" fmla="*/ 188 h 18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35" h="188">
                  <a:moveTo>
                    <a:pt x="0" y="101"/>
                  </a:moveTo>
                  <a:lnTo>
                    <a:pt x="1" y="91"/>
                  </a:lnTo>
                  <a:lnTo>
                    <a:pt x="3" y="89"/>
                  </a:lnTo>
                  <a:lnTo>
                    <a:pt x="4" y="83"/>
                  </a:lnTo>
                  <a:lnTo>
                    <a:pt x="6" y="82"/>
                  </a:lnTo>
                  <a:lnTo>
                    <a:pt x="8" y="82"/>
                  </a:lnTo>
                  <a:lnTo>
                    <a:pt x="10" y="82"/>
                  </a:lnTo>
                  <a:lnTo>
                    <a:pt x="13" y="85"/>
                  </a:lnTo>
                  <a:lnTo>
                    <a:pt x="18" y="85"/>
                  </a:lnTo>
                  <a:lnTo>
                    <a:pt x="19" y="84"/>
                  </a:lnTo>
                  <a:lnTo>
                    <a:pt x="20" y="82"/>
                  </a:lnTo>
                  <a:lnTo>
                    <a:pt x="22" y="75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8" y="75"/>
                  </a:lnTo>
                  <a:lnTo>
                    <a:pt x="32" y="78"/>
                  </a:lnTo>
                  <a:lnTo>
                    <a:pt x="33" y="79"/>
                  </a:lnTo>
                  <a:lnTo>
                    <a:pt x="35" y="81"/>
                  </a:lnTo>
                  <a:lnTo>
                    <a:pt x="36" y="81"/>
                  </a:lnTo>
                  <a:lnTo>
                    <a:pt x="40" y="79"/>
                  </a:lnTo>
                  <a:lnTo>
                    <a:pt x="40" y="76"/>
                  </a:lnTo>
                  <a:lnTo>
                    <a:pt x="40" y="72"/>
                  </a:lnTo>
                  <a:lnTo>
                    <a:pt x="42" y="66"/>
                  </a:lnTo>
                  <a:lnTo>
                    <a:pt x="46" y="54"/>
                  </a:lnTo>
                  <a:lnTo>
                    <a:pt x="47" y="51"/>
                  </a:lnTo>
                  <a:lnTo>
                    <a:pt x="52" y="50"/>
                  </a:lnTo>
                  <a:lnTo>
                    <a:pt x="53" y="52"/>
                  </a:lnTo>
                  <a:lnTo>
                    <a:pt x="56" y="54"/>
                  </a:lnTo>
                  <a:lnTo>
                    <a:pt x="59" y="57"/>
                  </a:lnTo>
                  <a:lnTo>
                    <a:pt x="65" y="54"/>
                  </a:lnTo>
                  <a:lnTo>
                    <a:pt x="66" y="51"/>
                  </a:lnTo>
                  <a:lnTo>
                    <a:pt x="71" y="47"/>
                  </a:lnTo>
                  <a:lnTo>
                    <a:pt x="71" y="41"/>
                  </a:lnTo>
                  <a:lnTo>
                    <a:pt x="66" y="41"/>
                  </a:lnTo>
                  <a:lnTo>
                    <a:pt x="65" y="38"/>
                  </a:lnTo>
                  <a:lnTo>
                    <a:pt x="64" y="31"/>
                  </a:lnTo>
                  <a:lnTo>
                    <a:pt x="63" y="30"/>
                  </a:lnTo>
                  <a:lnTo>
                    <a:pt x="63" y="23"/>
                  </a:lnTo>
                  <a:lnTo>
                    <a:pt x="65" y="20"/>
                  </a:lnTo>
                  <a:lnTo>
                    <a:pt x="65" y="17"/>
                  </a:lnTo>
                  <a:lnTo>
                    <a:pt x="67" y="12"/>
                  </a:lnTo>
                  <a:lnTo>
                    <a:pt x="69" y="11"/>
                  </a:lnTo>
                  <a:lnTo>
                    <a:pt x="75" y="14"/>
                  </a:lnTo>
                  <a:lnTo>
                    <a:pt x="80" y="19"/>
                  </a:lnTo>
                  <a:lnTo>
                    <a:pt x="86" y="23"/>
                  </a:lnTo>
                  <a:lnTo>
                    <a:pt x="89" y="22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5" y="22"/>
                  </a:lnTo>
                  <a:lnTo>
                    <a:pt x="95" y="24"/>
                  </a:lnTo>
                  <a:lnTo>
                    <a:pt x="98" y="24"/>
                  </a:lnTo>
                  <a:lnTo>
                    <a:pt x="99" y="22"/>
                  </a:lnTo>
                  <a:lnTo>
                    <a:pt x="100" y="14"/>
                  </a:lnTo>
                  <a:lnTo>
                    <a:pt x="99" y="12"/>
                  </a:lnTo>
                  <a:lnTo>
                    <a:pt x="100" y="9"/>
                  </a:lnTo>
                  <a:lnTo>
                    <a:pt x="104" y="3"/>
                  </a:lnTo>
                  <a:lnTo>
                    <a:pt x="107" y="0"/>
                  </a:lnTo>
                  <a:lnTo>
                    <a:pt x="112" y="1"/>
                  </a:lnTo>
                  <a:lnTo>
                    <a:pt x="111" y="3"/>
                  </a:lnTo>
                  <a:lnTo>
                    <a:pt x="112" y="4"/>
                  </a:lnTo>
                  <a:lnTo>
                    <a:pt x="117" y="1"/>
                  </a:lnTo>
                  <a:lnTo>
                    <a:pt x="118" y="10"/>
                  </a:lnTo>
                  <a:lnTo>
                    <a:pt x="119" y="12"/>
                  </a:lnTo>
                  <a:lnTo>
                    <a:pt x="124" y="26"/>
                  </a:lnTo>
                  <a:lnTo>
                    <a:pt x="134" y="46"/>
                  </a:lnTo>
                  <a:lnTo>
                    <a:pt x="133" y="48"/>
                  </a:lnTo>
                  <a:lnTo>
                    <a:pt x="130" y="50"/>
                  </a:lnTo>
                  <a:lnTo>
                    <a:pt x="129" y="49"/>
                  </a:lnTo>
                  <a:lnTo>
                    <a:pt x="126" y="50"/>
                  </a:lnTo>
                  <a:lnTo>
                    <a:pt x="123" y="55"/>
                  </a:lnTo>
                  <a:lnTo>
                    <a:pt x="120" y="57"/>
                  </a:lnTo>
                  <a:lnTo>
                    <a:pt x="114" y="57"/>
                  </a:lnTo>
                  <a:lnTo>
                    <a:pt x="110" y="53"/>
                  </a:lnTo>
                  <a:lnTo>
                    <a:pt x="109" y="53"/>
                  </a:lnTo>
                  <a:lnTo>
                    <a:pt x="108" y="60"/>
                  </a:lnTo>
                  <a:lnTo>
                    <a:pt x="101" y="75"/>
                  </a:lnTo>
                  <a:lnTo>
                    <a:pt x="95" y="86"/>
                  </a:lnTo>
                  <a:lnTo>
                    <a:pt x="94" y="88"/>
                  </a:lnTo>
                  <a:lnTo>
                    <a:pt x="91" y="93"/>
                  </a:lnTo>
                  <a:lnTo>
                    <a:pt x="91" y="96"/>
                  </a:lnTo>
                  <a:lnTo>
                    <a:pt x="92" y="104"/>
                  </a:lnTo>
                  <a:lnTo>
                    <a:pt x="89" y="107"/>
                  </a:lnTo>
                  <a:lnTo>
                    <a:pt x="82" y="110"/>
                  </a:lnTo>
                  <a:lnTo>
                    <a:pt x="77" y="114"/>
                  </a:lnTo>
                  <a:lnTo>
                    <a:pt x="72" y="117"/>
                  </a:lnTo>
                  <a:lnTo>
                    <a:pt x="69" y="117"/>
                  </a:lnTo>
                  <a:lnTo>
                    <a:pt x="64" y="118"/>
                  </a:lnTo>
                  <a:lnTo>
                    <a:pt x="63" y="140"/>
                  </a:lnTo>
                  <a:lnTo>
                    <a:pt x="61" y="143"/>
                  </a:lnTo>
                  <a:lnTo>
                    <a:pt x="57" y="148"/>
                  </a:lnTo>
                  <a:lnTo>
                    <a:pt x="57" y="151"/>
                  </a:lnTo>
                  <a:lnTo>
                    <a:pt x="63" y="156"/>
                  </a:lnTo>
                  <a:lnTo>
                    <a:pt x="66" y="158"/>
                  </a:lnTo>
                  <a:lnTo>
                    <a:pt x="67" y="158"/>
                  </a:lnTo>
                  <a:lnTo>
                    <a:pt x="67" y="160"/>
                  </a:lnTo>
                  <a:lnTo>
                    <a:pt x="69" y="162"/>
                  </a:lnTo>
                  <a:lnTo>
                    <a:pt x="66" y="184"/>
                  </a:lnTo>
                  <a:lnTo>
                    <a:pt x="65" y="183"/>
                  </a:lnTo>
                  <a:lnTo>
                    <a:pt x="63" y="180"/>
                  </a:lnTo>
                  <a:lnTo>
                    <a:pt x="63" y="179"/>
                  </a:lnTo>
                  <a:lnTo>
                    <a:pt x="64" y="187"/>
                  </a:lnTo>
                  <a:lnTo>
                    <a:pt x="44" y="182"/>
                  </a:lnTo>
                  <a:lnTo>
                    <a:pt x="41" y="180"/>
                  </a:lnTo>
                  <a:lnTo>
                    <a:pt x="32" y="175"/>
                  </a:lnTo>
                  <a:lnTo>
                    <a:pt x="29" y="171"/>
                  </a:lnTo>
                  <a:lnTo>
                    <a:pt x="28" y="166"/>
                  </a:lnTo>
                  <a:lnTo>
                    <a:pt x="23" y="161"/>
                  </a:lnTo>
                  <a:lnTo>
                    <a:pt x="22" y="158"/>
                  </a:lnTo>
                  <a:lnTo>
                    <a:pt x="14" y="151"/>
                  </a:lnTo>
                  <a:lnTo>
                    <a:pt x="12" y="145"/>
                  </a:lnTo>
                  <a:lnTo>
                    <a:pt x="10" y="145"/>
                  </a:lnTo>
                  <a:lnTo>
                    <a:pt x="8" y="141"/>
                  </a:lnTo>
                  <a:lnTo>
                    <a:pt x="8" y="122"/>
                  </a:lnTo>
                  <a:lnTo>
                    <a:pt x="5" y="120"/>
                  </a:lnTo>
                  <a:lnTo>
                    <a:pt x="1" y="110"/>
                  </a:lnTo>
                  <a:lnTo>
                    <a:pt x="0" y="101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3" name="Freeform 12"/>
            <p:cNvSpPr>
              <a:spLocks/>
            </p:cNvSpPr>
            <p:nvPr/>
          </p:nvSpPr>
          <p:spPr bwMode="auto">
            <a:xfrm>
              <a:off x="3089176" y="4779236"/>
              <a:ext cx="234669" cy="201817"/>
            </a:xfrm>
            <a:custGeom>
              <a:avLst/>
              <a:gdLst>
                <a:gd name="T0" fmla="*/ 0 w 101"/>
                <a:gd name="T1" fmla="*/ 63 h 98"/>
                <a:gd name="T2" fmla="*/ 1 w 101"/>
                <a:gd name="T3" fmla="*/ 55 h 98"/>
                <a:gd name="T4" fmla="*/ 5 w 101"/>
                <a:gd name="T5" fmla="*/ 47 h 98"/>
                <a:gd name="T6" fmla="*/ 11 w 101"/>
                <a:gd name="T7" fmla="*/ 42 h 98"/>
                <a:gd name="T8" fmla="*/ 21 w 101"/>
                <a:gd name="T9" fmla="*/ 35 h 98"/>
                <a:gd name="T10" fmla="*/ 25 w 101"/>
                <a:gd name="T11" fmla="*/ 32 h 98"/>
                <a:gd name="T12" fmla="*/ 27 w 101"/>
                <a:gd name="T13" fmla="*/ 28 h 98"/>
                <a:gd name="T14" fmla="*/ 33 w 101"/>
                <a:gd name="T15" fmla="*/ 21 h 98"/>
                <a:gd name="T16" fmla="*/ 35 w 101"/>
                <a:gd name="T17" fmla="*/ 22 h 98"/>
                <a:gd name="T18" fmla="*/ 37 w 101"/>
                <a:gd name="T19" fmla="*/ 22 h 98"/>
                <a:gd name="T20" fmla="*/ 42 w 101"/>
                <a:gd name="T21" fmla="*/ 18 h 98"/>
                <a:gd name="T22" fmla="*/ 46 w 101"/>
                <a:gd name="T23" fmla="*/ 14 h 98"/>
                <a:gd name="T24" fmla="*/ 49 w 101"/>
                <a:gd name="T25" fmla="*/ 13 h 98"/>
                <a:gd name="T26" fmla="*/ 53 w 101"/>
                <a:gd name="T27" fmla="*/ 13 h 98"/>
                <a:gd name="T28" fmla="*/ 54 w 101"/>
                <a:gd name="T29" fmla="*/ 11 h 98"/>
                <a:gd name="T30" fmla="*/ 56 w 101"/>
                <a:gd name="T31" fmla="*/ 9 h 98"/>
                <a:gd name="T32" fmla="*/ 60 w 101"/>
                <a:gd name="T33" fmla="*/ 2 h 98"/>
                <a:gd name="T34" fmla="*/ 63 w 101"/>
                <a:gd name="T35" fmla="*/ 0 h 98"/>
                <a:gd name="T36" fmla="*/ 64 w 101"/>
                <a:gd name="T37" fmla="*/ 1 h 98"/>
                <a:gd name="T38" fmla="*/ 69 w 101"/>
                <a:gd name="T39" fmla="*/ 9 h 98"/>
                <a:gd name="T40" fmla="*/ 78 w 101"/>
                <a:gd name="T41" fmla="*/ 13 h 98"/>
                <a:gd name="T42" fmla="*/ 77 w 101"/>
                <a:gd name="T43" fmla="*/ 17 h 98"/>
                <a:gd name="T44" fmla="*/ 79 w 101"/>
                <a:gd name="T45" fmla="*/ 20 h 98"/>
                <a:gd name="T46" fmla="*/ 82 w 101"/>
                <a:gd name="T47" fmla="*/ 24 h 98"/>
                <a:gd name="T48" fmla="*/ 86 w 101"/>
                <a:gd name="T49" fmla="*/ 30 h 98"/>
                <a:gd name="T50" fmla="*/ 88 w 101"/>
                <a:gd name="T51" fmla="*/ 35 h 98"/>
                <a:gd name="T52" fmla="*/ 87 w 101"/>
                <a:gd name="T53" fmla="*/ 40 h 98"/>
                <a:gd name="T54" fmla="*/ 88 w 101"/>
                <a:gd name="T55" fmla="*/ 44 h 98"/>
                <a:gd name="T56" fmla="*/ 92 w 101"/>
                <a:gd name="T57" fmla="*/ 46 h 98"/>
                <a:gd name="T58" fmla="*/ 96 w 101"/>
                <a:gd name="T59" fmla="*/ 51 h 98"/>
                <a:gd name="T60" fmla="*/ 100 w 101"/>
                <a:gd name="T61" fmla="*/ 53 h 98"/>
                <a:gd name="T62" fmla="*/ 98 w 101"/>
                <a:gd name="T63" fmla="*/ 56 h 98"/>
                <a:gd name="T64" fmla="*/ 98 w 101"/>
                <a:gd name="T65" fmla="*/ 61 h 98"/>
                <a:gd name="T66" fmla="*/ 92 w 101"/>
                <a:gd name="T67" fmla="*/ 66 h 98"/>
                <a:gd name="T68" fmla="*/ 82 w 101"/>
                <a:gd name="T69" fmla="*/ 70 h 98"/>
                <a:gd name="T70" fmla="*/ 82 w 101"/>
                <a:gd name="T71" fmla="*/ 74 h 98"/>
                <a:gd name="T72" fmla="*/ 80 w 101"/>
                <a:gd name="T73" fmla="*/ 76 h 98"/>
                <a:gd name="T74" fmla="*/ 66 w 101"/>
                <a:gd name="T75" fmla="*/ 92 h 98"/>
                <a:gd name="T76" fmla="*/ 53 w 101"/>
                <a:gd name="T77" fmla="*/ 91 h 98"/>
                <a:gd name="T78" fmla="*/ 48 w 101"/>
                <a:gd name="T79" fmla="*/ 88 h 98"/>
                <a:gd name="T80" fmla="*/ 35 w 101"/>
                <a:gd name="T81" fmla="*/ 82 h 98"/>
                <a:gd name="T82" fmla="*/ 29 w 101"/>
                <a:gd name="T83" fmla="*/ 80 h 98"/>
                <a:gd name="T84" fmla="*/ 23 w 101"/>
                <a:gd name="T85" fmla="*/ 80 h 98"/>
                <a:gd name="T86" fmla="*/ 19 w 101"/>
                <a:gd name="T87" fmla="*/ 82 h 98"/>
                <a:gd name="T88" fmla="*/ 16 w 101"/>
                <a:gd name="T89" fmla="*/ 92 h 98"/>
                <a:gd name="T90" fmla="*/ 16 w 101"/>
                <a:gd name="T91" fmla="*/ 97 h 98"/>
                <a:gd name="T92" fmla="*/ 11 w 101"/>
                <a:gd name="T93" fmla="*/ 94 h 98"/>
                <a:gd name="T94" fmla="*/ 3 w 101"/>
                <a:gd name="T95" fmla="*/ 85 h 98"/>
                <a:gd name="T96" fmla="*/ 0 w 101"/>
                <a:gd name="T97" fmla="*/ 79 h 98"/>
                <a:gd name="T98" fmla="*/ 0 w 101"/>
                <a:gd name="T99" fmla="*/ 63 h 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01"/>
                <a:gd name="T151" fmla="*/ 0 h 98"/>
                <a:gd name="T152" fmla="*/ 101 w 101"/>
                <a:gd name="T153" fmla="*/ 98 h 9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01" h="98">
                  <a:moveTo>
                    <a:pt x="0" y="63"/>
                  </a:moveTo>
                  <a:lnTo>
                    <a:pt x="1" y="55"/>
                  </a:lnTo>
                  <a:lnTo>
                    <a:pt x="5" y="47"/>
                  </a:lnTo>
                  <a:lnTo>
                    <a:pt x="11" y="42"/>
                  </a:lnTo>
                  <a:lnTo>
                    <a:pt x="21" y="35"/>
                  </a:lnTo>
                  <a:lnTo>
                    <a:pt x="25" y="32"/>
                  </a:lnTo>
                  <a:lnTo>
                    <a:pt x="27" y="28"/>
                  </a:lnTo>
                  <a:lnTo>
                    <a:pt x="33" y="21"/>
                  </a:lnTo>
                  <a:lnTo>
                    <a:pt x="35" y="22"/>
                  </a:lnTo>
                  <a:lnTo>
                    <a:pt x="37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49" y="13"/>
                  </a:lnTo>
                  <a:lnTo>
                    <a:pt x="53" y="13"/>
                  </a:lnTo>
                  <a:lnTo>
                    <a:pt x="54" y="11"/>
                  </a:lnTo>
                  <a:lnTo>
                    <a:pt x="56" y="9"/>
                  </a:lnTo>
                  <a:lnTo>
                    <a:pt x="60" y="2"/>
                  </a:lnTo>
                  <a:lnTo>
                    <a:pt x="63" y="0"/>
                  </a:lnTo>
                  <a:lnTo>
                    <a:pt x="64" y="1"/>
                  </a:lnTo>
                  <a:lnTo>
                    <a:pt x="69" y="9"/>
                  </a:lnTo>
                  <a:lnTo>
                    <a:pt x="78" y="13"/>
                  </a:lnTo>
                  <a:lnTo>
                    <a:pt x="77" y="17"/>
                  </a:lnTo>
                  <a:lnTo>
                    <a:pt x="79" y="20"/>
                  </a:lnTo>
                  <a:lnTo>
                    <a:pt x="82" y="24"/>
                  </a:lnTo>
                  <a:lnTo>
                    <a:pt x="86" y="30"/>
                  </a:lnTo>
                  <a:lnTo>
                    <a:pt x="88" y="35"/>
                  </a:lnTo>
                  <a:lnTo>
                    <a:pt x="87" y="40"/>
                  </a:lnTo>
                  <a:lnTo>
                    <a:pt x="88" y="44"/>
                  </a:lnTo>
                  <a:lnTo>
                    <a:pt x="92" y="46"/>
                  </a:lnTo>
                  <a:lnTo>
                    <a:pt x="96" y="51"/>
                  </a:lnTo>
                  <a:lnTo>
                    <a:pt x="100" y="53"/>
                  </a:lnTo>
                  <a:lnTo>
                    <a:pt x="98" y="56"/>
                  </a:lnTo>
                  <a:lnTo>
                    <a:pt x="98" y="61"/>
                  </a:lnTo>
                  <a:lnTo>
                    <a:pt x="92" y="66"/>
                  </a:lnTo>
                  <a:lnTo>
                    <a:pt x="82" y="70"/>
                  </a:lnTo>
                  <a:lnTo>
                    <a:pt x="82" y="74"/>
                  </a:lnTo>
                  <a:lnTo>
                    <a:pt x="80" y="76"/>
                  </a:lnTo>
                  <a:lnTo>
                    <a:pt x="66" y="92"/>
                  </a:lnTo>
                  <a:lnTo>
                    <a:pt x="53" y="91"/>
                  </a:lnTo>
                  <a:lnTo>
                    <a:pt x="48" y="88"/>
                  </a:lnTo>
                  <a:lnTo>
                    <a:pt x="35" y="82"/>
                  </a:lnTo>
                  <a:lnTo>
                    <a:pt x="29" y="80"/>
                  </a:lnTo>
                  <a:lnTo>
                    <a:pt x="23" y="80"/>
                  </a:lnTo>
                  <a:lnTo>
                    <a:pt x="19" y="82"/>
                  </a:lnTo>
                  <a:lnTo>
                    <a:pt x="16" y="92"/>
                  </a:lnTo>
                  <a:lnTo>
                    <a:pt x="16" y="97"/>
                  </a:lnTo>
                  <a:lnTo>
                    <a:pt x="11" y="94"/>
                  </a:lnTo>
                  <a:lnTo>
                    <a:pt x="3" y="85"/>
                  </a:lnTo>
                  <a:lnTo>
                    <a:pt x="0" y="79"/>
                  </a:lnTo>
                  <a:lnTo>
                    <a:pt x="0" y="6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3823389" y="5460884"/>
              <a:ext cx="76674" cy="117383"/>
            </a:xfrm>
            <a:custGeom>
              <a:avLst/>
              <a:gdLst>
                <a:gd name="T0" fmla="*/ 0 w 33"/>
                <a:gd name="T1" fmla="*/ 33 h 57"/>
                <a:gd name="T2" fmla="*/ 1 w 33"/>
                <a:gd name="T3" fmla="*/ 30 h 57"/>
                <a:gd name="T4" fmla="*/ 2 w 33"/>
                <a:gd name="T5" fmla="*/ 29 h 57"/>
                <a:gd name="T6" fmla="*/ 2 w 33"/>
                <a:gd name="T7" fmla="*/ 27 h 57"/>
                <a:gd name="T8" fmla="*/ 3 w 33"/>
                <a:gd name="T9" fmla="*/ 27 h 57"/>
                <a:gd name="T10" fmla="*/ 7 w 33"/>
                <a:gd name="T11" fmla="*/ 23 h 57"/>
                <a:gd name="T12" fmla="*/ 7 w 33"/>
                <a:gd name="T13" fmla="*/ 21 h 57"/>
                <a:gd name="T14" fmla="*/ 8 w 33"/>
                <a:gd name="T15" fmla="*/ 21 h 57"/>
                <a:gd name="T16" fmla="*/ 8 w 33"/>
                <a:gd name="T17" fmla="*/ 20 h 57"/>
                <a:gd name="T18" fmla="*/ 9 w 33"/>
                <a:gd name="T19" fmla="*/ 18 h 57"/>
                <a:gd name="T20" fmla="*/ 9 w 33"/>
                <a:gd name="T21" fmla="*/ 17 h 57"/>
                <a:gd name="T22" fmla="*/ 10 w 33"/>
                <a:gd name="T23" fmla="*/ 16 h 57"/>
                <a:gd name="T24" fmla="*/ 10 w 33"/>
                <a:gd name="T25" fmla="*/ 14 h 57"/>
                <a:gd name="T26" fmla="*/ 10 w 33"/>
                <a:gd name="T27" fmla="*/ 13 h 57"/>
                <a:gd name="T28" fmla="*/ 10 w 33"/>
                <a:gd name="T29" fmla="*/ 10 h 57"/>
                <a:gd name="T30" fmla="*/ 12 w 33"/>
                <a:gd name="T31" fmla="*/ 9 h 57"/>
                <a:gd name="T32" fmla="*/ 13 w 33"/>
                <a:gd name="T33" fmla="*/ 9 h 57"/>
                <a:gd name="T34" fmla="*/ 14 w 33"/>
                <a:gd name="T35" fmla="*/ 8 h 57"/>
                <a:gd name="T36" fmla="*/ 14 w 33"/>
                <a:gd name="T37" fmla="*/ 7 h 57"/>
                <a:gd name="T38" fmla="*/ 15 w 33"/>
                <a:gd name="T39" fmla="*/ 6 h 57"/>
                <a:gd name="T40" fmla="*/ 15 w 33"/>
                <a:gd name="T41" fmla="*/ 5 h 57"/>
                <a:gd name="T42" fmla="*/ 17 w 33"/>
                <a:gd name="T43" fmla="*/ 1 h 57"/>
                <a:gd name="T44" fmla="*/ 18 w 33"/>
                <a:gd name="T45" fmla="*/ 0 h 57"/>
                <a:gd name="T46" fmla="*/ 18 w 33"/>
                <a:gd name="T47" fmla="*/ 3 h 57"/>
                <a:gd name="T48" fmla="*/ 17 w 33"/>
                <a:gd name="T49" fmla="*/ 4 h 57"/>
                <a:gd name="T50" fmla="*/ 17 w 33"/>
                <a:gd name="T51" fmla="*/ 6 h 57"/>
                <a:gd name="T52" fmla="*/ 17 w 33"/>
                <a:gd name="T53" fmla="*/ 8 h 57"/>
                <a:gd name="T54" fmla="*/ 19 w 33"/>
                <a:gd name="T55" fmla="*/ 8 h 57"/>
                <a:gd name="T56" fmla="*/ 20 w 33"/>
                <a:gd name="T57" fmla="*/ 8 h 57"/>
                <a:gd name="T58" fmla="*/ 22 w 33"/>
                <a:gd name="T59" fmla="*/ 8 h 57"/>
                <a:gd name="T60" fmla="*/ 22 w 33"/>
                <a:gd name="T61" fmla="*/ 10 h 57"/>
                <a:gd name="T62" fmla="*/ 23 w 33"/>
                <a:gd name="T63" fmla="*/ 13 h 57"/>
                <a:gd name="T64" fmla="*/ 22 w 33"/>
                <a:gd name="T65" fmla="*/ 17 h 57"/>
                <a:gd name="T66" fmla="*/ 23 w 33"/>
                <a:gd name="T67" fmla="*/ 19 h 57"/>
                <a:gd name="T68" fmla="*/ 29 w 33"/>
                <a:gd name="T69" fmla="*/ 25 h 57"/>
                <a:gd name="T70" fmla="*/ 30 w 33"/>
                <a:gd name="T71" fmla="*/ 28 h 57"/>
                <a:gd name="T72" fmla="*/ 30 w 33"/>
                <a:gd name="T73" fmla="*/ 36 h 57"/>
                <a:gd name="T74" fmla="*/ 32 w 33"/>
                <a:gd name="T75" fmla="*/ 38 h 57"/>
                <a:gd name="T76" fmla="*/ 32 w 33"/>
                <a:gd name="T77" fmla="*/ 39 h 57"/>
                <a:gd name="T78" fmla="*/ 30 w 33"/>
                <a:gd name="T79" fmla="*/ 41 h 57"/>
                <a:gd name="T80" fmla="*/ 30 w 33"/>
                <a:gd name="T81" fmla="*/ 44 h 57"/>
                <a:gd name="T82" fmla="*/ 31 w 33"/>
                <a:gd name="T83" fmla="*/ 45 h 57"/>
                <a:gd name="T84" fmla="*/ 31 w 33"/>
                <a:gd name="T85" fmla="*/ 48 h 57"/>
                <a:gd name="T86" fmla="*/ 28 w 33"/>
                <a:gd name="T87" fmla="*/ 50 h 57"/>
                <a:gd name="T88" fmla="*/ 23 w 33"/>
                <a:gd name="T89" fmla="*/ 55 h 57"/>
                <a:gd name="T90" fmla="*/ 21 w 33"/>
                <a:gd name="T91" fmla="*/ 56 h 57"/>
                <a:gd name="T92" fmla="*/ 19 w 33"/>
                <a:gd name="T93" fmla="*/ 55 h 57"/>
                <a:gd name="T94" fmla="*/ 17 w 33"/>
                <a:gd name="T95" fmla="*/ 54 h 57"/>
                <a:gd name="T96" fmla="*/ 16 w 33"/>
                <a:gd name="T97" fmla="*/ 53 h 57"/>
                <a:gd name="T98" fmla="*/ 10 w 33"/>
                <a:gd name="T99" fmla="*/ 53 h 57"/>
                <a:gd name="T100" fmla="*/ 7 w 33"/>
                <a:gd name="T101" fmla="*/ 51 h 57"/>
                <a:gd name="T102" fmla="*/ 6 w 33"/>
                <a:gd name="T103" fmla="*/ 51 h 57"/>
                <a:gd name="T104" fmla="*/ 5 w 33"/>
                <a:gd name="T105" fmla="*/ 48 h 57"/>
                <a:gd name="T106" fmla="*/ 5 w 33"/>
                <a:gd name="T107" fmla="*/ 47 h 57"/>
                <a:gd name="T108" fmla="*/ 5 w 33"/>
                <a:gd name="T109" fmla="*/ 44 h 57"/>
                <a:gd name="T110" fmla="*/ 5 w 33"/>
                <a:gd name="T111" fmla="*/ 43 h 57"/>
                <a:gd name="T112" fmla="*/ 5 w 33"/>
                <a:gd name="T113" fmla="*/ 41 h 57"/>
                <a:gd name="T114" fmla="*/ 4 w 33"/>
                <a:gd name="T115" fmla="*/ 41 h 57"/>
                <a:gd name="T116" fmla="*/ 2 w 33"/>
                <a:gd name="T117" fmla="*/ 40 h 57"/>
                <a:gd name="T118" fmla="*/ 1 w 33"/>
                <a:gd name="T119" fmla="*/ 37 h 57"/>
                <a:gd name="T120" fmla="*/ 0 w 33"/>
                <a:gd name="T121" fmla="*/ 33 h 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3"/>
                <a:gd name="T184" fmla="*/ 0 h 57"/>
                <a:gd name="T185" fmla="*/ 33 w 33"/>
                <a:gd name="T186" fmla="*/ 57 h 5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3" h="57">
                  <a:moveTo>
                    <a:pt x="0" y="33"/>
                  </a:moveTo>
                  <a:lnTo>
                    <a:pt x="1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3" y="27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0" y="13"/>
                  </a:lnTo>
                  <a:lnTo>
                    <a:pt x="10" y="10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7" y="1"/>
                  </a:lnTo>
                  <a:lnTo>
                    <a:pt x="18" y="0"/>
                  </a:lnTo>
                  <a:lnTo>
                    <a:pt x="18" y="3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2" y="8"/>
                  </a:lnTo>
                  <a:lnTo>
                    <a:pt x="22" y="10"/>
                  </a:lnTo>
                  <a:lnTo>
                    <a:pt x="23" y="13"/>
                  </a:lnTo>
                  <a:lnTo>
                    <a:pt x="22" y="17"/>
                  </a:lnTo>
                  <a:lnTo>
                    <a:pt x="23" y="19"/>
                  </a:lnTo>
                  <a:lnTo>
                    <a:pt x="29" y="25"/>
                  </a:lnTo>
                  <a:lnTo>
                    <a:pt x="30" y="28"/>
                  </a:lnTo>
                  <a:lnTo>
                    <a:pt x="30" y="36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0" y="41"/>
                  </a:lnTo>
                  <a:lnTo>
                    <a:pt x="30" y="44"/>
                  </a:lnTo>
                  <a:lnTo>
                    <a:pt x="31" y="45"/>
                  </a:lnTo>
                  <a:lnTo>
                    <a:pt x="31" y="48"/>
                  </a:lnTo>
                  <a:lnTo>
                    <a:pt x="28" y="50"/>
                  </a:lnTo>
                  <a:lnTo>
                    <a:pt x="23" y="55"/>
                  </a:lnTo>
                  <a:lnTo>
                    <a:pt x="21" y="56"/>
                  </a:lnTo>
                  <a:lnTo>
                    <a:pt x="19" y="55"/>
                  </a:lnTo>
                  <a:lnTo>
                    <a:pt x="17" y="54"/>
                  </a:lnTo>
                  <a:lnTo>
                    <a:pt x="16" y="53"/>
                  </a:lnTo>
                  <a:lnTo>
                    <a:pt x="10" y="53"/>
                  </a:lnTo>
                  <a:lnTo>
                    <a:pt x="7" y="51"/>
                  </a:lnTo>
                  <a:lnTo>
                    <a:pt x="6" y="51"/>
                  </a:lnTo>
                  <a:lnTo>
                    <a:pt x="5" y="48"/>
                  </a:lnTo>
                  <a:lnTo>
                    <a:pt x="5" y="47"/>
                  </a:lnTo>
                  <a:lnTo>
                    <a:pt x="5" y="44"/>
                  </a:lnTo>
                  <a:lnTo>
                    <a:pt x="5" y="43"/>
                  </a:lnTo>
                  <a:lnTo>
                    <a:pt x="5" y="41"/>
                  </a:lnTo>
                  <a:lnTo>
                    <a:pt x="4" y="41"/>
                  </a:lnTo>
                  <a:lnTo>
                    <a:pt x="2" y="40"/>
                  </a:lnTo>
                  <a:lnTo>
                    <a:pt x="1" y="37"/>
                  </a:lnTo>
                  <a:lnTo>
                    <a:pt x="0" y="33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3272729" y="5631811"/>
              <a:ext cx="771389" cy="566324"/>
            </a:xfrm>
            <a:custGeom>
              <a:avLst/>
              <a:gdLst>
                <a:gd name="T0" fmla="*/ 11 w 332"/>
                <a:gd name="T1" fmla="*/ 72 h 276"/>
                <a:gd name="T2" fmla="*/ 19 w 332"/>
                <a:gd name="T3" fmla="*/ 69 h 276"/>
                <a:gd name="T4" fmla="*/ 24 w 332"/>
                <a:gd name="T5" fmla="*/ 52 h 276"/>
                <a:gd name="T6" fmla="*/ 35 w 332"/>
                <a:gd name="T7" fmla="*/ 26 h 276"/>
                <a:gd name="T8" fmla="*/ 49 w 332"/>
                <a:gd name="T9" fmla="*/ 33 h 276"/>
                <a:gd name="T10" fmla="*/ 57 w 332"/>
                <a:gd name="T11" fmla="*/ 43 h 276"/>
                <a:gd name="T12" fmla="*/ 72 w 332"/>
                <a:gd name="T13" fmla="*/ 41 h 276"/>
                <a:gd name="T14" fmla="*/ 103 w 332"/>
                <a:gd name="T15" fmla="*/ 47 h 276"/>
                <a:gd name="T16" fmla="*/ 111 w 332"/>
                <a:gd name="T17" fmla="*/ 53 h 276"/>
                <a:gd name="T18" fmla="*/ 120 w 332"/>
                <a:gd name="T19" fmla="*/ 54 h 276"/>
                <a:gd name="T20" fmla="*/ 133 w 332"/>
                <a:gd name="T21" fmla="*/ 58 h 276"/>
                <a:gd name="T22" fmla="*/ 126 w 332"/>
                <a:gd name="T23" fmla="*/ 38 h 276"/>
                <a:gd name="T24" fmla="*/ 124 w 332"/>
                <a:gd name="T25" fmla="*/ 25 h 276"/>
                <a:gd name="T26" fmla="*/ 122 w 332"/>
                <a:gd name="T27" fmla="*/ 17 h 276"/>
                <a:gd name="T28" fmla="*/ 124 w 332"/>
                <a:gd name="T29" fmla="*/ 4 h 276"/>
                <a:gd name="T30" fmla="*/ 130 w 332"/>
                <a:gd name="T31" fmla="*/ 9 h 276"/>
                <a:gd name="T32" fmla="*/ 139 w 332"/>
                <a:gd name="T33" fmla="*/ 5 h 276"/>
                <a:gd name="T34" fmla="*/ 145 w 332"/>
                <a:gd name="T35" fmla="*/ 4 h 276"/>
                <a:gd name="T36" fmla="*/ 156 w 332"/>
                <a:gd name="T37" fmla="*/ 17 h 276"/>
                <a:gd name="T38" fmla="*/ 153 w 332"/>
                <a:gd name="T39" fmla="*/ 30 h 276"/>
                <a:gd name="T40" fmla="*/ 148 w 332"/>
                <a:gd name="T41" fmla="*/ 41 h 276"/>
                <a:gd name="T42" fmla="*/ 158 w 332"/>
                <a:gd name="T43" fmla="*/ 42 h 276"/>
                <a:gd name="T44" fmla="*/ 170 w 332"/>
                <a:gd name="T45" fmla="*/ 40 h 276"/>
                <a:gd name="T46" fmla="*/ 187 w 332"/>
                <a:gd name="T47" fmla="*/ 28 h 276"/>
                <a:gd name="T48" fmla="*/ 195 w 332"/>
                <a:gd name="T49" fmla="*/ 24 h 276"/>
                <a:gd name="T50" fmla="*/ 202 w 332"/>
                <a:gd name="T51" fmla="*/ 21 h 276"/>
                <a:gd name="T52" fmla="*/ 208 w 332"/>
                <a:gd name="T53" fmla="*/ 6 h 276"/>
                <a:gd name="T54" fmla="*/ 215 w 332"/>
                <a:gd name="T55" fmla="*/ 11 h 276"/>
                <a:gd name="T56" fmla="*/ 226 w 332"/>
                <a:gd name="T57" fmla="*/ 38 h 276"/>
                <a:gd name="T58" fmla="*/ 241 w 332"/>
                <a:gd name="T59" fmla="*/ 33 h 276"/>
                <a:gd name="T60" fmla="*/ 250 w 332"/>
                <a:gd name="T61" fmla="*/ 49 h 276"/>
                <a:gd name="T62" fmla="*/ 263 w 332"/>
                <a:gd name="T63" fmla="*/ 64 h 276"/>
                <a:gd name="T64" fmla="*/ 275 w 332"/>
                <a:gd name="T65" fmla="*/ 77 h 276"/>
                <a:gd name="T66" fmla="*/ 290 w 332"/>
                <a:gd name="T67" fmla="*/ 91 h 276"/>
                <a:gd name="T68" fmla="*/ 304 w 332"/>
                <a:gd name="T69" fmla="*/ 106 h 276"/>
                <a:gd name="T70" fmla="*/ 306 w 332"/>
                <a:gd name="T71" fmla="*/ 143 h 276"/>
                <a:gd name="T72" fmla="*/ 319 w 332"/>
                <a:gd name="T73" fmla="*/ 192 h 276"/>
                <a:gd name="T74" fmla="*/ 331 w 332"/>
                <a:gd name="T75" fmla="*/ 205 h 276"/>
                <a:gd name="T76" fmla="*/ 322 w 332"/>
                <a:gd name="T77" fmla="*/ 230 h 276"/>
                <a:gd name="T78" fmla="*/ 313 w 332"/>
                <a:gd name="T79" fmla="*/ 236 h 276"/>
                <a:gd name="T80" fmla="*/ 307 w 332"/>
                <a:gd name="T81" fmla="*/ 254 h 276"/>
                <a:gd name="T82" fmla="*/ 297 w 332"/>
                <a:gd name="T83" fmla="*/ 266 h 276"/>
                <a:gd name="T84" fmla="*/ 287 w 332"/>
                <a:gd name="T85" fmla="*/ 265 h 276"/>
                <a:gd name="T86" fmla="*/ 281 w 332"/>
                <a:gd name="T87" fmla="*/ 254 h 276"/>
                <a:gd name="T88" fmla="*/ 273 w 332"/>
                <a:gd name="T89" fmla="*/ 255 h 276"/>
                <a:gd name="T90" fmla="*/ 260 w 332"/>
                <a:gd name="T91" fmla="*/ 250 h 276"/>
                <a:gd name="T92" fmla="*/ 231 w 332"/>
                <a:gd name="T93" fmla="*/ 244 h 276"/>
                <a:gd name="T94" fmla="*/ 207 w 332"/>
                <a:gd name="T95" fmla="*/ 239 h 276"/>
                <a:gd name="T96" fmla="*/ 184 w 332"/>
                <a:gd name="T97" fmla="*/ 228 h 276"/>
                <a:gd name="T98" fmla="*/ 177 w 332"/>
                <a:gd name="T99" fmla="*/ 222 h 276"/>
                <a:gd name="T100" fmla="*/ 161 w 332"/>
                <a:gd name="T101" fmla="*/ 211 h 276"/>
                <a:gd name="T102" fmla="*/ 131 w 332"/>
                <a:gd name="T103" fmla="*/ 197 h 276"/>
                <a:gd name="T104" fmla="*/ 95 w 332"/>
                <a:gd name="T105" fmla="*/ 181 h 276"/>
                <a:gd name="T106" fmla="*/ 76 w 332"/>
                <a:gd name="T107" fmla="*/ 172 h 276"/>
                <a:gd name="T108" fmla="*/ 64 w 332"/>
                <a:gd name="T109" fmla="*/ 158 h 276"/>
                <a:gd name="T110" fmla="*/ 38 w 332"/>
                <a:gd name="T111" fmla="*/ 142 h 276"/>
                <a:gd name="T112" fmla="*/ 38 w 332"/>
                <a:gd name="T113" fmla="*/ 140 h 276"/>
                <a:gd name="T114" fmla="*/ 32 w 332"/>
                <a:gd name="T115" fmla="*/ 135 h 276"/>
                <a:gd name="T116" fmla="*/ 29 w 332"/>
                <a:gd name="T117" fmla="*/ 132 h 276"/>
                <a:gd name="T118" fmla="*/ 25 w 332"/>
                <a:gd name="T119" fmla="*/ 132 h 276"/>
                <a:gd name="T120" fmla="*/ 16 w 332"/>
                <a:gd name="T121" fmla="*/ 118 h 276"/>
                <a:gd name="T122" fmla="*/ 8 w 332"/>
                <a:gd name="T123" fmla="*/ 105 h 2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32"/>
                <a:gd name="T187" fmla="*/ 0 h 276"/>
                <a:gd name="T188" fmla="*/ 332 w 332"/>
                <a:gd name="T189" fmla="*/ 276 h 27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32" h="276">
                  <a:moveTo>
                    <a:pt x="0" y="95"/>
                  </a:moveTo>
                  <a:lnTo>
                    <a:pt x="2" y="87"/>
                  </a:lnTo>
                  <a:lnTo>
                    <a:pt x="2" y="72"/>
                  </a:lnTo>
                  <a:lnTo>
                    <a:pt x="8" y="69"/>
                  </a:lnTo>
                  <a:lnTo>
                    <a:pt x="11" y="72"/>
                  </a:lnTo>
                  <a:lnTo>
                    <a:pt x="13" y="71"/>
                  </a:lnTo>
                  <a:lnTo>
                    <a:pt x="12" y="69"/>
                  </a:lnTo>
                  <a:lnTo>
                    <a:pt x="13" y="69"/>
                  </a:lnTo>
                  <a:lnTo>
                    <a:pt x="16" y="71"/>
                  </a:lnTo>
                  <a:lnTo>
                    <a:pt x="19" y="69"/>
                  </a:lnTo>
                  <a:lnTo>
                    <a:pt x="19" y="67"/>
                  </a:lnTo>
                  <a:lnTo>
                    <a:pt x="23" y="66"/>
                  </a:lnTo>
                  <a:lnTo>
                    <a:pt x="24" y="64"/>
                  </a:lnTo>
                  <a:lnTo>
                    <a:pt x="24" y="60"/>
                  </a:lnTo>
                  <a:lnTo>
                    <a:pt x="24" y="52"/>
                  </a:lnTo>
                  <a:lnTo>
                    <a:pt x="22" y="49"/>
                  </a:lnTo>
                  <a:lnTo>
                    <a:pt x="22" y="36"/>
                  </a:lnTo>
                  <a:lnTo>
                    <a:pt x="24" y="31"/>
                  </a:lnTo>
                  <a:lnTo>
                    <a:pt x="32" y="26"/>
                  </a:lnTo>
                  <a:lnTo>
                    <a:pt x="35" y="26"/>
                  </a:lnTo>
                  <a:lnTo>
                    <a:pt x="37" y="27"/>
                  </a:lnTo>
                  <a:lnTo>
                    <a:pt x="39" y="29"/>
                  </a:lnTo>
                  <a:lnTo>
                    <a:pt x="45" y="28"/>
                  </a:lnTo>
                  <a:lnTo>
                    <a:pt x="47" y="30"/>
                  </a:lnTo>
                  <a:lnTo>
                    <a:pt x="49" y="33"/>
                  </a:lnTo>
                  <a:lnTo>
                    <a:pt x="49" y="35"/>
                  </a:lnTo>
                  <a:lnTo>
                    <a:pt x="53" y="41"/>
                  </a:lnTo>
                  <a:lnTo>
                    <a:pt x="55" y="42"/>
                  </a:lnTo>
                  <a:lnTo>
                    <a:pt x="56" y="42"/>
                  </a:lnTo>
                  <a:lnTo>
                    <a:pt x="57" y="43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9" y="43"/>
                  </a:lnTo>
                  <a:lnTo>
                    <a:pt x="72" y="41"/>
                  </a:lnTo>
                  <a:lnTo>
                    <a:pt x="83" y="41"/>
                  </a:lnTo>
                  <a:lnTo>
                    <a:pt x="88" y="43"/>
                  </a:lnTo>
                  <a:lnTo>
                    <a:pt x="96" y="46"/>
                  </a:lnTo>
                  <a:lnTo>
                    <a:pt x="101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7" y="47"/>
                  </a:lnTo>
                  <a:lnTo>
                    <a:pt x="106" y="51"/>
                  </a:lnTo>
                  <a:lnTo>
                    <a:pt x="111" y="54"/>
                  </a:lnTo>
                  <a:lnTo>
                    <a:pt x="111" y="53"/>
                  </a:lnTo>
                  <a:lnTo>
                    <a:pt x="112" y="52"/>
                  </a:lnTo>
                  <a:lnTo>
                    <a:pt x="114" y="53"/>
                  </a:lnTo>
                  <a:lnTo>
                    <a:pt x="115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4" y="55"/>
                  </a:lnTo>
                  <a:lnTo>
                    <a:pt x="124" y="60"/>
                  </a:lnTo>
                  <a:lnTo>
                    <a:pt x="124" y="61"/>
                  </a:lnTo>
                  <a:lnTo>
                    <a:pt x="128" y="61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5"/>
                  </a:lnTo>
                  <a:lnTo>
                    <a:pt x="131" y="54"/>
                  </a:lnTo>
                  <a:lnTo>
                    <a:pt x="128" y="50"/>
                  </a:lnTo>
                  <a:lnTo>
                    <a:pt x="126" y="38"/>
                  </a:lnTo>
                  <a:lnTo>
                    <a:pt x="126" y="35"/>
                  </a:lnTo>
                  <a:lnTo>
                    <a:pt x="125" y="32"/>
                  </a:lnTo>
                  <a:lnTo>
                    <a:pt x="125" y="28"/>
                  </a:lnTo>
                  <a:lnTo>
                    <a:pt x="124" y="27"/>
                  </a:lnTo>
                  <a:lnTo>
                    <a:pt x="124" y="25"/>
                  </a:lnTo>
                  <a:lnTo>
                    <a:pt x="124" y="24"/>
                  </a:lnTo>
                  <a:lnTo>
                    <a:pt x="124" y="22"/>
                  </a:lnTo>
                  <a:lnTo>
                    <a:pt x="122" y="21"/>
                  </a:lnTo>
                  <a:lnTo>
                    <a:pt x="122" y="19"/>
                  </a:lnTo>
                  <a:lnTo>
                    <a:pt x="122" y="17"/>
                  </a:lnTo>
                  <a:lnTo>
                    <a:pt x="123" y="16"/>
                  </a:lnTo>
                  <a:lnTo>
                    <a:pt x="122" y="11"/>
                  </a:lnTo>
                  <a:lnTo>
                    <a:pt x="122" y="9"/>
                  </a:lnTo>
                  <a:lnTo>
                    <a:pt x="122" y="6"/>
                  </a:lnTo>
                  <a:lnTo>
                    <a:pt x="124" y="4"/>
                  </a:lnTo>
                  <a:lnTo>
                    <a:pt x="126" y="4"/>
                  </a:lnTo>
                  <a:lnTo>
                    <a:pt x="128" y="6"/>
                  </a:lnTo>
                  <a:lnTo>
                    <a:pt x="128" y="9"/>
                  </a:lnTo>
                  <a:lnTo>
                    <a:pt x="129" y="9"/>
                  </a:lnTo>
                  <a:lnTo>
                    <a:pt x="130" y="9"/>
                  </a:lnTo>
                  <a:lnTo>
                    <a:pt x="132" y="6"/>
                  </a:lnTo>
                  <a:lnTo>
                    <a:pt x="133" y="3"/>
                  </a:lnTo>
                  <a:lnTo>
                    <a:pt x="135" y="2"/>
                  </a:lnTo>
                  <a:lnTo>
                    <a:pt x="134" y="5"/>
                  </a:lnTo>
                  <a:lnTo>
                    <a:pt x="139" y="5"/>
                  </a:lnTo>
                  <a:lnTo>
                    <a:pt x="141" y="5"/>
                  </a:lnTo>
                  <a:lnTo>
                    <a:pt x="142" y="4"/>
                  </a:lnTo>
                  <a:lnTo>
                    <a:pt x="142" y="2"/>
                  </a:lnTo>
                  <a:lnTo>
                    <a:pt x="145" y="0"/>
                  </a:lnTo>
                  <a:lnTo>
                    <a:pt x="145" y="4"/>
                  </a:lnTo>
                  <a:lnTo>
                    <a:pt x="147" y="10"/>
                  </a:lnTo>
                  <a:lnTo>
                    <a:pt x="148" y="11"/>
                  </a:lnTo>
                  <a:lnTo>
                    <a:pt x="155" y="14"/>
                  </a:lnTo>
                  <a:lnTo>
                    <a:pt x="156" y="16"/>
                  </a:lnTo>
                  <a:lnTo>
                    <a:pt x="156" y="17"/>
                  </a:lnTo>
                  <a:lnTo>
                    <a:pt x="155" y="18"/>
                  </a:lnTo>
                  <a:lnTo>
                    <a:pt x="155" y="20"/>
                  </a:lnTo>
                  <a:lnTo>
                    <a:pt x="153" y="22"/>
                  </a:lnTo>
                  <a:lnTo>
                    <a:pt x="153" y="24"/>
                  </a:lnTo>
                  <a:lnTo>
                    <a:pt x="153" y="30"/>
                  </a:lnTo>
                  <a:lnTo>
                    <a:pt x="152" y="34"/>
                  </a:lnTo>
                  <a:lnTo>
                    <a:pt x="151" y="36"/>
                  </a:lnTo>
                  <a:lnTo>
                    <a:pt x="150" y="38"/>
                  </a:lnTo>
                  <a:lnTo>
                    <a:pt x="148" y="39"/>
                  </a:lnTo>
                  <a:lnTo>
                    <a:pt x="148" y="41"/>
                  </a:lnTo>
                  <a:lnTo>
                    <a:pt x="149" y="42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7" y="41"/>
                  </a:lnTo>
                  <a:lnTo>
                    <a:pt x="158" y="42"/>
                  </a:lnTo>
                  <a:lnTo>
                    <a:pt x="157" y="44"/>
                  </a:lnTo>
                  <a:lnTo>
                    <a:pt x="157" y="50"/>
                  </a:lnTo>
                  <a:lnTo>
                    <a:pt x="163" y="50"/>
                  </a:lnTo>
                  <a:lnTo>
                    <a:pt x="164" y="47"/>
                  </a:lnTo>
                  <a:lnTo>
                    <a:pt x="170" y="40"/>
                  </a:lnTo>
                  <a:lnTo>
                    <a:pt x="174" y="31"/>
                  </a:lnTo>
                  <a:lnTo>
                    <a:pt x="181" y="30"/>
                  </a:lnTo>
                  <a:lnTo>
                    <a:pt x="183" y="27"/>
                  </a:lnTo>
                  <a:lnTo>
                    <a:pt x="184" y="26"/>
                  </a:lnTo>
                  <a:lnTo>
                    <a:pt x="187" y="28"/>
                  </a:lnTo>
                  <a:lnTo>
                    <a:pt x="188" y="26"/>
                  </a:lnTo>
                  <a:lnTo>
                    <a:pt x="190" y="25"/>
                  </a:lnTo>
                  <a:lnTo>
                    <a:pt x="192" y="26"/>
                  </a:lnTo>
                  <a:lnTo>
                    <a:pt x="194" y="25"/>
                  </a:lnTo>
                  <a:lnTo>
                    <a:pt x="195" y="24"/>
                  </a:lnTo>
                  <a:lnTo>
                    <a:pt x="197" y="25"/>
                  </a:lnTo>
                  <a:lnTo>
                    <a:pt x="198" y="23"/>
                  </a:lnTo>
                  <a:lnTo>
                    <a:pt x="197" y="22"/>
                  </a:lnTo>
                  <a:lnTo>
                    <a:pt x="200" y="20"/>
                  </a:lnTo>
                  <a:lnTo>
                    <a:pt x="202" y="21"/>
                  </a:lnTo>
                  <a:lnTo>
                    <a:pt x="205" y="14"/>
                  </a:lnTo>
                  <a:lnTo>
                    <a:pt x="206" y="12"/>
                  </a:lnTo>
                  <a:lnTo>
                    <a:pt x="208" y="10"/>
                  </a:lnTo>
                  <a:lnTo>
                    <a:pt x="210" y="10"/>
                  </a:lnTo>
                  <a:lnTo>
                    <a:pt x="208" y="6"/>
                  </a:lnTo>
                  <a:lnTo>
                    <a:pt x="210" y="5"/>
                  </a:lnTo>
                  <a:lnTo>
                    <a:pt x="212" y="8"/>
                  </a:lnTo>
                  <a:lnTo>
                    <a:pt x="213" y="9"/>
                  </a:lnTo>
                  <a:lnTo>
                    <a:pt x="214" y="10"/>
                  </a:lnTo>
                  <a:lnTo>
                    <a:pt x="215" y="11"/>
                  </a:lnTo>
                  <a:lnTo>
                    <a:pt x="216" y="19"/>
                  </a:lnTo>
                  <a:lnTo>
                    <a:pt x="221" y="19"/>
                  </a:lnTo>
                  <a:lnTo>
                    <a:pt x="223" y="27"/>
                  </a:lnTo>
                  <a:lnTo>
                    <a:pt x="225" y="35"/>
                  </a:lnTo>
                  <a:lnTo>
                    <a:pt x="226" y="38"/>
                  </a:lnTo>
                  <a:lnTo>
                    <a:pt x="228" y="38"/>
                  </a:lnTo>
                  <a:lnTo>
                    <a:pt x="235" y="37"/>
                  </a:lnTo>
                  <a:lnTo>
                    <a:pt x="236" y="33"/>
                  </a:lnTo>
                  <a:lnTo>
                    <a:pt x="239" y="31"/>
                  </a:lnTo>
                  <a:lnTo>
                    <a:pt x="241" y="33"/>
                  </a:lnTo>
                  <a:lnTo>
                    <a:pt x="243" y="38"/>
                  </a:lnTo>
                  <a:lnTo>
                    <a:pt x="244" y="39"/>
                  </a:lnTo>
                  <a:lnTo>
                    <a:pt x="247" y="44"/>
                  </a:lnTo>
                  <a:lnTo>
                    <a:pt x="248" y="45"/>
                  </a:lnTo>
                  <a:lnTo>
                    <a:pt x="250" y="49"/>
                  </a:lnTo>
                  <a:lnTo>
                    <a:pt x="250" y="50"/>
                  </a:lnTo>
                  <a:lnTo>
                    <a:pt x="251" y="54"/>
                  </a:lnTo>
                  <a:lnTo>
                    <a:pt x="259" y="63"/>
                  </a:lnTo>
                  <a:lnTo>
                    <a:pt x="260" y="63"/>
                  </a:lnTo>
                  <a:lnTo>
                    <a:pt x="263" y="64"/>
                  </a:lnTo>
                  <a:lnTo>
                    <a:pt x="263" y="65"/>
                  </a:lnTo>
                  <a:lnTo>
                    <a:pt x="264" y="71"/>
                  </a:lnTo>
                  <a:lnTo>
                    <a:pt x="267" y="73"/>
                  </a:lnTo>
                  <a:lnTo>
                    <a:pt x="272" y="74"/>
                  </a:lnTo>
                  <a:lnTo>
                    <a:pt x="275" y="77"/>
                  </a:lnTo>
                  <a:lnTo>
                    <a:pt x="275" y="79"/>
                  </a:lnTo>
                  <a:lnTo>
                    <a:pt x="277" y="83"/>
                  </a:lnTo>
                  <a:lnTo>
                    <a:pt x="284" y="88"/>
                  </a:lnTo>
                  <a:lnTo>
                    <a:pt x="286" y="91"/>
                  </a:lnTo>
                  <a:lnTo>
                    <a:pt x="290" y="91"/>
                  </a:lnTo>
                  <a:lnTo>
                    <a:pt x="295" y="91"/>
                  </a:lnTo>
                  <a:lnTo>
                    <a:pt x="297" y="93"/>
                  </a:lnTo>
                  <a:lnTo>
                    <a:pt x="302" y="98"/>
                  </a:lnTo>
                  <a:lnTo>
                    <a:pt x="304" y="100"/>
                  </a:lnTo>
                  <a:lnTo>
                    <a:pt x="304" y="106"/>
                  </a:lnTo>
                  <a:lnTo>
                    <a:pt x="304" y="114"/>
                  </a:lnTo>
                  <a:lnTo>
                    <a:pt x="300" y="135"/>
                  </a:lnTo>
                  <a:lnTo>
                    <a:pt x="301" y="139"/>
                  </a:lnTo>
                  <a:lnTo>
                    <a:pt x="304" y="142"/>
                  </a:lnTo>
                  <a:lnTo>
                    <a:pt x="306" y="146"/>
                  </a:lnTo>
                  <a:lnTo>
                    <a:pt x="309" y="177"/>
                  </a:lnTo>
                  <a:lnTo>
                    <a:pt x="313" y="179"/>
                  </a:lnTo>
                  <a:lnTo>
                    <a:pt x="316" y="180"/>
                  </a:lnTo>
                  <a:lnTo>
                    <a:pt x="318" y="192"/>
                  </a:lnTo>
                  <a:lnTo>
                    <a:pt x="319" y="195"/>
                  </a:lnTo>
                  <a:lnTo>
                    <a:pt x="322" y="198"/>
                  </a:lnTo>
                  <a:lnTo>
                    <a:pt x="323" y="198"/>
                  </a:lnTo>
                  <a:lnTo>
                    <a:pt x="324" y="199"/>
                  </a:lnTo>
                  <a:lnTo>
                    <a:pt x="331" y="202"/>
                  </a:lnTo>
                  <a:lnTo>
                    <a:pt x="331" y="208"/>
                  </a:lnTo>
                  <a:lnTo>
                    <a:pt x="329" y="212"/>
                  </a:lnTo>
                  <a:lnTo>
                    <a:pt x="327" y="214"/>
                  </a:lnTo>
                  <a:lnTo>
                    <a:pt x="327" y="220"/>
                  </a:lnTo>
                  <a:lnTo>
                    <a:pt x="324" y="230"/>
                  </a:lnTo>
                  <a:lnTo>
                    <a:pt x="322" y="233"/>
                  </a:lnTo>
                  <a:lnTo>
                    <a:pt x="321" y="234"/>
                  </a:lnTo>
                  <a:lnTo>
                    <a:pt x="319" y="237"/>
                  </a:lnTo>
                  <a:lnTo>
                    <a:pt x="317" y="238"/>
                  </a:lnTo>
                  <a:lnTo>
                    <a:pt x="314" y="240"/>
                  </a:lnTo>
                  <a:lnTo>
                    <a:pt x="313" y="239"/>
                  </a:lnTo>
                  <a:lnTo>
                    <a:pt x="310" y="240"/>
                  </a:lnTo>
                  <a:lnTo>
                    <a:pt x="314" y="248"/>
                  </a:lnTo>
                  <a:lnTo>
                    <a:pt x="313" y="250"/>
                  </a:lnTo>
                  <a:lnTo>
                    <a:pt x="310" y="252"/>
                  </a:lnTo>
                  <a:lnTo>
                    <a:pt x="307" y="257"/>
                  </a:lnTo>
                  <a:lnTo>
                    <a:pt x="306" y="257"/>
                  </a:lnTo>
                  <a:lnTo>
                    <a:pt x="304" y="256"/>
                  </a:lnTo>
                  <a:lnTo>
                    <a:pt x="300" y="259"/>
                  </a:lnTo>
                  <a:lnTo>
                    <a:pt x="296" y="263"/>
                  </a:lnTo>
                  <a:lnTo>
                    <a:pt x="297" y="269"/>
                  </a:lnTo>
                  <a:lnTo>
                    <a:pt x="298" y="271"/>
                  </a:lnTo>
                  <a:lnTo>
                    <a:pt x="297" y="273"/>
                  </a:lnTo>
                  <a:lnTo>
                    <a:pt x="294" y="275"/>
                  </a:lnTo>
                  <a:lnTo>
                    <a:pt x="290" y="269"/>
                  </a:lnTo>
                  <a:lnTo>
                    <a:pt x="287" y="268"/>
                  </a:lnTo>
                  <a:lnTo>
                    <a:pt x="286" y="264"/>
                  </a:lnTo>
                  <a:lnTo>
                    <a:pt x="285" y="263"/>
                  </a:lnTo>
                  <a:lnTo>
                    <a:pt x="285" y="261"/>
                  </a:lnTo>
                  <a:lnTo>
                    <a:pt x="284" y="261"/>
                  </a:lnTo>
                  <a:lnTo>
                    <a:pt x="281" y="257"/>
                  </a:lnTo>
                  <a:lnTo>
                    <a:pt x="277" y="256"/>
                  </a:lnTo>
                  <a:lnTo>
                    <a:pt x="274" y="257"/>
                  </a:lnTo>
                  <a:lnTo>
                    <a:pt x="274" y="256"/>
                  </a:lnTo>
                  <a:lnTo>
                    <a:pt x="273" y="256"/>
                  </a:lnTo>
                  <a:lnTo>
                    <a:pt x="273" y="258"/>
                  </a:lnTo>
                  <a:lnTo>
                    <a:pt x="272" y="259"/>
                  </a:lnTo>
                  <a:lnTo>
                    <a:pt x="263" y="255"/>
                  </a:lnTo>
                  <a:lnTo>
                    <a:pt x="262" y="254"/>
                  </a:lnTo>
                  <a:lnTo>
                    <a:pt x="261" y="253"/>
                  </a:lnTo>
                  <a:lnTo>
                    <a:pt x="260" y="253"/>
                  </a:lnTo>
                  <a:lnTo>
                    <a:pt x="250" y="251"/>
                  </a:lnTo>
                  <a:lnTo>
                    <a:pt x="244" y="249"/>
                  </a:lnTo>
                  <a:lnTo>
                    <a:pt x="240" y="249"/>
                  </a:lnTo>
                  <a:lnTo>
                    <a:pt x="235" y="248"/>
                  </a:lnTo>
                  <a:lnTo>
                    <a:pt x="231" y="247"/>
                  </a:lnTo>
                  <a:lnTo>
                    <a:pt x="226" y="244"/>
                  </a:lnTo>
                  <a:lnTo>
                    <a:pt x="217" y="242"/>
                  </a:lnTo>
                  <a:lnTo>
                    <a:pt x="213" y="242"/>
                  </a:lnTo>
                  <a:lnTo>
                    <a:pt x="209" y="241"/>
                  </a:lnTo>
                  <a:lnTo>
                    <a:pt x="207" y="242"/>
                  </a:lnTo>
                  <a:lnTo>
                    <a:pt x="197" y="240"/>
                  </a:lnTo>
                  <a:lnTo>
                    <a:pt x="192" y="238"/>
                  </a:lnTo>
                  <a:lnTo>
                    <a:pt x="190" y="236"/>
                  </a:lnTo>
                  <a:lnTo>
                    <a:pt x="185" y="231"/>
                  </a:lnTo>
                  <a:lnTo>
                    <a:pt x="184" y="231"/>
                  </a:lnTo>
                  <a:lnTo>
                    <a:pt x="183" y="230"/>
                  </a:lnTo>
                  <a:lnTo>
                    <a:pt x="181" y="228"/>
                  </a:lnTo>
                  <a:lnTo>
                    <a:pt x="179" y="226"/>
                  </a:lnTo>
                  <a:lnTo>
                    <a:pt x="178" y="227"/>
                  </a:lnTo>
                  <a:lnTo>
                    <a:pt x="177" y="225"/>
                  </a:lnTo>
                  <a:lnTo>
                    <a:pt x="176" y="223"/>
                  </a:lnTo>
                  <a:lnTo>
                    <a:pt x="175" y="220"/>
                  </a:lnTo>
                  <a:lnTo>
                    <a:pt x="172" y="218"/>
                  </a:lnTo>
                  <a:lnTo>
                    <a:pt x="166" y="215"/>
                  </a:lnTo>
                  <a:lnTo>
                    <a:pt x="161" y="214"/>
                  </a:lnTo>
                  <a:lnTo>
                    <a:pt x="159" y="213"/>
                  </a:lnTo>
                  <a:lnTo>
                    <a:pt x="158" y="213"/>
                  </a:lnTo>
                  <a:lnTo>
                    <a:pt x="157" y="213"/>
                  </a:lnTo>
                  <a:lnTo>
                    <a:pt x="142" y="206"/>
                  </a:lnTo>
                  <a:lnTo>
                    <a:pt x="131" y="200"/>
                  </a:lnTo>
                  <a:lnTo>
                    <a:pt x="122" y="197"/>
                  </a:lnTo>
                  <a:lnTo>
                    <a:pt x="117" y="194"/>
                  </a:lnTo>
                  <a:lnTo>
                    <a:pt x="109" y="191"/>
                  </a:lnTo>
                  <a:lnTo>
                    <a:pt x="99" y="186"/>
                  </a:lnTo>
                  <a:lnTo>
                    <a:pt x="95" y="184"/>
                  </a:lnTo>
                  <a:lnTo>
                    <a:pt x="87" y="181"/>
                  </a:lnTo>
                  <a:lnTo>
                    <a:pt x="79" y="177"/>
                  </a:lnTo>
                  <a:lnTo>
                    <a:pt x="79" y="178"/>
                  </a:lnTo>
                  <a:lnTo>
                    <a:pt x="78" y="177"/>
                  </a:lnTo>
                  <a:lnTo>
                    <a:pt x="76" y="175"/>
                  </a:lnTo>
                  <a:lnTo>
                    <a:pt x="75" y="175"/>
                  </a:lnTo>
                  <a:lnTo>
                    <a:pt x="74" y="175"/>
                  </a:lnTo>
                  <a:lnTo>
                    <a:pt x="74" y="170"/>
                  </a:lnTo>
                  <a:lnTo>
                    <a:pt x="71" y="168"/>
                  </a:lnTo>
                  <a:lnTo>
                    <a:pt x="64" y="161"/>
                  </a:lnTo>
                  <a:lnTo>
                    <a:pt x="61" y="158"/>
                  </a:lnTo>
                  <a:lnTo>
                    <a:pt x="54" y="154"/>
                  </a:lnTo>
                  <a:lnTo>
                    <a:pt x="52" y="153"/>
                  </a:lnTo>
                  <a:lnTo>
                    <a:pt x="44" y="148"/>
                  </a:lnTo>
                  <a:lnTo>
                    <a:pt x="38" y="145"/>
                  </a:lnTo>
                  <a:lnTo>
                    <a:pt x="39" y="144"/>
                  </a:lnTo>
                  <a:lnTo>
                    <a:pt x="40" y="145"/>
                  </a:lnTo>
                  <a:lnTo>
                    <a:pt x="40" y="144"/>
                  </a:lnTo>
                  <a:lnTo>
                    <a:pt x="37" y="144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2"/>
                  </a:lnTo>
                  <a:lnTo>
                    <a:pt x="34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1" y="134"/>
                  </a:lnTo>
                  <a:lnTo>
                    <a:pt x="30" y="136"/>
                  </a:lnTo>
                  <a:lnTo>
                    <a:pt x="29" y="135"/>
                  </a:lnTo>
                  <a:lnTo>
                    <a:pt x="30" y="134"/>
                  </a:lnTo>
                  <a:lnTo>
                    <a:pt x="29" y="132"/>
                  </a:lnTo>
                  <a:lnTo>
                    <a:pt x="29" y="133"/>
                  </a:lnTo>
                  <a:lnTo>
                    <a:pt x="28" y="134"/>
                  </a:lnTo>
                  <a:lnTo>
                    <a:pt x="27" y="135"/>
                  </a:lnTo>
                  <a:lnTo>
                    <a:pt x="27" y="133"/>
                  </a:lnTo>
                  <a:lnTo>
                    <a:pt x="25" y="132"/>
                  </a:lnTo>
                  <a:lnTo>
                    <a:pt x="24" y="130"/>
                  </a:lnTo>
                  <a:lnTo>
                    <a:pt x="24" y="129"/>
                  </a:lnTo>
                  <a:lnTo>
                    <a:pt x="20" y="129"/>
                  </a:lnTo>
                  <a:lnTo>
                    <a:pt x="20" y="124"/>
                  </a:lnTo>
                  <a:lnTo>
                    <a:pt x="16" y="118"/>
                  </a:lnTo>
                  <a:lnTo>
                    <a:pt x="14" y="117"/>
                  </a:lnTo>
                  <a:lnTo>
                    <a:pt x="11" y="114"/>
                  </a:lnTo>
                  <a:lnTo>
                    <a:pt x="10" y="110"/>
                  </a:lnTo>
                  <a:lnTo>
                    <a:pt x="9" y="108"/>
                  </a:lnTo>
                  <a:lnTo>
                    <a:pt x="8" y="105"/>
                  </a:lnTo>
                  <a:lnTo>
                    <a:pt x="4" y="101"/>
                  </a:lnTo>
                  <a:lnTo>
                    <a:pt x="1" y="99"/>
                  </a:lnTo>
                  <a:lnTo>
                    <a:pt x="0" y="95"/>
                  </a:lnTo>
                </a:path>
              </a:pathLst>
            </a:custGeom>
            <a:solidFill>
              <a:srgbClr val="C0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3609631" y="5302313"/>
              <a:ext cx="362460" cy="436584"/>
            </a:xfrm>
            <a:custGeom>
              <a:avLst/>
              <a:gdLst>
                <a:gd name="T0" fmla="*/ 12 w 155"/>
                <a:gd name="T1" fmla="*/ 178 h 211"/>
                <a:gd name="T2" fmla="*/ 8 w 155"/>
                <a:gd name="T3" fmla="*/ 187 h 211"/>
                <a:gd name="T4" fmla="*/ 3 w 155"/>
                <a:gd name="T5" fmla="*/ 202 h 211"/>
                <a:gd name="T6" fmla="*/ 12 w 155"/>
                <a:gd name="T7" fmla="*/ 204 h 211"/>
                <a:gd name="T8" fmla="*/ 19 w 155"/>
                <a:gd name="T9" fmla="*/ 210 h 211"/>
                <a:gd name="T10" fmla="*/ 39 w 155"/>
                <a:gd name="T11" fmla="*/ 189 h 211"/>
                <a:gd name="T12" fmla="*/ 49 w 155"/>
                <a:gd name="T13" fmla="*/ 187 h 211"/>
                <a:gd name="T14" fmla="*/ 55 w 155"/>
                <a:gd name="T15" fmla="*/ 183 h 211"/>
                <a:gd name="T16" fmla="*/ 65 w 155"/>
                <a:gd name="T17" fmla="*/ 173 h 211"/>
                <a:gd name="T18" fmla="*/ 70 w 155"/>
                <a:gd name="T19" fmla="*/ 173 h 211"/>
                <a:gd name="T20" fmla="*/ 75 w 155"/>
                <a:gd name="T21" fmla="*/ 163 h 211"/>
                <a:gd name="T22" fmla="*/ 91 w 155"/>
                <a:gd name="T23" fmla="*/ 146 h 211"/>
                <a:gd name="T24" fmla="*/ 98 w 155"/>
                <a:gd name="T25" fmla="*/ 135 h 211"/>
                <a:gd name="T26" fmla="*/ 99 w 155"/>
                <a:gd name="T27" fmla="*/ 122 h 211"/>
                <a:gd name="T28" fmla="*/ 94 w 155"/>
                <a:gd name="T29" fmla="*/ 112 h 211"/>
                <a:gd name="T30" fmla="*/ 101 w 155"/>
                <a:gd name="T31" fmla="*/ 99 h 211"/>
                <a:gd name="T32" fmla="*/ 103 w 155"/>
                <a:gd name="T33" fmla="*/ 93 h 211"/>
                <a:gd name="T34" fmla="*/ 106 w 155"/>
                <a:gd name="T35" fmla="*/ 85 h 211"/>
                <a:gd name="T36" fmla="*/ 109 w 155"/>
                <a:gd name="T37" fmla="*/ 81 h 211"/>
                <a:gd name="T38" fmla="*/ 112 w 155"/>
                <a:gd name="T39" fmla="*/ 82 h 211"/>
                <a:gd name="T40" fmla="*/ 116 w 155"/>
                <a:gd name="T41" fmla="*/ 86 h 211"/>
                <a:gd name="T42" fmla="*/ 124 w 155"/>
                <a:gd name="T43" fmla="*/ 104 h 211"/>
                <a:gd name="T44" fmla="*/ 124 w 155"/>
                <a:gd name="T45" fmla="*/ 123 h 211"/>
                <a:gd name="T46" fmla="*/ 129 w 155"/>
                <a:gd name="T47" fmla="*/ 131 h 211"/>
                <a:gd name="T48" fmla="*/ 133 w 155"/>
                <a:gd name="T49" fmla="*/ 147 h 211"/>
                <a:gd name="T50" fmla="*/ 145 w 155"/>
                <a:gd name="T51" fmla="*/ 153 h 211"/>
                <a:gd name="T52" fmla="*/ 150 w 155"/>
                <a:gd name="T53" fmla="*/ 142 h 211"/>
                <a:gd name="T54" fmla="*/ 153 w 155"/>
                <a:gd name="T55" fmla="*/ 113 h 211"/>
                <a:gd name="T56" fmla="*/ 152 w 155"/>
                <a:gd name="T57" fmla="*/ 85 h 211"/>
                <a:gd name="T58" fmla="*/ 155 w 155"/>
                <a:gd name="T59" fmla="*/ 67 h 211"/>
                <a:gd name="T60" fmla="*/ 155 w 155"/>
                <a:gd name="T61" fmla="*/ 54 h 211"/>
                <a:gd name="T62" fmla="*/ 143 w 155"/>
                <a:gd name="T63" fmla="*/ 44 h 211"/>
                <a:gd name="T64" fmla="*/ 128 w 155"/>
                <a:gd name="T65" fmla="*/ 47 h 211"/>
                <a:gd name="T66" fmla="*/ 122 w 155"/>
                <a:gd name="T67" fmla="*/ 24 h 211"/>
                <a:gd name="T68" fmla="*/ 106 w 155"/>
                <a:gd name="T69" fmla="*/ 29 h 211"/>
                <a:gd name="T70" fmla="*/ 89 w 155"/>
                <a:gd name="T71" fmla="*/ 39 h 211"/>
                <a:gd name="T72" fmla="*/ 85 w 155"/>
                <a:gd name="T73" fmla="*/ 25 h 211"/>
                <a:gd name="T74" fmla="*/ 69 w 155"/>
                <a:gd name="T75" fmla="*/ 7 h 211"/>
                <a:gd name="T76" fmla="*/ 50 w 155"/>
                <a:gd name="T77" fmla="*/ 21 h 211"/>
                <a:gd name="T78" fmla="*/ 50 w 155"/>
                <a:gd name="T79" fmla="*/ 26 h 211"/>
                <a:gd name="T80" fmla="*/ 45 w 155"/>
                <a:gd name="T81" fmla="*/ 36 h 211"/>
                <a:gd name="T82" fmla="*/ 34 w 155"/>
                <a:gd name="T83" fmla="*/ 43 h 211"/>
                <a:gd name="T84" fmla="*/ 37 w 155"/>
                <a:gd name="T85" fmla="*/ 53 h 211"/>
                <a:gd name="T86" fmla="*/ 34 w 155"/>
                <a:gd name="T87" fmla="*/ 61 h 211"/>
                <a:gd name="T88" fmla="*/ 29 w 155"/>
                <a:gd name="T89" fmla="*/ 75 h 211"/>
                <a:gd name="T90" fmla="*/ 26 w 155"/>
                <a:gd name="T91" fmla="*/ 82 h 211"/>
                <a:gd name="T92" fmla="*/ 29 w 155"/>
                <a:gd name="T93" fmla="*/ 95 h 211"/>
                <a:gd name="T94" fmla="*/ 29 w 155"/>
                <a:gd name="T95" fmla="*/ 111 h 211"/>
                <a:gd name="T96" fmla="*/ 21 w 155"/>
                <a:gd name="T97" fmla="*/ 117 h 211"/>
                <a:gd name="T98" fmla="*/ 17 w 155"/>
                <a:gd name="T99" fmla="*/ 136 h 211"/>
                <a:gd name="T100" fmla="*/ 3 w 155"/>
                <a:gd name="T101" fmla="*/ 155 h 211"/>
                <a:gd name="T102" fmla="*/ 0 w 155"/>
                <a:gd name="T103" fmla="*/ 166 h 21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5"/>
                <a:gd name="T157" fmla="*/ 0 h 211"/>
                <a:gd name="T158" fmla="*/ 155 w 155"/>
                <a:gd name="T159" fmla="*/ 211 h 21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5" h="211">
                  <a:moveTo>
                    <a:pt x="0" y="163"/>
                  </a:moveTo>
                  <a:lnTo>
                    <a:pt x="2" y="170"/>
                  </a:lnTo>
                  <a:lnTo>
                    <a:pt x="3" y="171"/>
                  </a:lnTo>
                  <a:lnTo>
                    <a:pt x="10" y="174"/>
                  </a:lnTo>
                  <a:lnTo>
                    <a:pt x="12" y="175"/>
                  </a:lnTo>
                  <a:lnTo>
                    <a:pt x="11" y="177"/>
                  </a:lnTo>
                  <a:lnTo>
                    <a:pt x="11" y="178"/>
                  </a:lnTo>
                  <a:lnTo>
                    <a:pt x="10" y="179"/>
                  </a:lnTo>
                  <a:lnTo>
                    <a:pt x="9" y="182"/>
                  </a:lnTo>
                  <a:lnTo>
                    <a:pt x="8" y="184"/>
                  </a:lnTo>
                  <a:lnTo>
                    <a:pt x="9" y="189"/>
                  </a:lnTo>
                  <a:lnTo>
                    <a:pt x="8" y="194"/>
                  </a:lnTo>
                  <a:lnTo>
                    <a:pt x="7" y="195"/>
                  </a:lnTo>
                  <a:lnTo>
                    <a:pt x="5" y="198"/>
                  </a:lnTo>
                  <a:lnTo>
                    <a:pt x="3" y="199"/>
                  </a:lnTo>
                  <a:lnTo>
                    <a:pt x="3" y="200"/>
                  </a:lnTo>
                  <a:lnTo>
                    <a:pt x="4" y="202"/>
                  </a:lnTo>
                  <a:lnTo>
                    <a:pt x="6" y="202"/>
                  </a:lnTo>
                  <a:lnTo>
                    <a:pt x="8" y="200"/>
                  </a:lnTo>
                  <a:lnTo>
                    <a:pt x="12" y="201"/>
                  </a:lnTo>
                  <a:lnTo>
                    <a:pt x="13" y="202"/>
                  </a:lnTo>
                  <a:lnTo>
                    <a:pt x="13" y="204"/>
                  </a:lnTo>
                  <a:lnTo>
                    <a:pt x="13" y="210"/>
                  </a:lnTo>
                  <a:lnTo>
                    <a:pt x="18" y="210"/>
                  </a:lnTo>
                  <a:lnTo>
                    <a:pt x="19" y="207"/>
                  </a:lnTo>
                  <a:lnTo>
                    <a:pt x="26" y="200"/>
                  </a:lnTo>
                  <a:lnTo>
                    <a:pt x="30" y="191"/>
                  </a:lnTo>
                  <a:lnTo>
                    <a:pt x="37" y="189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42" y="188"/>
                  </a:lnTo>
                  <a:lnTo>
                    <a:pt x="43" y="186"/>
                  </a:lnTo>
                  <a:lnTo>
                    <a:pt x="46" y="184"/>
                  </a:lnTo>
                  <a:lnTo>
                    <a:pt x="48" y="185"/>
                  </a:lnTo>
                  <a:lnTo>
                    <a:pt x="49" y="184"/>
                  </a:lnTo>
                  <a:lnTo>
                    <a:pt x="51" y="184"/>
                  </a:lnTo>
                  <a:lnTo>
                    <a:pt x="52" y="184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5" y="180"/>
                  </a:lnTo>
                  <a:lnTo>
                    <a:pt x="57" y="181"/>
                  </a:lnTo>
                  <a:lnTo>
                    <a:pt x="61" y="174"/>
                  </a:lnTo>
                  <a:lnTo>
                    <a:pt x="62" y="172"/>
                  </a:lnTo>
                  <a:lnTo>
                    <a:pt x="63" y="170"/>
                  </a:lnTo>
                  <a:lnTo>
                    <a:pt x="65" y="170"/>
                  </a:lnTo>
                  <a:lnTo>
                    <a:pt x="64" y="166"/>
                  </a:lnTo>
                  <a:lnTo>
                    <a:pt x="65" y="164"/>
                  </a:lnTo>
                  <a:lnTo>
                    <a:pt x="68" y="167"/>
                  </a:lnTo>
                  <a:lnTo>
                    <a:pt x="69" y="168"/>
                  </a:lnTo>
                  <a:lnTo>
                    <a:pt x="70" y="170"/>
                  </a:lnTo>
                  <a:lnTo>
                    <a:pt x="71" y="168"/>
                  </a:lnTo>
                  <a:lnTo>
                    <a:pt x="72" y="167"/>
                  </a:lnTo>
                  <a:lnTo>
                    <a:pt x="74" y="163"/>
                  </a:lnTo>
                  <a:lnTo>
                    <a:pt x="75" y="161"/>
                  </a:lnTo>
                  <a:lnTo>
                    <a:pt x="75" y="160"/>
                  </a:lnTo>
                  <a:lnTo>
                    <a:pt x="80" y="153"/>
                  </a:lnTo>
                  <a:lnTo>
                    <a:pt x="81" y="151"/>
                  </a:lnTo>
                  <a:lnTo>
                    <a:pt x="82" y="150"/>
                  </a:lnTo>
                  <a:lnTo>
                    <a:pt x="86" y="147"/>
                  </a:lnTo>
                  <a:lnTo>
                    <a:pt x="88" y="143"/>
                  </a:lnTo>
                  <a:lnTo>
                    <a:pt x="90" y="142"/>
                  </a:lnTo>
                  <a:lnTo>
                    <a:pt x="91" y="140"/>
                  </a:lnTo>
                  <a:lnTo>
                    <a:pt x="91" y="137"/>
                  </a:lnTo>
                  <a:lnTo>
                    <a:pt x="93" y="133"/>
                  </a:lnTo>
                  <a:lnTo>
                    <a:pt x="95" y="132"/>
                  </a:lnTo>
                  <a:lnTo>
                    <a:pt x="97" y="128"/>
                  </a:lnTo>
                  <a:lnTo>
                    <a:pt x="96" y="125"/>
                  </a:lnTo>
                  <a:lnTo>
                    <a:pt x="96" y="123"/>
                  </a:lnTo>
                  <a:lnTo>
                    <a:pt x="96" y="121"/>
                  </a:lnTo>
                  <a:lnTo>
                    <a:pt x="96" y="119"/>
                  </a:lnTo>
                  <a:lnTo>
                    <a:pt x="96" y="118"/>
                  </a:lnTo>
                  <a:lnTo>
                    <a:pt x="95" y="118"/>
                  </a:lnTo>
                  <a:lnTo>
                    <a:pt x="93" y="116"/>
                  </a:lnTo>
                  <a:lnTo>
                    <a:pt x="92" y="114"/>
                  </a:lnTo>
                  <a:lnTo>
                    <a:pt x="91" y="109"/>
                  </a:lnTo>
                  <a:lnTo>
                    <a:pt x="92" y="107"/>
                  </a:lnTo>
                  <a:lnTo>
                    <a:pt x="93" y="105"/>
                  </a:lnTo>
                  <a:lnTo>
                    <a:pt x="93" y="103"/>
                  </a:lnTo>
                  <a:lnTo>
                    <a:pt x="94" y="103"/>
                  </a:lnTo>
                  <a:lnTo>
                    <a:pt x="98" y="99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6"/>
                  </a:lnTo>
                  <a:lnTo>
                    <a:pt x="100" y="95"/>
                  </a:lnTo>
                  <a:lnTo>
                    <a:pt x="100" y="93"/>
                  </a:lnTo>
                  <a:lnTo>
                    <a:pt x="101" y="92"/>
                  </a:lnTo>
                  <a:lnTo>
                    <a:pt x="101" y="90"/>
                  </a:lnTo>
                  <a:lnTo>
                    <a:pt x="101" y="89"/>
                  </a:lnTo>
                  <a:lnTo>
                    <a:pt x="101" y="86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3"/>
                  </a:lnTo>
                  <a:lnTo>
                    <a:pt x="106" y="82"/>
                  </a:lnTo>
                  <a:lnTo>
                    <a:pt x="106" y="81"/>
                  </a:lnTo>
                  <a:lnTo>
                    <a:pt x="108" y="77"/>
                  </a:lnTo>
                  <a:lnTo>
                    <a:pt x="109" y="76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2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3" y="84"/>
                  </a:lnTo>
                  <a:lnTo>
                    <a:pt x="113" y="86"/>
                  </a:lnTo>
                  <a:lnTo>
                    <a:pt x="114" y="89"/>
                  </a:lnTo>
                  <a:lnTo>
                    <a:pt x="113" y="93"/>
                  </a:lnTo>
                  <a:lnTo>
                    <a:pt x="114" y="95"/>
                  </a:lnTo>
                  <a:lnTo>
                    <a:pt x="120" y="101"/>
                  </a:lnTo>
                  <a:lnTo>
                    <a:pt x="121" y="104"/>
                  </a:lnTo>
                  <a:lnTo>
                    <a:pt x="121" y="112"/>
                  </a:lnTo>
                  <a:lnTo>
                    <a:pt x="123" y="114"/>
                  </a:lnTo>
                  <a:lnTo>
                    <a:pt x="123" y="115"/>
                  </a:lnTo>
                  <a:lnTo>
                    <a:pt x="121" y="117"/>
                  </a:lnTo>
                  <a:lnTo>
                    <a:pt x="121" y="120"/>
                  </a:lnTo>
                  <a:lnTo>
                    <a:pt x="122" y="122"/>
                  </a:lnTo>
                  <a:lnTo>
                    <a:pt x="123" y="124"/>
                  </a:lnTo>
                  <a:lnTo>
                    <a:pt x="124" y="125"/>
                  </a:lnTo>
                  <a:lnTo>
                    <a:pt x="125" y="126"/>
                  </a:lnTo>
                  <a:lnTo>
                    <a:pt x="126" y="128"/>
                  </a:lnTo>
                  <a:lnTo>
                    <a:pt x="127" y="131"/>
                  </a:lnTo>
                  <a:lnTo>
                    <a:pt x="127" y="133"/>
                  </a:lnTo>
                  <a:lnTo>
                    <a:pt x="129" y="139"/>
                  </a:lnTo>
                  <a:lnTo>
                    <a:pt x="130" y="142"/>
                  </a:lnTo>
                  <a:lnTo>
                    <a:pt x="130" y="144"/>
                  </a:lnTo>
                  <a:lnTo>
                    <a:pt x="131" y="148"/>
                  </a:lnTo>
                  <a:lnTo>
                    <a:pt x="136" y="149"/>
                  </a:lnTo>
                  <a:lnTo>
                    <a:pt x="138" y="149"/>
                  </a:lnTo>
                  <a:lnTo>
                    <a:pt x="140" y="150"/>
                  </a:lnTo>
                  <a:lnTo>
                    <a:pt x="142" y="150"/>
                  </a:lnTo>
                  <a:lnTo>
                    <a:pt x="144" y="149"/>
                  </a:lnTo>
                  <a:lnTo>
                    <a:pt x="144" y="148"/>
                  </a:lnTo>
                  <a:lnTo>
                    <a:pt x="146" y="145"/>
                  </a:lnTo>
                  <a:lnTo>
                    <a:pt x="147" y="142"/>
                  </a:lnTo>
                  <a:lnTo>
                    <a:pt x="147" y="139"/>
                  </a:lnTo>
                  <a:lnTo>
                    <a:pt x="148" y="132"/>
                  </a:lnTo>
                  <a:lnTo>
                    <a:pt x="147" y="123"/>
                  </a:lnTo>
                  <a:lnTo>
                    <a:pt x="148" y="118"/>
                  </a:lnTo>
                  <a:lnTo>
                    <a:pt x="149" y="117"/>
                  </a:lnTo>
                  <a:lnTo>
                    <a:pt x="150" y="110"/>
                  </a:lnTo>
                  <a:lnTo>
                    <a:pt x="149" y="106"/>
                  </a:lnTo>
                  <a:lnTo>
                    <a:pt x="150" y="100"/>
                  </a:lnTo>
                  <a:lnTo>
                    <a:pt x="149" y="94"/>
                  </a:lnTo>
                  <a:lnTo>
                    <a:pt x="149" y="86"/>
                  </a:lnTo>
                  <a:lnTo>
                    <a:pt x="149" y="85"/>
                  </a:lnTo>
                  <a:lnTo>
                    <a:pt x="147" y="81"/>
                  </a:lnTo>
                  <a:lnTo>
                    <a:pt x="147" y="75"/>
                  </a:lnTo>
                  <a:lnTo>
                    <a:pt x="145" y="74"/>
                  </a:lnTo>
                  <a:lnTo>
                    <a:pt x="143" y="73"/>
                  </a:lnTo>
                  <a:lnTo>
                    <a:pt x="152" y="67"/>
                  </a:lnTo>
                  <a:lnTo>
                    <a:pt x="154" y="63"/>
                  </a:lnTo>
                  <a:lnTo>
                    <a:pt x="153" y="60"/>
                  </a:lnTo>
                  <a:lnTo>
                    <a:pt x="153" y="58"/>
                  </a:lnTo>
                  <a:lnTo>
                    <a:pt x="153" y="57"/>
                  </a:lnTo>
                  <a:lnTo>
                    <a:pt x="152" y="54"/>
                  </a:lnTo>
                  <a:lnTo>
                    <a:pt x="151" y="52"/>
                  </a:lnTo>
                  <a:lnTo>
                    <a:pt x="150" y="47"/>
                  </a:lnTo>
                  <a:lnTo>
                    <a:pt x="148" y="44"/>
                  </a:lnTo>
                  <a:lnTo>
                    <a:pt x="147" y="44"/>
                  </a:lnTo>
                  <a:lnTo>
                    <a:pt x="140" y="44"/>
                  </a:lnTo>
                  <a:lnTo>
                    <a:pt x="137" y="43"/>
                  </a:lnTo>
                  <a:lnTo>
                    <a:pt x="131" y="43"/>
                  </a:lnTo>
                  <a:lnTo>
                    <a:pt x="130" y="41"/>
                  </a:lnTo>
                  <a:lnTo>
                    <a:pt x="129" y="44"/>
                  </a:lnTo>
                  <a:lnTo>
                    <a:pt x="125" y="47"/>
                  </a:lnTo>
                  <a:lnTo>
                    <a:pt x="121" y="47"/>
                  </a:lnTo>
                  <a:lnTo>
                    <a:pt x="121" y="44"/>
                  </a:lnTo>
                  <a:lnTo>
                    <a:pt x="123" y="33"/>
                  </a:lnTo>
                  <a:lnTo>
                    <a:pt x="121" y="25"/>
                  </a:lnTo>
                  <a:lnTo>
                    <a:pt x="119" y="24"/>
                  </a:lnTo>
                  <a:lnTo>
                    <a:pt x="115" y="24"/>
                  </a:lnTo>
                  <a:lnTo>
                    <a:pt x="114" y="24"/>
                  </a:lnTo>
                  <a:lnTo>
                    <a:pt x="110" y="25"/>
                  </a:lnTo>
                  <a:lnTo>
                    <a:pt x="107" y="27"/>
                  </a:lnTo>
                  <a:lnTo>
                    <a:pt x="103" y="29"/>
                  </a:lnTo>
                  <a:lnTo>
                    <a:pt x="100" y="39"/>
                  </a:lnTo>
                  <a:lnTo>
                    <a:pt x="97" y="40"/>
                  </a:lnTo>
                  <a:lnTo>
                    <a:pt x="95" y="40"/>
                  </a:lnTo>
                  <a:lnTo>
                    <a:pt x="93" y="40"/>
                  </a:lnTo>
                  <a:lnTo>
                    <a:pt x="86" y="39"/>
                  </a:lnTo>
                  <a:lnTo>
                    <a:pt x="86" y="35"/>
                  </a:lnTo>
                  <a:lnTo>
                    <a:pt x="85" y="33"/>
                  </a:lnTo>
                  <a:lnTo>
                    <a:pt x="84" y="30"/>
                  </a:lnTo>
                  <a:lnTo>
                    <a:pt x="83" y="29"/>
                  </a:lnTo>
                  <a:lnTo>
                    <a:pt x="82" y="25"/>
                  </a:lnTo>
                  <a:lnTo>
                    <a:pt x="81" y="22"/>
                  </a:lnTo>
                  <a:lnTo>
                    <a:pt x="78" y="6"/>
                  </a:lnTo>
                  <a:lnTo>
                    <a:pt x="77" y="4"/>
                  </a:lnTo>
                  <a:lnTo>
                    <a:pt x="72" y="7"/>
                  </a:lnTo>
                  <a:lnTo>
                    <a:pt x="69" y="7"/>
                  </a:lnTo>
                  <a:lnTo>
                    <a:pt x="64" y="5"/>
                  </a:lnTo>
                  <a:lnTo>
                    <a:pt x="59" y="1"/>
                  </a:lnTo>
                  <a:lnTo>
                    <a:pt x="55" y="2"/>
                  </a:lnTo>
                  <a:lnTo>
                    <a:pt x="53" y="0"/>
                  </a:lnTo>
                  <a:lnTo>
                    <a:pt x="50" y="21"/>
                  </a:lnTo>
                  <a:lnTo>
                    <a:pt x="49" y="21"/>
                  </a:lnTo>
                  <a:lnTo>
                    <a:pt x="47" y="18"/>
                  </a:lnTo>
                  <a:lnTo>
                    <a:pt x="47" y="17"/>
                  </a:lnTo>
                  <a:lnTo>
                    <a:pt x="48" y="25"/>
                  </a:lnTo>
                  <a:lnTo>
                    <a:pt x="50" y="26"/>
                  </a:lnTo>
                  <a:lnTo>
                    <a:pt x="49" y="29"/>
                  </a:lnTo>
                  <a:lnTo>
                    <a:pt x="47" y="35"/>
                  </a:lnTo>
                  <a:lnTo>
                    <a:pt x="47" y="38"/>
                  </a:lnTo>
                  <a:lnTo>
                    <a:pt x="46" y="36"/>
                  </a:lnTo>
                  <a:lnTo>
                    <a:pt x="45" y="36"/>
                  </a:lnTo>
                  <a:lnTo>
                    <a:pt x="41" y="43"/>
                  </a:lnTo>
                  <a:lnTo>
                    <a:pt x="40" y="43"/>
                  </a:lnTo>
                  <a:lnTo>
                    <a:pt x="38" y="43"/>
                  </a:lnTo>
                  <a:lnTo>
                    <a:pt x="37" y="41"/>
                  </a:lnTo>
                  <a:lnTo>
                    <a:pt x="34" y="43"/>
                  </a:lnTo>
                  <a:lnTo>
                    <a:pt x="34" y="46"/>
                  </a:lnTo>
                  <a:lnTo>
                    <a:pt x="35" y="44"/>
                  </a:lnTo>
                  <a:lnTo>
                    <a:pt x="35" y="51"/>
                  </a:lnTo>
                  <a:lnTo>
                    <a:pt x="37" y="51"/>
                  </a:lnTo>
                  <a:lnTo>
                    <a:pt x="37" y="53"/>
                  </a:lnTo>
                  <a:lnTo>
                    <a:pt x="38" y="54"/>
                  </a:lnTo>
                  <a:lnTo>
                    <a:pt x="38" y="57"/>
                  </a:lnTo>
                  <a:lnTo>
                    <a:pt x="37" y="60"/>
                  </a:lnTo>
                  <a:lnTo>
                    <a:pt x="35" y="60"/>
                  </a:lnTo>
                  <a:lnTo>
                    <a:pt x="34" y="61"/>
                  </a:lnTo>
                  <a:lnTo>
                    <a:pt x="34" y="70"/>
                  </a:lnTo>
                  <a:lnTo>
                    <a:pt x="34" y="71"/>
                  </a:lnTo>
                  <a:lnTo>
                    <a:pt x="34" y="73"/>
                  </a:lnTo>
                  <a:lnTo>
                    <a:pt x="30" y="76"/>
                  </a:lnTo>
                  <a:lnTo>
                    <a:pt x="29" y="75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4" y="77"/>
                  </a:lnTo>
                  <a:lnTo>
                    <a:pt x="25" y="81"/>
                  </a:lnTo>
                  <a:lnTo>
                    <a:pt x="26" y="82"/>
                  </a:lnTo>
                  <a:lnTo>
                    <a:pt x="28" y="82"/>
                  </a:lnTo>
                  <a:lnTo>
                    <a:pt x="28" y="88"/>
                  </a:lnTo>
                  <a:lnTo>
                    <a:pt x="26" y="90"/>
                  </a:lnTo>
                  <a:lnTo>
                    <a:pt x="28" y="92"/>
                  </a:lnTo>
                  <a:lnTo>
                    <a:pt x="29" y="95"/>
                  </a:lnTo>
                  <a:lnTo>
                    <a:pt x="29" y="96"/>
                  </a:lnTo>
                  <a:lnTo>
                    <a:pt x="29" y="98"/>
                  </a:lnTo>
                  <a:lnTo>
                    <a:pt x="30" y="100"/>
                  </a:lnTo>
                  <a:lnTo>
                    <a:pt x="31" y="106"/>
                  </a:lnTo>
                  <a:lnTo>
                    <a:pt x="29" y="108"/>
                  </a:lnTo>
                  <a:lnTo>
                    <a:pt x="28" y="109"/>
                  </a:lnTo>
                  <a:lnTo>
                    <a:pt x="24" y="108"/>
                  </a:lnTo>
                  <a:lnTo>
                    <a:pt x="23" y="109"/>
                  </a:lnTo>
                  <a:lnTo>
                    <a:pt x="23" y="111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25"/>
                  </a:lnTo>
                  <a:lnTo>
                    <a:pt x="16" y="128"/>
                  </a:lnTo>
                  <a:lnTo>
                    <a:pt x="16" y="130"/>
                  </a:lnTo>
                  <a:lnTo>
                    <a:pt x="17" y="133"/>
                  </a:lnTo>
                  <a:lnTo>
                    <a:pt x="16" y="134"/>
                  </a:lnTo>
                  <a:lnTo>
                    <a:pt x="15" y="134"/>
                  </a:lnTo>
                  <a:lnTo>
                    <a:pt x="13" y="137"/>
                  </a:lnTo>
                  <a:lnTo>
                    <a:pt x="10" y="145"/>
                  </a:lnTo>
                  <a:lnTo>
                    <a:pt x="3" y="152"/>
                  </a:lnTo>
                  <a:lnTo>
                    <a:pt x="3" y="155"/>
                  </a:lnTo>
                  <a:lnTo>
                    <a:pt x="2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0" y="163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7" name="Freeform 17"/>
            <p:cNvSpPr>
              <a:spLocks/>
            </p:cNvSpPr>
            <p:nvPr/>
          </p:nvSpPr>
          <p:spPr bwMode="auto">
            <a:xfrm>
              <a:off x="2896329" y="5252889"/>
              <a:ext cx="834122" cy="591036"/>
            </a:xfrm>
            <a:custGeom>
              <a:avLst/>
              <a:gdLst>
                <a:gd name="T0" fmla="*/ 14 w 359"/>
                <a:gd name="T1" fmla="*/ 223 h 286"/>
                <a:gd name="T2" fmla="*/ 30 w 359"/>
                <a:gd name="T3" fmla="*/ 244 h 286"/>
                <a:gd name="T4" fmla="*/ 48 w 359"/>
                <a:gd name="T5" fmla="*/ 251 h 286"/>
                <a:gd name="T6" fmla="*/ 68 w 359"/>
                <a:gd name="T7" fmla="*/ 260 h 286"/>
                <a:gd name="T8" fmla="*/ 93 w 359"/>
                <a:gd name="T9" fmla="*/ 271 h 286"/>
                <a:gd name="T10" fmla="*/ 132 w 359"/>
                <a:gd name="T11" fmla="*/ 284 h 286"/>
                <a:gd name="T12" fmla="*/ 149 w 359"/>
                <a:gd name="T13" fmla="*/ 280 h 286"/>
                <a:gd name="T14" fmla="*/ 163 w 359"/>
                <a:gd name="T15" fmla="*/ 283 h 286"/>
                <a:gd name="T16" fmla="*/ 177 w 359"/>
                <a:gd name="T17" fmla="*/ 256 h 286"/>
                <a:gd name="T18" fmla="*/ 187 w 359"/>
                <a:gd name="T19" fmla="*/ 239 h 286"/>
                <a:gd name="T20" fmla="*/ 203 w 359"/>
                <a:gd name="T21" fmla="*/ 216 h 286"/>
                <a:gd name="T22" fmla="*/ 219 w 359"/>
                <a:gd name="T23" fmla="*/ 229 h 286"/>
                <a:gd name="T24" fmla="*/ 247 w 359"/>
                <a:gd name="T25" fmla="*/ 228 h 286"/>
                <a:gd name="T26" fmla="*/ 269 w 359"/>
                <a:gd name="T27" fmla="*/ 238 h 286"/>
                <a:gd name="T28" fmla="*/ 283 w 359"/>
                <a:gd name="T29" fmla="*/ 241 h 286"/>
                <a:gd name="T30" fmla="*/ 297 w 359"/>
                <a:gd name="T31" fmla="*/ 242 h 286"/>
                <a:gd name="T32" fmla="*/ 287 w 359"/>
                <a:gd name="T33" fmla="*/ 214 h 286"/>
                <a:gd name="T34" fmla="*/ 287 w 359"/>
                <a:gd name="T35" fmla="*/ 203 h 286"/>
                <a:gd name="T36" fmla="*/ 292 w 359"/>
                <a:gd name="T37" fmla="*/ 196 h 286"/>
                <a:gd name="T38" fmla="*/ 304 w 359"/>
                <a:gd name="T39" fmla="*/ 192 h 286"/>
                <a:gd name="T40" fmla="*/ 312 w 359"/>
                <a:gd name="T41" fmla="*/ 179 h 286"/>
                <a:gd name="T42" fmla="*/ 324 w 359"/>
                <a:gd name="T43" fmla="*/ 155 h 286"/>
                <a:gd name="T44" fmla="*/ 336 w 359"/>
                <a:gd name="T45" fmla="*/ 133 h 286"/>
                <a:gd name="T46" fmla="*/ 336 w 359"/>
                <a:gd name="T47" fmla="*/ 116 h 286"/>
                <a:gd name="T48" fmla="*/ 335 w 359"/>
                <a:gd name="T49" fmla="*/ 100 h 286"/>
                <a:gd name="T50" fmla="*/ 343 w 359"/>
                <a:gd name="T51" fmla="*/ 86 h 286"/>
                <a:gd name="T52" fmla="*/ 345 w 359"/>
                <a:gd name="T53" fmla="*/ 75 h 286"/>
                <a:gd name="T54" fmla="*/ 348 w 359"/>
                <a:gd name="T55" fmla="*/ 67 h 286"/>
                <a:gd name="T56" fmla="*/ 358 w 359"/>
                <a:gd name="T57" fmla="*/ 49 h 286"/>
                <a:gd name="T58" fmla="*/ 321 w 359"/>
                <a:gd name="T59" fmla="*/ 44 h 286"/>
                <a:gd name="T60" fmla="*/ 301 w 359"/>
                <a:gd name="T61" fmla="*/ 64 h 286"/>
                <a:gd name="T62" fmla="*/ 282 w 359"/>
                <a:gd name="T63" fmla="*/ 63 h 286"/>
                <a:gd name="T64" fmla="*/ 266 w 359"/>
                <a:gd name="T65" fmla="*/ 60 h 286"/>
                <a:gd name="T66" fmla="*/ 256 w 359"/>
                <a:gd name="T67" fmla="*/ 46 h 286"/>
                <a:gd name="T68" fmla="*/ 238 w 359"/>
                <a:gd name="T69" fmla="*/ 51 h 286"/>
                <a:gd name="T70" fmla="*/ 226 w 359"/>
                <a:gd name="T71" fmla="*/ 40 h 286"/>
                <a:gd name="T72" fmla="*/ 211 w 359"/>
                <a:gd name="T73" fmla="*/ 14 h 286"/>
                <a:gd name="T74" fmla="*/ 196 w 359"/>
                <a:gd name="T75" fmla="*/ 24 h 286"/>
                <a:gd name="T76" fmla="*/ 181 w 359"/>
                <a:gd name="T77" fmla="*/ 7 h 286"/>
                <a:gd name="T78" fmla="*/ 165 w 359"/>
                <a:gd name="T79" fmla="*/ 0 h 286"/>
                <a:gd name="T80" fmla="*/ 128 w 359"/>
                <a:gd name="T81" fmla="*/ 10 h 286"/>
                <a:gd name="T82" fmla="*/ 115 w 359"/>
                <a:gd name="T83" fmla="*/ 15 h 286"/>
                <a:gd name="T84" fmla="*/ 100 w 359"/>
                <a:gd name="T85" fmla="*/ 26 h 286"/>
                <a:gd name="T86" fmla="*/ 91 w 359"/>
                <a:gd name="T87" fmla="*/ 21 h 286"/>
                <a:gd name="T88" fmla="*/ 82 w 359"/>
                <a:gd name="T89" fmla="*/ 21 h 286"/>
                <a:gd name="T90" fmla="*/ 86 w 359"/>
                <a:gd name="T91" fmla="*/ 44 h 286"/>
                <a:gd name="T92" fmla="*/ 107 w 359"/>
                <a:gd name="T93" fmla="*/ 60 h 286"/>
                <a:gd name="T94" fmla="*/ 107 w 359"/>
                <a:gd name="T95" fmla="*/ 82 h 286"/>
                <a:gd name="T96" fmla="*/ 115 w 359"/>
                <a:gd name="T97" fmla="*/ 98 h 286"/>
                <a:gd name="T98" fmla="*/ 124 w 359"/>
                <a:gd name="T99" fmla="*/ 104 h 286"/>
                <a:gd name="T100" fmla="*/ 118 w 359"/>
                <a:gd name="T101" fmla="*/ 118 h 286"/>
                <a:gd name="T102" fmla="*/ 107 w 359"/>
                <a:gd name="T103" fmla="*/ 125 h 286"/>
                <a:gd name="T104" fmla="*/ 82 w 359"/>
                <a:gd name="T105" fmla="*/ 150 h 286"/>
                <a:gd name="T106" fmla="*/ 60 w 359"/>
                <a:gd name="T107" fmla="*/ 162 h 286"/>
                <a:gd name="T108" fmla="*/ 38 w 359"/>
                <a:gd name="T109" fmla="*/ 159 h 286"/>
                <a:gd name="T110" fmla="*/ 29 w 359"/>
                <a:gd name="T111" fmla="*/ 164 h 286"/>
                <a:gd name="T112" fmla="*/ 20 w 359"/>
                <a:gd name="T113" fmla="*/ 177 h 286"/>
                <a:gd name="T114" fmla="*/ 2 w 359"/>
                <a:gd name="T115" fmla="*/ 204 h 2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59"/>
                <a:gd name="T175" fmla="*/ 0 h 286"/>
                <a:gd name="T176" fmla="*/ 359 w 359"/>
                <a:gd name="T177" fmla="*/ 286 h 28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59" h="286">
                  <a:moveTo>
                    <a:pt x="0" y="204"/>
                  </a:moveTo>
                  <a:lnTo>
                    <a:pt x="1" y="204"/>
                  </a:lnTo>
                  <a:lnTo>
                    <a:pt x="2" y="205"/>
                  </a:lnTo>
                  <a:lnTo>
                    <a:pt x="6" y="208"/>
                  </a:lnTo>
                  <a:lnTo>
                    <a:pt x="10" y="212"/>
                  </a:lnTo>
                  <a:lnTo>
                    <a:pt x="12" y="215"/>
                  </a:lnTo>
                  <a:lnTo>
                    <a:pt x="14" y="220"/>
                  </a:lnTo>
                  <a:lnTo>
                    <a:pt x="16" y="222"/>
                  </a:lnTo>
                  <a:lnTo>
                    <a:pt x="17" y="227"/>
                  </a:lnTo>
                  <a:lnTo>
                    <a:pt x="18" y="233"/>
                  </a:lnTo>
                  <a:lnTo>
                    <a:pt x="20" y="235"/>
                  </a:lnTo>
                  <a:lnTo>
                    <a:pt x="22" y="236"/>
                  </a:lnTo>
                  <a:lnTo>
                    <a:pt x="29" y="241"/>
                  </a:lnTo>
                  <a:lnTo>
                    <a:pt x="30" y="241"/>
                  </a:lnTo>
                  <a:lnTo>
                    <a:pt x="32" y="242"/>
                  </a:lnTo>
                  <a:lnTo>
                    <a:pt x="34" y="242"/>
                  </a:lnTo>
                  <a:lnTo>
                    <a:pt x="37" y="243"/>
                  </a:lnTo>
                  <a:lnTo>
                    <a:pt x="41" y="246"/>
                  </a:lnTo>
                  <a:lnTo>
                    <a:pt x="45" y="246"/>
                  </a:lnTo>
                  <a:lnTo>
                    <a:pt x="45" y="247"/>
                  </a:lnTo>
                  <a:lnTo>
                    <a:pt x="48" y="248"/>
                  </a:lnTo>
                  <a:lnTo>
                    <a:pt x="51" y="250"/>
                  </a:lnTo>
                  <a:lnTo>
                    <a:pt x="53" y="250"/>
                  </a:lnTo>
                  <a:lnTo>
                    <a:pt x="54" y="250"/>
                  </a:lnTo>
                  <a:lnTo>
                    <a:pt x="55" y="250"/>
                  </a:lnTo>
                  <a:lnTo>
                    <a:pt x="61" y="252"/>
                  </a:lnTo>
                  <a:lnTo>
                    <a:pt x="66" y="256"/>
                  </a:lnTo>
                  <a:lnTo>
                    <a:pt x="68" y="257"/>
                  </a:lnTo>
                  <a:lnTo>
                    <a:pt x="73" y="260"/>
                  </a:lnTo>
                  <a:lnTo>
                    <a:pt x="76" y="262"/>
                  </a:lnTo>
                  <a:lnTo>
                    <a:pt x="79" y="263"/>
                  </a:lnTo>
                  <a:lnTo>
                    <a:pt x="81" y="264"/>
                  </a:lnTo>
                  <a:lnTo>
                    <a:pt x="87" y="267"/>
                  </a:lnTo>
                  <a:lnTo>
                    <a:pt x="89" y="268"/>
                  </a:lnTo>
                  <a:lnTo>
                    <a:pt x="93" y="268"/>
                  </a:lnTo>
                  <a:lnTo>
                    <a:pt x="94" y="269"/>
                  </a:lnTo>
                  <a:lnTo>
                    <a:pt x="99" y="269"/>
                  </a:lnTo>
                  <a:lnTo>
                    <a:pt x="101" y="271"/>
                  </a:lnTo>
                  <a:lnTo>
                    <a:pt x="106" y="272"/>
                  </a:lnTo>
                  <a:lnTo>
                    <a:pt x="107" y="272"/>
                  </a:lnTo>
                  <a:lnTo>
                    <a:pt x="127" y="279"/>
                  </a:lnTo>
                  <a:lnTo>
                    <a:pt x="132" y="281"/>
                  </a:lnTo>
                  <a:lnTo>
                    <a:pt x="136" y="285"/>
                  </a:lnTo>
                  <a:lnTo>
                    <a:pt x="141" y="284"/>
                  </a:lnTo>
                  <a:lnTo>
                    <a:pt x="144" y="280"/>
                  </a:lnTo>
                  <a:lnTo>
                    <a:pt x="144" y="278"/>
                  </a:lnTo>
                  <a:lnTo>
                    <a:pt x="146" y="278"/>
                  </a:lnTo>
                  <a:lnTo>
                    <a:pt x="148" y="276"/>
                  </a:lnTo>
                  <a:lnTo>
                    <a:pt x="149" y="277"/>
                  </a:lnTo>
                  <a:lnTo>
                    <a:pt x="151" y="276"/>
                  </a:lnTo>
                  <a:lnTo>
                    <a:pt x="154" y="278"/>
                  </a:lnTo>
                  <a:lnTo>
                    <a:pt x="155" y="278"/>
                  </a:lnTo>
                  <a:lnTo>
                    <a:pt x="161" y="282"/>
                  </a:lnTo>
                  <a:lnTo>
                    <a:pt x="162" y="282"/>
                  </a:lnTo>
                  <a:lnTo>
                    <a:pt x="165" y="284"/>
                  </a:lnTo>
                  <a:lnTo>
                    <a:pt x="163" y="280"/>
                  </a:lnTo>
                  <a:lnTo>
                    <a:pt x="165" y="272"/>
                  </a:lnTo>
                  <a:lnTo>
                    <a:pt x="165" y="256"/>
                  </a:lnTo>
                  <a:lnTo>
                    <a:pt x="172" y="254"/>
                  </a:lnTo>
                  <a:lnTo>
                    <a:pt x="175" y="256"/>
                  </a:lnTo>
                  <a:lnTo>
                    <a:pt x="177" y="255"/>
                  </a:lnTo>
                  <a:lnTo>
                    <a:pt x="175" y="254"/>
                  </a:lnTo>
                  <a:lnTo>
                    <a:pt x="177" y="253"/>
                  </a:lnTo>
                  <a:lnTo>
                    <a:pt x="180" y="255"/>
                  </a:lnTo>
                  <a:lnTo>
                    <a:pt x="183" y="253"/>
                  </a:lnTo>
                  <a:lnTo>
                    <a:pt x="183" y="252"/>
                  </a:lnTo>
                  <a:lnTo>
                    <a:pt x="186" y="250"/>
                  </a:lnTo>
                  <a:lnTo>
                    <a:pt x="187" y="248"/>
                  </a:lnTo>
                  <a:lnTo>
                    <a:pt x="188" y="244"/>
                  </a:lnTo>
                  <a:lnTo>
                    <a:pt x="187" y="236"/>
                  </a:lnTo>
                  <a:lnTo>
                    <a:pt x="186" y="233"/>
                  </a:lnTo>
                  <a:lnTo>
                    <a:pt x="186" y="220"/>
                  </a:lnTo>
                  <a:lnTo>
                    <a:pt x="187" y="215"/>
                  </a:lnTo>
                  <a:lnTo>
                    <a:pt x="196" y="211"/>
                  </a:lnTo>
                  <a:lnTo>
                    <a:pt x="198" y="211"/>
                  </a:lnTo>
                  <a:lnTo>
                    <a:pt x="201" y="212"/>
                  </a:lnTo>
                  <a:lnTo>
                    <a:pt x="203" y="213"/>
                  </a:lnTo>
                  <a:lnTo>
                    <a:pt x="208" y="212"/>
                  </a:lnTo>
                  <a:lnTo>
                    <a:pt x="210" y="214"/>
                  </a:lnTo>
                  <a:lnTo>
                    <a:pt x="212" y="217"/>
                  </a:lnTo>
                  <a:lnTo>
                    <a:pt x="213" y="219"/>
                  </a:lnTo>
                  <a:lnTo>
                    <a:pt x="217" y="225"/>
                  </a:lnTo>
                  <a:lnTo>
                    <a:pt x="218" y="226"/>
                  </a:lnTo>
                  <a:lnTo>
                    <a:pt x="219" y="226"/>
                  </a:lnTo>
                  <a:lnTo>
                    <a:pt x="221" y="227"/>
                  </a:lnTo>
                  <a:lnTo>
                    <a:pt x="225" y="228"/>
                  </a:lnTo>
                  <a:lnTo>
                    <a:pt x="225" y="227"/>
                  </a:lnTo>
                  <a:lnTo>
                    <a:pt x="227" y="227"/>
                  </a:lnTo>
                  <a:lnTo>
                    <a:pt x="233" y="227"/>
                  </a:lnTo>
                  <a:lnTo>
                    <a:pt x="236" y="225"/>
                  </a:lnTo>
                  <a:lnTo>
                    <a:pt x="247" y="225"/>
                  </a:lnTo>
                  <a:lnTo>
                    <a:pt x="252" y="227"/>
                  </a:lnTo>
                  <a:lnTo>
                    <a:pt x="260" y="230"/>
                  </a:lnTo>
                  <a:lnTo>
                    <a:pt x="265" y="231"/>
                  </a:lnTo>
                  <a:lnTo>
                    <a:pt x="266" y="231"/>
                  </a:lnTo>
                  <a:lnTo>
                    <a:pt x="268" y="231"/>
                  </a:lnTo>
                  <a:lnTo>
                    <a:pt x="270" y="231"/>
                  </a:lnTo>
                  <a:lnTo>
                    <a:pt x="269" y="235"/>
                  </a:lnTo>
                  <a:lnTo>
                    <a:pt x="275" y="238"/>
                  </a:lnTo>
                  <a:lnTo>
                    <a:pt x="275" y="237"/>
                  </a:lnTo>
                  <a:lnTo>
                    <a:pt x="276" y="236"/>
                  </a:lnTo>
                  <a:lnTo>
                    <a:pt x="278" y="237"/>
                  </a:lnTo>
                  <a:lnTo>
                    <a:pt x="279" y="236"/>
                  </a:lnTo>
                  <a:lnTo>
                    <a:pt x="283" y="237"/>
                  </a:lnTo>
                  <a:lnTo>
                    <a:pt x="283" y="238"/>
                  </a:lnTo>
                  <a:lnTo>
                    <a:pt x="288" y="239"/>
                  </a:lnTo>
                  <a:lnTo>
                    <a:pt x="287" y="244"/>
                  </a:lnTo>
                  <a:lnTo>
                    <a:pt x="288" y="246"/>
                  </a:lnTo>
                  <a:lnTo>
                    <a:pt x="292" y="245"/>
                  </a:lnTo>
                  <a:lnTo>
                    <a:pt x="297" y="243"/>
                  </a:lnTo>
                  <a:lnTo>
                    <a:pt x="297" y="242"/>
                  </a:lnTo>
                  <a:lnTo>
                    <a:pt x="297" y="239"/>
                  </a:lnTo>
                  <a:lnTo>
                    <a:pt x="295" y="238"/>
                  </a:lnTo>
                  <a:lnTo>
                    <a:pt x="292" y="234"/>
                  </a:lnTo>
                  <a:lnTo>
                    <a:pt x="290" y="222"/>
                  </a:lnTo>
                  <a:lnTo>
                    <a:pt x="290" y="219"/>
                  </a:lnTo>
                  <a:lnTo>
                    <a:pt x="289" y="216"/>
                  </a:lnTo>
                  <a:lnTo>
                    <a:pt x="289" y="212"/>
                  </a:lnTo>
                  <a:lnTo>
                    <a:pt x="287" y="211"/>
                  </a:lnTo>
                  <a:lnTo>
                    <a:pt x="288" y="209"/>
                  </a:lnTo>
                  <a:lnTo>
                    <a:pt x="288" y="208"/>
                  </a:lnTo>
                  <a:lnTo>
                    <a:pt x="288" y="206"/>
                  </a:lnTo>
                  <a:lnTo>
                    <a:pt x="286" y="205"/>
                  </a:lnTo>
                  <a:lnTo>
                    <a:pt x="286" y="203"/>
                  </a:lnTo>
                  <a:lnTo>
                    <a:pt x="286" y="201"/>
                  </a:lnTo>
                  <a:lnTo>
                    <a:pt x="287" y="200"/>
                  </a:lnTo>
                  <a:lnTo>
                    <a:pt x="286" y="195"/>
                  </a:lnTo>
                  <a:lnTo>
                    <a:pt x="286" y="193"/>
                  </a:lnTo>
                  <a:lnTo>
                    <a:pt x="285" y="190"/>
                  </a:lnTo>
                  <a:lnTo>
                    <a:pt x="287" y="188"/>
                  </a:lnTo>
                  <a:lnTo>
                    <a:pt x="290" y="188"/>
                  </a:lnTo>
                  <a:lnTo>
                    <a:pt x="291" y="190"/>
                  </a:lnTo>
                  <a:lnTo>
                    <a:pt x="292" y="193"/>
                  </a:lnTo>
                  <a:lnTo>
                    <a:pt x="293" y="193"/>
                  </a:lnTo>
                  <a:lnTo>
                    <a:pt x="296" y="190"/>
                  </a:lnTo>
                  <a:lnTo>
                    <a:pt x="297" y="187"/>
                  </a:lnTo>
                  <a:lnTo>
                    <a:pt x="298" y="186"/>
                  </a:lnTo>
                  <a:lnTo>
                    <a:pt x="298" y="189"/>
                  </a:lnTo>
                  <a:lnTo>
                    <a:pt x="303" y="189"/>
                  </a:lnTo>
                  <a:lnTo>
                    <a:pt x="304" y="189"/>
                  </a:lnTo>
                  <a:lnTo>
                    <a:pt x="306" y="188"/>
                  </a:lnTo>
                  <a:lnTo>
                    <a:pt x="306" y="186"/>
                  </a:lnTo>
                  <a:lnTo>
                    <a:pt x="309" y="184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11" y="179"/>
                  </a:lnTo>
                  <a:lnTo>
                    <a:pt x="312" y="176"/>
                  </a:lnTo>
                  <a:lnTo>
                    <a:pt x="318" y="169"/>
                  </a:lnTo>
                  <a:lnTo>
                    <a:pt x="321" y="162"/>
                  </a:lnTo>
                  <a:lnTo>
                    <a:pt x="324" y="159"/>
                  </a:lnTo>
                  <a:lnTo>
                    <a:pt x="324" y="158"/>
                  </a:lnTo>
                  <a:lnTo>
                    <a:pt x="325" y="157"/>
                  </a:lnTo>
                  <a:lnTo>
                    <a:pt x="324" y="155"/>
                  </a:lnTo>
                  <a:lnTo>
                    <a:pt x="324" y="152"/>
                  </a:lnTo>
                  <a:lnTo>
                    <a:pt x="328" y="150"/>
                  </a:lnTo>
                  <a:lnTo>
                    <a:pt x="328" y="139"/>
                  </a:lnTo>
                  <a:lnTo>
                    <a:pt x="330" y="138"/>
                  </a:lnTo>
                  <a:lnTo>
                    <a:pt x="331" y="136"/>
                  </a:lnTo>
                  <a:lnTo>
                    <a:pt x="331" y="133"/>
                  </a:lnTo>
                  <a:lnTo>
                    <a:pt x="333" y="132"/>
                  </a:lnTo>
                  <a:lnTo>
                    <a:pt x="336" y="133"/>
                  </a:lnTo>
                  <a:lnTo>
                    <a:pt x="337" y="132"/>
                  </a:lnTo>
                  <a:lnTo>
                    <a:pt x="340" y="130"/>
                  </a:lnTo>
                  <a:lnTo>
                    <a:pt x="339" y="124"/>
                  </a:lnTo>
                  <a:lnTo>
                    <a:pt x="338" y="122"/>
                  </a:lnTo>
                  <a:lnTo>
                    <a:pt x="337" y="121"/>
                  </a:lnTo>
                  <a:lnTo>
                    <a:pt x="338" y="119"/>
                  </a:lnTo>
                  <a:lnTo>
                    <a:pt x="336" y="116"/>
                  </a:lnTo>
                  <a:lnTo>
                    <a:pt x="334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5" y="106"/>
                  </a:lnTo>
                  <a:lnTo>
                    <a:pt x="334" y="105"/>
                  </a:lnTo>
                  <a:lnTo>
                    <a:pt x="333" y="101"/>
                  </a:lnTo>
                  <a:lnTo>
                    <a:pt x="335" y="100"/>
                  </a:lnTo>
                  <a:lnTo>
                    <a:pt x="336" y="100"/>
                  </a:lnTo>
                  <a:lnTo>
                    <a:pt x="338" y="99"/>
                  </a:lnTo>
                  <a:lnTo>
                    <a:pt x="339" y="100"/>
                  </a:lnTo>
                  <a:lnTo>
                    <a:pt x="343" y="97"/>
                  </a:lnTo>
                  <a:lnTo>
                    <a:pt x="343" y="95"/>
                  </a:lnTo>
                  <a:lnTo>
                    <a:pt x="342" y="94"/>
                  </a:lnTo>
                  <a:lnTo>
                    <a:pt x="343" y="86"/>
                  </a:lnTo>
                  <a:lnTo>
                    <a:pt x="344" y="84"/>
                  </a:lnTo>
                  <a:lnTo>
                    <a:pt x="345" y="84"/>
                  </a:lnTo>
                  <a:lnTo>
                    <a:pt x="346" y="81"/>
                  </a:lnTo>
                  <a:lnTo>
                    <a:pt x="347" y="81"/>
                  </a:lnTo>
                  <a:lnTo>
                    <a:pt x="346" y="78"/>
                  </a:lnTo>
                  <a:lnTo>
                    <a:pt x="345" y="77"/>
                  </a:lnTo>
                  <a:lnTo>
                    <a:pt x="345" y="75"/>
                  </a:lnTo>
                  <a:lnTo>
                    <a:pt x="344" y="75"/>
                  </a:lnTo>
                  <a:lnTo>
                    <a:pt x="343" y="68"/>
                  </a:lnTo>
                  <a:lnTo>
                    <a:pt x="342" y="70"/>
                  </a:lnTo>
                  <a:lnTo>
                    <a:pt x="343" y="67"/>
                  </a:lnTo>
                  <a:lnTo>
                    <a:pt x="345" y="65"/>
                  </a:lnTo>
                  <a:lnTo>
                    <a:pt x="346" y="67"/>
                  </a:lnTo>
                  <a:lnTo>
                    <a:pt x="348" y="67"/>
                  </a:lnTo>
                  <a:lnTo>
                    <a:pt x="350" y="67"/>
                  </a:lnTo>
                  <a:lnTo>
                    <a:pt x="353" y="60"/>
                  </a:lnTo>
                  <a:lnTo>
                    <a:pt x="354" y="60"/>
                  </a:lnTo>
                  <a:lnTo>
                    <a:pt x="356" y="62"/>
                  </a:lnTo>
                  <a:lnTo>
                    <a:pt x="356" y="59"/>
                  </a:lnTo>
                  <a:lnTo>
                    <a:pt x="358" y="53"/>
                  </a:lnTo>
                  <a:lnTo>
                    <a:pt x="358" y="49"/>
                  </a:lnTo>
                  <a:lnTo>
                    <a:pt x="356" y="48"/>
                  </a:lnTo>
                  <a:lnTo>
                    <a:pt x="336" y="44"/>
                  </a:lnTo>
                  <a:lnTo>
                    <a:pt x="334" y="41"/>
                  </a:lnTo>
                  <a:lnTo>
                    <a:pt x="324" y="36"/>
                  </a:lnTo>
                  <a:lnTo>
                    <a:pt x="323" y="40"/>
                  </a:lnTo>
                  <a:lnTo>
                    <a:pt x="323" y="43"/>
                  </a:lnTo>
                  <a:lnTo>
                    <a:pt x="321" y="44"/>
                  </a:lnTo>
                  <a:lnTo>
                    <a:pt x="320" y="45"/>
                  </a:lnTo>
                  <a:lnTo>
                    <a:pt x="320" y="47"/>
                  </a:lnTo>
                  <a:lnTo>
                    <a:pt x="317" y="52"/>
                  </a:lnTo>
                  <a:lnTo>
                    <a:pt x="313" y="60"/>
                  </a:lnTo>
                  <a:lnTo>
                    <a:pt x="310" y="62"/>
                  </a:lnTo>
                  <a:lnTo>
                    <a:pt x="304" y="64"/>
                  </a:lnTo>
                  <a:lnTo>
                    <a:pt x="301" y="64"/>
                  </a:lnTo>
                  <a:lnTo>
                    <a:pt x="300" y="63"/>
                  </a:lnTo>
                  <a:lnTo>
                    <a:pt x="298" y="63"/>
                  </a:lnTo>
                  <a:lnTo>
                    <a:pt x="295" y="64"/>
                  </a:lnTo>
                  <a:lnTo>
                    <a:pt x="289" y="63"/>
                  </a:lnTo>
                  <a:lnTo>
                    <a:pt x="286" y="64"/>
                  </a:lnTo>
                  <a:lnTo>
                    <a:pt x="283" y="63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74" y="62"/>
                  </a:lnTo>
                  <a:lnTo>
                    <a:pt x="269" y="65"/>
                  </a:lnTo>
                  <a:lnTo>
                    <a:pt x="269" y="63"/>
                  </a:lnTo>
                  <a:lnTo>
                    <a:pt x="267" y="63"/>
                  </a:lnTo>
                  <a:lnTo>
                    <a:pt x="266" y="63"/>
                  </a:lnTo>
                  <a:lnTo>
                    <a:pt x="266" y="60"/>
                  </a:lnTo>
                  <a:lnTo>
                    <a:pt x="269" y="58"/>
                  </a:lnTo>
                  <a:lnTo>
                    <a:pt x="271" y="55"/>
                  </a:lnTo>
                  <a:lnTo>
                    <a:pt x="269" y="49"/>
                  </a:lnTo>
                  <a:lnTo>
                    <a:pt x="268" y="46"/>
                  </a:lnTo>
                  <a:lnTo>
                    <a:pt x="263" y="45"/>
                  </a:lnTo>
                  <a:lnTo>
                    <a:pt x="258" y="46"/>
                  </a:lnTo>
                  <a:lnTo>
                    <a:pt x="256" y="46"/>
                  </a:lnTo>
                  <a:lnTo>
                    <a:pt x="254" y="48"/>
                  </a:lnTo>
                  <a:lnTo>
                    <a:pt x="248" y="46"/>
                  </a:lnTo>
                  <a:lnTo>
                    <a:pt x="247" y="49"/>
                  </a:lnTo>
                  <a:lnTo>
                    <a:pt x="246" y="50"/>
                  </a:lnTo>
                  <a:lnTo>
                    <a:pt x="243" y="50"/>
                  </a:lnTo>
                  <a:lnTo>
                    <a:pt x="240" y="51"/>
                  </a:lnTo>
                  <a:lnTo>
                    <a:pt x="238" y="51"/>
                  </a:lnTo>
                  <a:lnTo>
                    <a:pt x="236" y="50"/>
                  </a:lnTo>
                  <a:lnTo>
                    <a:pt x="236" y="48"/>
                  </a:lnTo>
                  <a:lnTo>
                    <a:pt x="235" y="50"/>
                  </a:lnTo>
                  <a:lnTo>
                    <a:pt x="234" y="49"/>
                  </a:lnTo>
                  <a:lnTo>
                    <a:pt x="232" y="50"/>
                  </a:lnTo>
                  <a:lnTo>
                    <a:pt x="229" y="46"/>
                  </a:lnTo>
                  <a:lnTo>
                    <a:pt x="226" y="40"/>
                  </a:lnTo>
                  <a:lnTo>
                    <a:pt x="225" y="15"/>
                  </a:lnTo>
                  <a:lnTo>
                    <a:pt x="222" y="15"/>
                  </a:lnTo>
                  <a:lnTo>
                    <a:pt x="220" y="16"/>
                  </a:lnTo>
                  <a:lnTo>
                    <a:pt x="219" y="15"/>
                  </a:lnTo>
                  <a:lnTo>
                    <a:pt x="214" y="12"/>
                  </a:lnTo>
                  <a:lnTo>
                    <a:pt x="213" y="11"/>
                  </a:lnTo>
                  <a:lnTo>
                    <a:pt x="211" y="14"/>
                  </a:lnTo>
                  <a:lnTo>
                    <a:pt x="210" y="14"/>
                  </a:lnTo>
                  <a:lnTo>
                    <a:pt x="209" y="17"/>
                  </a:lnTo>
                  <a:lnTo>
                    <a:pt x="207" y="19"/>
                  </a:lnTo>
                  <a:lnTo>
                    <a:pt x="206" y="22"/>
                  </a:lnTo>
                  <a:lnTo>
                    <a:pt x="202" y="25"/>
                  </a:lnTo>
                  <a:lnTo>
                    <a:pt x="200" y="25"/>
                  </a:lnTo>
                  <a:lnTo>
                    <a:pt x="196" y="24"/>
                  </a:lnTo>
                  <a:lnTo>
                    <a:pt x="194" y="24"/>
                  </a:lnTo>
                  <a:lnTo>
                    <a:pt x="192" y="22"/>
                  </a:lnTo>
                  <a:lnTo>
                    <a:pt x="186" y="21"/>
                  </a:lnTo>
                  <a:lnTo>
                    <a:pt x="185" y="21"/>
                  </a:lnTo>
                  <a:lnTo>
                    <a:pt x="183" y="14"/>
                  </a:lnTo>
                  <a:lnTo>
                    <a:pt x="183" y="10"/>
                  </a:lnTo>
                  <a:lnTo>
                    <a:pt x="181" y="7"/>
                  </a:lnTo>
                  <a:lnTo>
                    <a:pt x="182" y="3"/>
                  </a:lnTo>
                  <a:lnTo>
                    <a:pt x="177" y="1"/>
                  </a:lnTo>
                  <a:lnTo>
                    <a:pt x="177" y="5"/>
                  </a:lnTo>
                  <a:lnTo>
                    <a:pt x="174" y="4"/>
                  </a:lnTo>
                  <a:lnTo>
                    <a:pt x="172" y="0"/>
                  </a:lnTo>
                  <a:lnTo>
                    <a:pt x="168" y="1"/>
                  </a:lnTo>
                  <a:lnTo>
                    <a:pt x="165" y="0"/>
                  </a:lnTo>
                  <a:lnTo>
                    <a:pt x="154" y="6"/>
                  </a:lnTo>
                  <a:lnTo>
                    <a:pt x="150" y="8"/>
                  </a:lnTo>
                  <a:lnTo>
                    <a:pt x="145" y="6"/>
                  </a:lnTo>
                  <a:lnTo>
                    <a:pt x="142" y="6"/>
                  </a:lnTo>
                  <a:lnTo>
                    <a:pt x="139" y="9"/>
                  </a:lnTo>
                  <a:lnTo>
                    <a:pt x="134" y="7"/>
                  </a:lnTo>
                  <a:lnTo>
                    <a:pt x="128" y="10"/>
                  </a:lnTo>
                  <a:lnTo>
                    <a:pt x="125" y="10"/>
                  </a:lnTo>
                  <a:lnTo>
                    <a:pt x="124" y="10"/>
                  </a:lnTo>
                  <a:lnTo>
                    <a:pt x="118" y="10"/>
                  </a:lnTo>
                  <a:lnTo>
                    <a:pt x="118" y="13"/>
                  </a:lnTo>
                  <a:lnTo>
                    <a:pt x="117" y="14"/>
                  </a:lnTo>
                  <a:lnTo>
                    <a:pt x="115" y="14"/>
                  </a:lnTo>
                  <a:lnTo>
                    <a:pt x="115" y="15"/>
                  </a:lnTo>
                  <a:lnTo>
                    <a:pt x="112" y="17"/>
                  </a:lnTo>
                  <a:lnTo>
                    <a:pt x="110" y="19"/>
                  </a:lnTo>
                  <a:lnTo>
                    <a:pt x="106" y="23"/>
                  </a:lnTo>
                  <a:lnTo>
                    <a:pt x="102" y="24"/>
                  </a:lnTo>
                  <a:lnTo>
                    <a:pt x="101" y="24"/>
                  </a:lnTo>
                  <a:lnTo>
                    <a:pt x="101" y="26"/>
                  </a:lnTo>
                  <a:lnTo>
                    <a:pt x="100" y="26"/>
                  </a:lnTo>
                  <a:lnTo>
                    <a:pt x="99" y="26"/>
                  </a:lnTo>
                  <a:lnTo>
                    <a:pt x="98" y="22"/>
                  </a:lnTo>
                  <a:lnTo>
                    <a:pt x="96" y="19"/>
                  </a:lnTo>
                  <a:lnTo>
                    <a:pt x="93" y="19"/>
                  </a:lnTo>
                  <a:lnTo>
                    <a:pt x="90" y="17"/>
                  </a:lnTo>
                  <a:lnTo>
                    <a:pt x="90" y="19"/>
                  </a:lnTo>
                  <a:lnTo>
                    <a:pt x="91" y="21"/>
                  </a:lnTo>
                  <a:lnTo>
                    <a:pt x="92" y="21"/>
                  </a:lnTo>
                  <a:lnTo>
                    <a:pt x="92" y="24"/>
                  </a:lnTo>
                  <a:lnTo>
                    <a:pt x="91" y="23"/>
                  </a:lnTo>
                  <a:lnTo>
                    <a:pt x="89" y="21"/>
                  </a:lnTo>
                  <a:lnTo>
                    <a:pt x="86" y="22"/>
                  </a:lnTo>
                  <a:lnTo>
                    <a:pt x="84" y="19"/>
                  </a:lnTo>
                  <a:lnTo>
                    <a:pt x="82" y="21"/>
                  </a:lnTo>
                  <a:lnTo>
                    <a:pt x="81" y="28"/>
                  </a:lnTo>
                  <a:lnTo>
                    <a:pt x="80" y="33"/>
                  </a:lnTo>
                  <a:lnTo>
                    <a:pt x="81" y="39"/>
                  </a:lnTo>
                  <a:lnTo>
                    <a:pt x="78" y="45"/>
                  </a:lnTo>
                  <a:lnTo>
                    <a:pt x="82" y="47"/>
                  </a:lnTo>
                  <a:lnTo>
                    <a:pt x="84" y="45"/>
                  </a:lnTo>
                  <a:lnTo>
                    <a:pt x="86" y="44"/>
                  </a:lnTo>
                  <a:lnTo>
                    <a:pt x="90" y="48"/>
                  </a:lnTo>
                  <a:lnTo>
                    <a:pt x="93" y="42"/>
                  </a:lnTo>
                  <a:lnTo>
                    <a:pt x="96" y="48"/>
                  </a:lnTo>
                  <a:lnTo>
                    <a:pt x="100" y="48"/>
                  </a:lnTo>
                  <a:lnTo>
                    <a:pt x="104" y="52"/>
                  </a:lnTo>
                  <a:lnTo>
                    <a:pt x="107" y="55"/>
                  </a:lnTo>
                  <a:lnTo>
                    <a:pt x="107" y="60"/>
                  </a:lnTo>
                  <a:lnTo>
                    <a:pt x="105" y="65"/>
                  </a:lnTo>
                  <a:lnTo>
                    <a:pt x="102" y="65"/>
                  </a:lnTo>
                  <a:lnTo>
                    <a:pt x="99" y="70"/>
                  </a:lnTo>
                  <a:lnTo>
                    <a:pt x="100" y="74"/>
                  </a:lnTo>
                  <a:lnTo>
                    <a:pt x="104" y="76"/>
                  </a:lnTo>
                  <a:lnTo>
                    <a:pt x="105" y="81"/>
                  </a:lnTo>
                  <a:lnTo>
                    <a:pt x="107" y="82"/>
                  </a:lnTo>
                  <a:lnTo>
                    <a:pt x="111" y="86"/>
                  </a:lnTo>
                  <a:lnTo>
                    <a:pt x="110" y="91"/>
                  </a:lnTo>
                  <a:lnTo>
                    <a:pt x="111" y="96"/>
                  </a:lnTo>
                  <a:lnTo>
                    <a:pt x="111" y="98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5" y="98"/>
                  </a:lnTo>
                  <a:lnTo>
                    <a:pt x="115" y="101"/>
                  </a:lnTo>
                  <a:lnTo>
                    <a:pt x="118" y="98"/>
                  </a:lnTo>
                  <a:lnTo>
                    <a:pt x="121" y="97"/>
                  </a:lnTo>
                  <a:lnTo>
                    <a:pt x="123" y="97"/>
                  </a:lnTo>
                  <a:lnTo>
                    <a:pt x="125" y="101"/>
                  </a:lnTo>
                  <a:lnTo>
                    <a:pt x="125" y="102"/>
                  </a:lnTo>
                  <a:lnTo>
                    <a:pt x="124" y="104"/>
                  </a:lnTo>
                  <a:lnTo>
                    <a:pt x="124" y="108"/>
                  </a:lnTo>
                  <a:lnTo>
                    <a:pt x="123" y="111"/>
                  </a:lnTo>
                  <a:lnTo>
                    <a:pt x="122" y="112"/>
                  </a:lnTo>
                  <a:lnTo>
                    <a:pt x="121" y="113"/>
                  </a:lnTo>
                  <a:lnTo>
                    <a:pt x="120" y="115"/>
                  </a:lnTo>
                  <a:lnTo>
                    <a:pt x="119" y="117"/>
                  </a:lnTo>
                  <a:lnTo>
                    <a:pt x="118" y="118"/>
                  </a:lnTo>
                  <a:lnTo>
                    <a:pt x="116" y="121"/>
                  </a:lnTo>
                  <a:lnTo>
                    <a:pt x="115" y="124"/>
                  </a:lnTo>
                  <a:lnTo>
                    <a:pt x="116" y="127"/>
                  </a:lnTo>
                  <a:lnTo>
                    <a:pt x="113" y="129"/>
                  </a:lnTo>
                  <a:lnTo>
                    <a:pt x="112" y="127"/>
                  </a:lnTo>
                  <a:lnTo>
                    <a:pt x="110" y="127"/>
                  </a:lnTo>
                  <a:lnTo>
                    <a:pt x="107" y="125"/>
                  </a:lnTo>
                  <a:lnTo>
                    <a:pt x="103" y="127"/>
                  </a:lnTo>
                  <a:lnTo>
                    <a:pt x="103" y="128"/>
                  </a:lnTo>
                  <a:lnTo>
                    <a:pt x="97" y="131"/>
                  </a:lnTo>
                  <a:lnTo>
                    <a:pt x="91" y="136"/>
                  </a:lnTo>
                  <a:lnTo>
                    <a:pt x="88" y="139"/>
                  </a:lnTo>
                  <a:lnTo>
                    <a:pt x="87" y="144"/>
                  </a:lnTo>
                  <a:lnTo>
                    <a:pt x="82" y="147"/>
                  </a:lnTo>
                  <a:lnTo>
                    <a:pt x="80" y="149"/>
                  </a:lnTo>
                  <a:lnTo>
                    <a:pt x="71" y="154"/>
                  </a:lnTo>
                  <a:lnTo>
                    <a:pt x="69" y="153"/>
                  </a:lnTo>
                  <a:lnTo>
                    <a:pt x="69" y="155"/>
                  </a:lnTo>
                  <a:lnTo>
                    <a:pt x="68" y="155"/>
                  </a:lnTo>
                  <a:lnTo>
                    <a:pt x="65" y="159"/>
                  </a:lnTo>
                  <a:lnTo>
                    <a:pt x="60" y="159"/>
                  </a:lnTo>
                  <a:lnTo>
                    <a:pt x="56" y="151"/>
                  </a:lnTo>
                  <a:lnTo>
                    <a:pt x="56" y="149"/>
                  </a:lnTo>
                  <a:lnTo>
                    <a:pt x="53" y="154"/>
                  </a:lnTo>
                  <a:lnTo>
                    <a:pt x="49" y="157"/>
                  </a:lnTo>
                  <a:lnTo>
                    <a:pt x="45" y="157"/>
                  </a:lnTo>
                  <a:lnTo>
                    <a:pt x="38" y="155"/>
                  </a:lnTo>
                  <a:lnTo>
                    <a:pt x="38" y="156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3" y="162"/>
                  </a:lnTo>
                  <a:lnTo>
                    <a:pt x="32" y="162"/>
                  </a:lnTo>
                  <a:lnTo>
                    <a:pt x="31" y="162"/>
                  </a:lnTo>
                  <a:lnTo>
                    <a:pt x="30" y="161"/>
                  </a:lnTo>
                  <a:lnTo>
                    <a:pt x="29" y="161"/>
                  </a:lnTo>
                  <a:lnTo>
                    <a:pt x="28" y="160"/>
                  </a:lnTo>
                  <a:lnTo>
                    <a:pt x="26" y="162"/>
                  </a:lnTo>
                  <a:lnTo>
                    <a:pt x="27" y="163"/>
                  </a:lnTo>
                  <a:lnTo>
                    <a:pt x="28" y="166"/>
                  </a:lnTo>
                  <a:lnTo>
                    <a:pt x="27" y="167"/>
                  </a:lnTo>
                  <a:lnTo>
                    <a:pt x="26" y="169"/>
                  </a:lnTo>
                  <a:lnTo>
                    <a:pt x="20" y="174"/>
                  </a:lnTo>
                  <a:lnTo>
                    <a:pt x="19" y="178"/>
                  </a:lnTo>
                  <a:lnTo>
                    <a:pt x="17" y="181"/>
                  </a:lnTo>
                  <a:lnTo>
                    <a:pt x="10" y="189"/>
                  </a:lnTo>
                  <a:lnTo>
                    <a:pt x="1" y="197"/>
                  </a:lnTo>
                  <a:lnTo>
                    <a:pt x="3" y="200"/>
                  </a:lnTo>
                  <a:lnTo>
                    <a:pt x="2" y="200"/>
                  </a:lnTo>
                  <a:lnTo>
                    <a:pt x="2" y="201"/>
                  </a:lnTo>
                  <a:lnTo>
                    <a:pt x="1" y="202"/>
                  </a:lnTo>
                  <a:lnTo>
                    <a:pt x="1" y="203"/>
                  </a:lnTo>
                  <a:lnTo>
                    <a:pt x="0" y="204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8" name="Freeform 18"/>
            <p:cNvSpPr>
              <a:spLocks/>
            </p:cNvSpPr>
            <p:nvPr/>
          </p:nvSpPr>
          <p:spPr bwMode="auto">
            <a:xfrm>
              <a:off x="3774597" y="5557674"/>
              <a:ext cx="181230" cy="187402"/>
            </a:xfrm>
            <a:custGeom>
              <a:avLst/>
              <a:gdLst>
                <a:gd name="T0" fmla="*/ 1 w 78"/>
                <a:gd name="T1" fmla="*/ 44 h 90"/>
                <a:gd name="T2" fmla="*/ 4 w 78"/>
                <a:gd name="T3" fmla="*/ 39 h 90"/>
                <a:gd name="T4" fmla="*/ 5 w 78"/>
                <a:gd name="T5" fmla="*/ 36 h 90"/>
                <a:gd name="T6" fmla="*/ 11 w 78"/>
                <a:gd name="T7" fmla="*/ 27 h 90"/>
                <a:gd name="T8" fmla="*/ 16 w 78"/>
                <a:gd name="T9" fmla="*/ 23 h 90"/>
                <a:gd name="T10" fmla="*/ 20 w 78"/>
                <a:gd name="T11" fmla="*/ 18 h 90"/>
                <a:gd name="T12" fmla="*/ 21 w 78"/>
                <a:gd name="T13" fmla="*/ 14 h 90"/>
                <a:gd name="T14" fmla="*/ 25 w 78"/>
                <a:gd name="T15" fmla="*/ 8 h 90"/>
                <a:gd name="T16" fmla="*/ 28 w 78"/>
                <a:gd name="T17" fmla="*/ 4 h 90"/>
                <a:gd name="T18" fmla="*/ 37 w 78"/>
                <a:gd name="T19" fmla="*/ 6 h 90"/>
                <a:gd name="T20" fmla="*/ 40 w 78"/>
                <a:gd name="T21" fmla="*/ 7 h 90"/>
                <a:gd name="T22" fmla="*/ 44 w 78"/>
                <a:gd name="T23" fmla="*/ 7 h 90"/>
                <a:gd name="T24" fmla="*/ 52 w 78"/>
                <a:gd name="T25" fmla="*/ 0 h 90"/>
                <a:gd name="T26" fmla="*/ 55 w 78"/>
                <a:gd name="T27" fmla="*/ 3 h 90"/>
                <a:gd name="T28" fmla="*/ 57 w 78"/>
                <a:gd name="T29" fmla="*/ 7 h 90"/>
                <a:gd name="T30" fmla="*/ 58 w 78"/>
                <a:gd name="T31" fmla="*/ 15 h 90"/>
                <a:gd name="T32" fmla="*/ 60 w 78"/>
                <a:gd name="T33" fmla="*/ 20 h 90"/>
                <a:gd name="T34" fmla="*/ 65 w 78"/>
                <a:gd name="T35" fmla="*/ 25 h 90"/>
                <a:gd name="T36" fmla="*/ 69 w 78"/>
                <a:gd name="T37" fmla="*/ 26 h 90"/>
                <a:gd name="T38" fmla="*/ 73 w 78"/>
                <a:gd name="T39" fmla="*/ 25 h 90"/>
                <a:gd name="T40" fmla="*/ 75 w 78"/>
                <a:gd name="T41" fmla="*/ 21 h 90"/>
                <a:gd name="T42" fmla="*/ 77 w 78"/>
                <a:gd name="T43" fmla="*/ 24 h 90"/>
                <a:gd name="T44" fmla="*/ 77 w 78"/>
                <a:gd name="T45" fmla="*/ 29 h 90"/>
                <a:gd name="T46" fmla="*/ 74 w 78"/>
                <a:gd name="T47" fmla="*/ 33 h 90"/>
                <a:gd name="T48" fmla="*/ 75 w 78"/>
                <a:gd name="T49" fmla="*/ 36 h 90"/>
                <a:gd name="T50" fmla="*/ 70 w 78"/>
                <a:gd name="T51" fmla="*/ 49 h 90"/>
                <a:gd name="T52" fmla="*/ 73 w 78"/>
                <a:gd name="T53" fmla="*/ 50 h 90"/>
                <a:gd name="T54" fmla="*/ 75 w 78"/>
                <a:gd name="T55" fmla="*/ 54 h 90"/>
                <a:gd name="T56" fmla="*/ 76 w 78"/>
                <a:gd name="T57" fmla="*/ 59 h 90"/>
                <a:gd name="T58" fmla="*/ 73 w 78"/>
                <a:gd name="T59" fmla="*/ 60 h 90"/>
                <a:gd name="T60" fmla="*/ 70 w 78"/>
                <a:gd name="T61" fmla="*/ 60 h 90"/>
                <a:gd name="T62" fmla="*/ 70 w 78"/>
                <a:gd name="T63" fmla="*/ 66 h 90"/>
                <a:gd name="T64" fmla="*/ 70 w 78"/>
                <a:gd name="T65" fmla="*/ 71 h 90"/>
                <a:gd name="T66" fmla="*/ 67 w 78"/>
                <a:gd name="T67" fmla="*/ 82 h 90"/>
                <a:gd name="T68" fmla="*/ 63 w 78"/>
                <a:gd name="T69" fmla="*/ 76 h 90"/>
                <a:gd name="T70" fmla="*/ 60 w 78"/>
                <a:gd name="T71" fmla="*/ 73 h 90"/>
                <a:gd name="T72" fmla="*/ 57 w 78"/>
                <a:gd name="T73" fmla="*/ 76 h 90"/>
                <a:gd name="T74" fmla="*/ 49 w 78"/>
                <a:gd name="T75" fmla="*/ 81 h 90"/>
                <a:gd name="T76" fmla="*/ 47 w 78"/>
                <a:gd name="T77" fmla="*/ 85 h 90"/>
                <a:gd name="T78" fmla="*/ 43 w 78"/>
                <a:gd name="T79" fmla="*/ 86 h 90"/>
                <a:gd name="T80" fmla="*/ 39 w 78"/>
                <a:gd name="T81" fmla="*/ 90 h 90"/>
                <a:gd name="T82" fmla="*/ 35 w 78"/>
                <a:gd name="T83" fmla="*/ 89 h 90"/>
                <a:gd name="T84" fmla="*/ 34 w 78"/>
                <a:gd name="T85" fmla="*/ 84 h 90"/>
                <a:gd name="T86" fmla="*/ 30 w 78"/>
                <a:gd name="T87" fmla="*/ 78 h 90"/>
                <a:gd name="T88" fmla="*/ 27 w 78"/>
                <a:gd name="T89" fmla="*/ 72 h 90"/>
                <a:gd name="T90" fmla="*/ 24 w 78"/>
                <a:gd name="T91" fmla="*/ 69 h 90"/>
                <a:gd name="T92" fmla="*/ 20 w 78"/>
                <a:gd name="T93" fmla="*/ 75 h 90"/>
                <a:gd name="T94" fmla="*/ 12 w 78"/>
                <a:gd name="T95" fmla="*/ 77 h 90"/>
                <a:gd name="T96" fmla="*/ 8 w 78"/>
                <a:gd name="T97" fmla="*/ 66 h 90"/>
                <a:gd name="T98" fmla="*/ 2 w 78"/>
                <a:gd name="T99" fmla="*/ 57 h 90"/>
                <a:gd name="T100" fmla="*/ 0 w 78"/>
                <a:gd name="T101" fmla="*/ 49 h 9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8"/>
                <a:gd name="T154" fmla="*/ 0 h 90"/>
                <a:gd name="T155" fmla="*/ 78 w 78"/>
                <a:gd name="T156" fmla="*/ 90 h 9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8" h="90">
                  <a:moveTo>
                    <a:pt x="0" y="46"/>
                  </a:moveTo>
                  <a:lnTo>
                    <a:pt x="1" y="44"/>
                  </a:lnTo>
                  <a:lnTo>
                    <a:pt x="2" y="43"/>
                  </a:lnTo>
                  <a:lnTo>
                    <a:pt x="4" y="39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10" y="29"/>
                  </a:lnTo>
                  <a:lnTo>
                    <a:pt x="11" y="27"/>
                  </a:lnTo>
                  <a:lnTo>
                    <a:pt x="12" y="26"/>
                  </a:lnTo>
                  <a:lnTo>
                    <a:pt x="16" y="23"/>
                  </a:lnTo>
                  <a:lnTo>
                    <a:pt x="18" y="19"/>
                  </a:lnTo>
                  <a:lnTo>
                    <a:pt x="20" y="18"/>
                  </a:lnTo>
                  <a:lnTo>
                    <a:pt x="21" y="16"/>
                  </a:lnTo>
                  <a:lnTo>
                    <a:pt x="21" y="14"/>
                  </a:lnTo>
                  <a:lnTo>
                    <a:pt x="23" y="9"/>
                  </a:lnTo>
                  <a:lnTo>
                    <a:pt x="25" y="8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1" y="5"/>
                  </a:lnTo>
                  <a:lnTo>
                    <a:pt x="37" y="6"/>
                  </a:lnTo>
                  <a:lnTo>
                    <a:pt x="38" y="6"/>
                  </a:lnTo>
                  <a:lnTo>
                    <a:pt x="40" y="7"/>
                  </a:lnTo>
                  <a:lnTo>
                    <a:pt x="42" y="8"/>
                  </a:lnTo>
                  <a:lnTo>
                    <a:pt x="44" y="7"/>
                  </a:lnTo>
                  <a:lnTo>
                    <a:pt x="49" y="2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7" y="7"/>
                  </a:lnTo>
                  <a:lnTo>
                    <a:pt x="57" y="9"/>
                  </a:lnTo>
                  <a:lnTo>
                    <a:pt x="58" y="15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1" y="24"/>
                  </a:lnTo>
                  <a:lnTo>
                    <a:pt x="65" y="25"/>
                  </a:lnTo>
                  <a:lnTo>
                    <a:pt x="68" y="25"/>
                  </a:lnTo>
                  <a:lnTo>
                    <a:pt x="69" y="26"/>
                  </a:lnTo>
                  <a:lnTo>
                    <a:pt x="72" y="26"/>
                  </a:lnTo>
                  <a:lnTo>
                    <a:pt x="73" y="25"/>
                  </a:lnTo>
                  <a:lnTo>
                    <a:pt x="74" y="24"/>
                  </a:lnTo>
                  <a:lnTo>
                    <a:pt x="75" y="21"/>
                  </a:lnTo>
                  <a:lnTo>
                    <a:pt x="77" y="18"/>
                  </a:lnTo>
                  <a:lnTo>
                    <a:pt x="77" y="24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31"/>
                  </a:lnTo>
                  <a:lnTo>
                    <a:pt x="74" y="33"/>
                  </a:lnTo>
                  <a:lnTo>
                    <a:pt x="75" y="34"/>
                  </a:lnTo>
                  <a:lnTo>
                    <a:pt x="75" y="36"/>
                  </a:lnTo>
                  <a:lnTo>
                    <a:pt x="71" y="40"/>
                  </a:lnTo>
                  <a:lnTo>
                    <a:pt x="70" y="46"/>
                  </a:lnTo>
                  <a:lnTo>
                    <a:pt x="72" y="47"/>
                  </a:lnTo>
                  <a:lnTo>
                    <a:pt x="73" y="47"/>
                  </a:lnTo>
                  <a:lnTo>
                    <a:pt x="74" y="48"/>
                  </a:lnTo>
                  <a:lnTo>
                    <a:pt x="75" y="51"/>
                  </a:lnTo>
                  <a:lnTo>
                    <a:pt x="76" y="53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3" y="57"/>
                  </a:lnTo>
                  <a:lnTo>
                    <a:pt x="71" y="56"/>
                  </a:lnTo>
                  <a:lnTo>
                    <a:pt x="70" y="57"/>
                  </a:lnTo>
                  <a:lnTo>
                    <a:pt x="71" y="59"/>
                  </a:lnTo>
                  <a:lnTo>
                    <a:pt x="70" y="63"/>
                  </a:lnTo>
                  <a:lnTo>
                    <a:pt x="70" y="65"/>
                  </a:lnTo>
                  <a:lnTo>
                    <a:pt x="70" y="68"/>
                  </a:lnTo>
                  <a:lnTo>
                    <a:pt x="70" y="76"/>
                  </a:lnTo>
                  <a:lnTo>
                    <a:pt x="67" y="79"/>
                  </a:lnTo>
                  <a:lnTo>
                    <a:pt x="66" y="77"/>
                  </a:lnTo>
                  <a:lnTo>
                    <a:pt x="63" y="73"/>
                  </a:lnTo>
                  <a:lnTo>
                    <a:pt x="61" y="72"/>
                  </a:lnTo>
                  <a:lnTo>
                    <a:pt x="60" y="70"/>
                  </a:lnTo>
                  <a:lnTo>
                    <a:pt x="58" y="70"/>
                  </a:lnTo>
                  <a:lnTo>
                    <a:pt x="57" y="73"/>
                  </a:lnTo>
                  <a:lnTo>
                    <a:pt x="53" y="76"/>
                  </a:lnTo>
                  <a:lnTo>
                    <a:pt x="49" y="78"/>
                  </a:lnTo>
                  <a:lnTo>
                    <a:pt x="48" y="82"/>
                  </a:lnTo>
                  <a:lnTo>
                    <a:pt x="47" y="82"/>
                  </a:lnTo>
                  <a:lnTo>
                    <a:pt x="46" y="83"/>
                  </a:lnTo>
                  <a:lnTo>
                    <a:pt x="43" y="83"/>
                  </a:lnTo>
                  <a:lnTo>
                    <a:pt x="39" y="86"/>
                  </a:lnTo>
                  <a:lnTo>
                    <a:pt x="39" y="87"/>
                  </a:lnTo>
                  <a:lnTo>
                    <a:pt x="37" y="89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4" y="81"/>
                  </a:lnTo>
                  <a:lnTo>
                    <a:pt x="33" y="80"/>
                  </a:lnTo>
                  <a:lnTo>
                    <a:pt x="30" y="75"/>
                  </a:lnTo>
                  <a:lnTo>
                    <a:pt x="29" y="74"/>
                  </a:lnTo>
                  <a:lnTo>
                    <a:pt x="27" y="69"/>
                  </a:lnTo>
                  <a:lnTo>
                    <a:pt x="25" y="67"/>
                  </a:lnTo>
                  <a:lnTo>
                    <a:pt x="24" y="66"/>
                  </a:lnTo>
                  <a:lnTo>
                    <a:pt x="22" y="69"/>
                  </a:lnTo>
                  <a:lnTo>
                    <a:pt x="20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10" y="71"/>
                  </a:lnTo>
                  <a:lnTo>
                    <a:pt x="8" y="63"/>
                  </a:lnTo>
                  <a:lnTo>
                    <a:pt x="7" y="54"/>
                  </a:lnTo>
                  <a:lnTo>
                    <a:pt x="2" y="54"/>
                  </a:lnTo>
                  <a:lnTo>
                    <a:pt x="1" y="47"/>
                  </a:lnTo>
                  <a:lnTo>
                    <a:pt x="0" y="4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49" name="Freeform 19"/>
            <p:cNvSpPr>
              <a:spLocks/>
            </p:cNvSpPr>
            <p:nvPr/>
          </p:nvSpPr>
          <p:spPr bwMode="auto">
            <a:xfrm>
              <a:off x="3855918" y="5166396"/>
              <a:ext cx="471662" cy="681648"/>
            </a:xfrm>
            <a:custGeom>
              <a:avLst/>
              <a:gdLst>
                <a:gd name="T0" fmla="*/ 11 w 202"/>
                <a:gd name="T1" fmla="*/ 273 h 331"/>
                <a:gd name="T2" fmla="*/ 23 w 202"/>
                <a:gd name="T3" fmla="*/ 261 h 331"/>
                <a:gd name="T4" fmla="*/ 34 w 202"/>
                <a:gd name="T5" fmla="*/ 259 h 331"/>
                <a:gd name="T6" fmla="*/ 36 w 202"/>
                <a:gd name="T7" fmla="*/ 247 h 331"/>
                <a:gd name="T8" fmla="*/ 37 w 202"/>
                <a:gd name="T9" fmla="*/ 238 h 331"/>
                <a:gd name="T10" fmla="*/ 38 w 202"/>
                <a:gd name="T11" fmla="*/ 224 h 331"/>
                <a:gd name="T12" fmla="*/ 41 w 202"/>
                <a:gd name="T13" fmla="*/ 205 h 331"/>
                <a:gd name="T14" fmla="*/ 42 w 202"/>
                <a:gd name="T15" fmla="*/ 173 h 331"/>
                <a:gd name="T16" fmla="*/ 55 w 202"/>
                <a:gd name="T17" fmla="*/ 152 h 331"/>
                <a:gd name="T18" fmla="*/ 64 w 202"/>
                <a:gd name="T19" fmla="*/ 169 h 331"/>
                <a:gd name="T20" fmla="*/ 79 w 202"/>
                <a:gd name="T21" fmla="*/ 186 h 331"/>
                <a:gd name="T22" fmla="*/ 93 w 202"/>
                <a:gd name="T23" fmla="*/ 181 h 331"/>
                <a:gd name="T24" fmla="*/ 109 w 202"/>
                <a:gd name="T25" fmla="*/ 185 h 331"/>
                <a:gd name="T26" fmla="*/ 116 w 202"/>
                <a:gd name="T27" fmla="*/ 173 h 331"/>
                <a:gd name="T28" fmla="*/ 132 w 202"/>
                <a:gd name="T29" fmla="*/ 168 h 331"/>
                <a:gd name="T30" fmla="*/ 125 w 202"/>
                <a:gd name="T31" fmla="*/ 158 h 331"/>
                <a:gd name="T32" fmla="*/ 112 w 202"/>
                <a:gd name="T33" fmla="*/ 154 h 331"/>
                <a:gd name="T34" fmla="*/ 106 w 202"/>
                <a:gd name="T35" fmla="*/ 140 h 331"/>
                <a:gd name="T36" fmla="*/ 91 w 202"/>
                <a:gd name="T37" fmla="*/ 134 h 331"/>
                <a:gd name="T38" fmla="*/ 82 w 202"/>
                <a:gd name="T39" fmla="*/ 119 h 331"/>
                <a:gd name="T40" fmla="*/ 91 w 202"/>
                <a:gd name="T41" fmla="*/ 86 h 331"/>
                <a:gd name="T42" fmla="*/ 81 w 202"/>
                <a:gd name="T43" fmla="*/ 62 h 331"/>
                <a:gd name="T44" fmla="*/ 93 w 202"/>
                <a:gd name="T45" fmla="*/ 59 h 331"/>
                <a:gd name="T46" fmla="*/ 113 w 202"/>
                <a:gd name="T47" fmla="*/ 28 h 331"/>
                <a:gd name="T48" fmla="*/ 122 w 202"/>
                <a:gd name="T49" fmla="*/ 10 h 331"/>
                <a:gd name="T50" fmla="*/ 132 w 202"/>
                <a:gd name="T51" fmla="*/ 1 h 331"/>
                <a:gd name="T52" fmla="*/ 140 w 202"/>
                <a:gd name="T53" fmla="*/ 27 h 331"/>
                <a:gd name="T54" fmla="*/ 149 w 202"/>
                <a:gd name="T55" fmla="*/ 41 h 331"/>
                <a:gd name="T56" fmla="*/ 136 w 202"/>
                <a:gd name="T57" fmla="*/ 45 h 331"/>
                <a:gd name="T58" fmla="*/ 142 w 202"/>
                <a:gd name="T59" fmla="*/ 83 h 331"/>
                <a:gd name="T60" fmla="*/ 151 w 202"/>
                <a:gd name="T61" fmla="*/ 85 h 331"/>
                <a:gd name="T62" fmla="*/ 161 w 202"/>
                <a:gd name="T63" fmla="*/ 75 h 331"/>
                <a:gd name="T64" fmla="*/ 181 w 202"/>
                <a:gd name="T65" fmla="*/ 88 h 331"/>
                <a:gd name="T66" fmla="*/ 180 w 202"/>
                <a:gd name="T67" fmla="*/ 97 h 331"/>
                <a:gd name="T68" fmla="*/ 171 w 202"/>
                <a:gd name="T69" fmla="*/ 110 h 331"/>
                <a:gd name="T70" fmla="*/ 160 w 202"/>
                <a:gd name="T71" fmla="*/ 144 h 331"/>
                <a:gd name="T72" fmla="*/ 160 w 202"/>
                <a:gd name="T73" fmla="*/ 157 h 331"/>
                <a:gd name="T74" fmla="*/ 164 w 202"/>
                <a:gd name="T75" fmla="*/ 171 h 331"/>
                <a:gd name="T76" fmla="*/ 177 w 202"/>
                <a:gd name="T77" fmla="*/ 177 h 331"/>
                <a:gd name="T78" fmla="*/ 190 w 202"/>
                <a:gd name="T79" fmla="*/ 186 h 331"/>
                <a:gd name="T80" fmla="*/ 168 w 202"/>
                <a:gd name="T81" fmla="*/ 195 h 331"/>
                <a:gd name="T82" fmla="*/ 161 w 202"/>
                <a:gd name="T83" fmla="*/ 222 h 331"/>
                <a:gd name="T84" fmla="*/ 153 w 202"/>
                <a:gd name="T85" fmla="*/ 242 h 331"/>
                <a:gd name="T86" fmla="*/ 170 w 202"/>
                <a:gd name="T87" fmla="*/ 249 h 331"/>
                <a:gd name="T88" fmla="*/ 181 w 202"/>
                <a:gd name="T89" fmla="*/ 272 h 331"/>
                <a:gd name="T90" fmla="*/ 191 w 202"/>
                <a:gd name="T91" fmla="*/ 268 h 331"/>
                <a:gd name="T92" fmla="*/ 204 w 202"/>
                <a:gd name="T93" fmla="*/ 276 h 331"/>
                <a:gd name="T94" fmla="*/ 190 w 202"/>
                <a:gd name="T95" fmla="*/ 290 h 331"/>
                <a:gd name="T96" fmla="*/ 170 w 202"/>
                <a:gd name="T97" fmla="*/ 296 h 331"/>
                <a:gd name="T98" fmla="*/ 153 w 202"/>
                <a:gd name="T99" fmla="*/ 301 h 331"/>
                <a:gd name="T100" fmla="*/ 142 w 202"/>
                <a:gd name="T101" fmla="*/ 319 h 331"/>
                <a:gd name="T102" fmla="*/ 138 w 202"/>
                <a:gd name="T103" fmla="*/ 315 h 331"/>
                <a:gd name="T104" fmla="*/ 126 w 202"/>
                <a:gd name="T105" fmla="*/ 283 h 331"/>
                <a:gd name="T106" fmla="*/ 104 w 202"/>
                <a:gd name="T107" fmla="*/ 304 h 331"/>
                <a:gd name="T108" fmla="*/ 111 w 202"/>
                <a:gd name="T109" fmla="*/ 319 h 331"/>
                <a:gd name="T110" fmla="*/ 88 w 202"/>
                <a:gd name="T111" fmla="*/ 320 h 331"/>
                <a:gd name="T112" fmla="*/ 71 w 202"/>
                <a:gd name="T113" fmla="*/ 315 h 331"/>
                <a:gd name="T114" fmla="*/ 64 w 202"/>
                <a:gd name="T115" fmla="*/ 323 h 331"/>
                <a:gd name="T116" fmla="*/ 53 w 202"/>
                <a:gd name="T117" fmla="*/ 326 h 331"/>
                <a:gd name="T118" fmla="*/ 33 w 202"/>
                <a:gd name="T119" fmla="*/ 314 h 331"/>
                <a:gd name="T120" fmla="*/ 13 w 202"/>
                <a:gd name="T121" fmla="*/ 297 h 33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02"/>
                <a:gd name="T184" fmla="*/ 0 h 331"/>
                <a:gd name="T185" fmla="*/ 202 w 202"/>
                <a:gd name="T186" fmla="*/ 331 h 331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02" h="331">
                  <a:moveTo>
                    <a:pt x="0" y="280"/>
                  </a:moveTo>
                  <a:lnTo>
                    <a:pt x="2" y="278"/>
                  </a:lnTo>
                  <a:lnTo>
                    <a:pt x="2" y="276"/>
                  </a:lnTo>
                  <a:lnTo>
                    <a:pt x="7" y="273"/>
                  </a:lnTo>
                  <a:lnTo>
                    <a:pt x="9" y="274"/>
                  </a:lnTo>
                  <a:lnTo>
                    <a:pt x="11" y="273"/>
                  </a:lnTo>
                  <a:lnTo>
                    <a:pt x="12" y="272"/>
                  </a:lnTo>
                  <a:lnTo>
                    <a:pt x="12" y="268"/>
                  </a:lnTo>
                  <a:lnTo>
                    <a:pt x="17" y="267"/>
                  </a:lnTo>
                  <a:lnTo>
                    <a:pt x="20" y="264"/>
                  </a:lnTo>
                  <a:lnTo>
                    <a:pt x="22" y="260"/>
                  </a:lnTo>
                  <a:lnTo>
                    <a:pt x="23" y="261"/>
                  </a:lnTo>
                  <a:lnTo>
                    <a:pt x="24" y="263"/>
                  </a:lnTo>
                  <a:lnTo>
                    <a:pt x="27" y="264"/>
                  </a:lnTo>
                  <a:lnTo>
                    <a:pt x="29" y="268"/>
                  </a:lnTo>
                  <a:lnTo>
                    <a:pt x="31" y="269"/>
                  </a:lnTo>
                  <a:lnTo>
                    <a:pt x="33" y="267"/>
                  </a:lnTo>
                  <a:lnTo>
                    <a:pt x="34" y="259"/>
                  </a:lnTo>
                  <a:lnTo>
                    <a:pt x="34" y="256"/>
                  </a:lnTo>
                  <a:lnTo>
                    <a:pt x="34" y="253"/>
                  </a:lnTo>
                  <a:lnTo>
                    <a:pt x="35" y="249"/>
                  </a:lnTo>
                  <a:lnTo>
                    <a:pt x="34" y="248"/>
                  </a:lnTo>
                  <a:lnTo>
                    <a:pt x="35" y="246"/>
                  </a:lnTo>
                  <a:lnTo>
                    <a:pt x="36" y="247"/>
                  </a:lnTo>
                  <a:lnTo>
                    <a:pt x="38" y="247"/>
                  </a:lnTo>
                  <a:lnTo>
                    <a:pt x="40" y="247"/>
                  </a:lnTo>
                  <a:lnTo>
                    <a:pt x="40" y="244"/>
                  </a:lnTo>
                  <a:lnTo>
                    <a:pt x="40" y="243"/>
                  </a:lnTo>
                  <a:lnTo>
                    <a:pt x="39" y="242"/>
                  </a:lnTo>
                  <a:lnTo>
                    <a:pt x="37" y="238"/>
                  </a:lnTo>
                  <a:lnTo>
                    <a:pt x="36" y="237"/>
                  </a:lnTo>
                  <a:lnTo>
                    <a:pt x="34" y="236"/>
                  </a:lnTo>
                  <a:lnTo>
                    <a:pt x="35" y="231"/>
                  </a:lnTo>
                  <a:lnTo>
                    <a:pt x="39" y="226"/>
                  </a:lnTo>
                  <a:lnTo>
                    <a:pt x="39" y="225"/>
                  </a:lnTo>
                  <a:lnTo>
                    <a:pt x="38" y="224"/>
                  </a:lnTo>
                  <a:lnTo>
                    <a:pt x="40" y="221"/>
                  </a:lnTo>
                  <a:lnTo>
                    <a:pt x="41" y="220"/>
                  </a:lnTo>
                  <a:lnTo>
                    <a:pt x="41" y="219"/>
                  </a:lnTo>
                  <a:lnTo>
                    <a:pt x="41" y="215"/>
                  </a:lnTo>
                  <a:lnTo>
                    <a:pt x="41" y="208"/>
                  </a:lnTo>
                  <a:lnTo>
                    <a:pt x="41" y="205"/>
                  </a:lnTo>
                  <a:lnTo>
                    <a:pt x="42" y="198"/>
                  </a:lnTo>
                  <a:lnTo>
                    <a:pt x="41" y="190"/>
                  </a:lnTo>
                  <a:lnTo>
                    <a:pt x="42" y="185"/>
                  </a:lnTo>
                  <a:lnTo>
                    <a:pt x="43" y="183"/>
                  </a:lnTo>
                  <a:lnTo>
                    <a:pt x="43" y="177"/>
                  </a:lnTo>
                  <a:lnTo>
                    <a:pt x="42" y="173"/>
                  </a:lnTo>
                  <a:lnTo>
                    <a:pt x="43" y="167"/>
                  </a:lnTo>
                  <a:lnTo>
                    <a:pt x="43" y="161"/>
                  </a:lnTo>
                  <a:lnTo>
                    <a:pt x="42" y="153"/>
                  </a:lnTo>
                  <a:lnTo>
                    <a:pt x="48" y="154"/>
                  </a:lnTo>
                  <a:lnTo>
                    <a:pt x="54" y="152"/>
                  </a:lnTo>
                  <a:lnTo>
                    <a:pt x="55" y="152"/>
                  </a:lnTo>
                  <a:lnTo>
                    <a:pt x="56" y="154"/>
                  </a:lnTo>
                  <a:lnTo>
                    <a:pt x="57" y="157"/>
                  </a:lnTo>
                  <a:lnTo>
                    <a:pt x="58" y="158"/>
                  </a:lnTo>
                  <a:lnTo>
                    <a:pt x="61" y="165"/>
                  </a:lnTo>
                  <a:lnTo>
                    <a:pt x="63" y="168"/>
                  </a:lnTo>
                  <a:lnTo>
                    <a:pt x="64" y="169"/>
                  </a:lnTo>
                  <a:lnTo>
                    <a:pt x="65" y="171"/>
                  </a:lnTo>
                  <a:lnTo>
                    <a:pt x="66" y="175"/>
                  </a:lnTo>
                  <a:lnTo>
                    <a:pt x="71" y="179"/>
                  </a:lnTo>
                  <a:lnTo>
                    <a:pt x="71" y="182"/>
                  </a:lnTo>
                  <a:lnTo>
                    <a:pt x="77" y="185"/>
                  </a:lnTo>
                  <a:lnTo>
                    <a:pt x="79" y="186"/>
                  </a:lnTo>
                  <a:lnTo>
                    <a:pt x="81" y="187"/>
                  </a:lnTo>
                  <a:lnTo>
                    <a:pt x="82" y="190"/>
                  </a:lnTo>
                  <a:lnTo>
                    <a:pt x="86" y="190"/>
                  </a:lnTo>
                  <a:lnTo>
                    <a:pt x="92" y="185"/>
                  </a:lnTo>
                  <a:lnTo>
                    <a:pt x="92" y="183"/>
                  </a:lnTo>
                  <a:lnTo>
                    <a:pt x="93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0" y="182"/>
                  </a:lnTo>
                  <a:lnTo>
                    <a:pt x="103" y="183"/>
                  </a:lnTo>
                  <a:lnTo>
                    <a:pt x="104" y="185"/>
                  </a:lnTo>
                  <a:lnTo>
                    <a:pt x="106" y="185"/>
                  </a:lnTo>
                  <a:lnTo>
                    <a:pt x="107" y="184"/>
                  </a:lnTo>
                  <a:lnTo>
                    <a:pt x="109" y="180"/>
                  </a:lnTo>
                  <a:lnTo>
                    <a:pt x="111" y="179"/>
                  </a:lnTo>
                  <a:lnTo>
                    <a:pt x="111" y="177"/>
                  </a:lnTo>
                  <a:lnTo>
                    <a:pt x="111" y="175"/>
                  </a:lnTo>
                  <a:lnTo>
                    <a:pt x="113" y="173"/>
                  </a:lnTo>
                  <a:lnTo>
                    <a:pt x="116" y="172"/>
                  </a:lnTo>
                  <a:lnTo>
                    <a:pt x="119" y="174"/>
                  </a:lnTo>
                  <a:lnTo>
                    <a:pt x="122" y="173"/>
                  </a:lnTo>
                  <a:lnTo>
                    <a:pt x="124" y="175"/>
                  </a:lnTo>
                  <a:lnTo>
                    <a:pt x="126" y="173"/>
                  </a:lnTo>
                  <a:lnTo>
                    <a:pt x="129" y="168"/>
                  </a:lnTo>
                  <a:lnTo>
                    <a:pt x="129" y="165"/>
                  </a:lnTo>
                  <a:lnTo>
                    <a:pt x="128" y="164"/>
                  </a:lnTo>
                  <a:lnTo>
                    <a:pt x="126" y="163"/>
                  </a:lnTo>
                  <a:lnTo>
                    <a:pt x="124" y="164"/>
                  </a:lnTo>
                  <a:lnTo>
                    <a:pt x="122" y="163"/>
                  </a:lnTo>
                  <a:lnTo>
                    <a:pt x="122" y="158"/>
                  </a:lnTo>
                  <a:lnTo>
                    <a:pt x="120" y="155"/>
                  </a:lnTo>
                  <a:lnTo>
                    <a:pt x="118" y="154"/>
                  </a:lnTo>
                  <a:lnTo>
                    <a:pt x="116" y="154"/>
                  </a:lnTo>
                  <a:lnTo>
                    <a:pt x="113" y="154"/>
                  </a:lnTo>
                  <a:lnTo>
                    <a:pt x="109" y="155"/>
                  </a:lnTo>
                  <a:lnTo>
                    <a:pt x="109" y="154"/>
                  </a:lnTo>
                  <a:lnTo>
                    <a:pt x="109" y="151"/>
                  </a:lnTo>
                  <a:lnTo>
                    <a:pt x="108" y="149"/>
                  </a:lnTo>
                  <a:lnTo>
                    <a:pt x="109" y="144"/>
                  </a:lnTo>
                  <a:lnTo>
                    <a:pt x="107" y="142"/>
                  </a:lnTo>
                  <a:lnTo>
                    <a:pt x="104" y="142"/>
                  </a:lnTo>
                  <a:lnTo>
                    <a:pt x="103" y="140"/>
                  </a:lnTo>
                  <a:lnTo>
                    <a:pt x="100" y="138"/>
                  </a:lnTo>
                  <a:lnTo>
                    <a:pt x="98" y="138"/>
                  </a:lnTo>
                  <a:lnTo>
                    <a:pt x="98" y="136"/>
                  </a:lnTo>
                  <a:lnTo>
                    <a:pt x="94" y="133"/>
                  </a:lnTo>
                  <a:lnTo>
                    <a:pt x="93" y="134"/>
                  </a:lnTo>
                  <a:lnTo>
                    <a:pt x="91" y="134"/>
                  </a:lnTo>
                  <a:lnTo>
                    <a:pt x="89" y="132"/>
                  </a:lnTo>
                  <a:lnTo>
                    <a:pt x="87" y="131"/>
                  </a:lnTo>
                  <a:lnTo>
                    <a:pt x="84" y="131"/>
                  </a:lnTo>
                  <a:lnTo>
                    <a:pt x="82" y="130"/>
                  </a:lnTo>
                  <a:lnTo>
                    <a:pt x="84" y="124"/>
                  </a:lnTo>
                  <a:lnTo>
                    <a:pt x="82" y="119"/>
                  </a:lnTo>
                  <a:lnTo>
                    <a:pt x="82" y="113"/>
                  </a:lnTo>
                  <a:lnTo>
                    <a:pt x="84" y="105"/>
                  </a:lnTo>
                  <a:lnTo>
                    <a:pt x="89" y="98"/>
                  </a:lnTo>
                  <a:lnTo>
                    <a:pt x="91" y="94"/>
                  </a:lnTo>
                  <a:lnTo>
                    <a:pt x="91" y="88"/>
                  </a:lnTo>
                  <a:lnTo>
                    <a:pt x="91" y="86"/>
                  </a:lnTo>
                  <a:lnTo>
                    <a:pt x="92" y="84"/>
                  </a:lnTo>
                  <a:lnTo>
                    <a:pt x="94" y="80"/>
                  </a:lnTo>
                  <a:lnTo>
                    <a:pt x="93" y="73"/>
                  </a:lnTo>
                  <a:lnTo>
                    <a:pt x="87" y="68"/>
                  </a:lnTo>
                  <a:lnTo>
                    <a:pt x="86" y="67"/>
                  </a:lnTo>
                  <a:lnTo>
                    <a:pt x="81" y="62"/>
                  </a:lnTo>
                  <a:lnTo>
                    <a:pt x="82" y="60"/>
                  </a:lnTo>
                  <a:lnTo>
                    <a:pt x="84" y="58"/>
                  </a:lnTo>
                  <a:lnTo>
                    <a:pt x="86" y="58"/>
                  </a:lnTo>
                  <a:lnTo>
                    <a:pt x="88" y="59"/>
                  </a:lnTo>
                  <a:lnTo>
                    <a:pt x="91" y="60"/>
                  </a:lnTo>
                  <a:lnTo>
                    <a:pt x="93" y="59"/>
                  </a:lnTo>
                  <a:lnTo>
                    <a:pt x="94" y="58"/>
                  </a:lnTo>
                  <a:lnTo>
                    <a:pt x="97" y="50"/>
                  </a:lnTo>
                  <a:lnTo>
                    <a:pt x="100" y="46"/>
                  </a:lnTo>
                  <a:lnTo>
                    <a:pt x="108" y="40"/>
                  </a:lnTo>
                  <a:lnTo>
                    <a:pt x="111" y="36"/>
                  </a:lnTo>
                  <a:lnTo>
                    <a:pt x="110" y="28"/>
                  </a:lnTo>
                  <a:lnTo>
                    <a:pt x="112" y="26"/>
                  </a:lnTo>
                  <a:lnTo>
                    <a:pt x="115" y="18"/>
                  </a:lnTo>
                  <a:lnTo>
                    <a:pt x="112" y="15"/>
                  </a:lnTo>
                  <a:lnTo>
                    <a:pt x="112" y="12"/>
                  </a:lnTo>
                  <a:lnTo>
                    <a:pt x="113" y="10"/>
                  </a:lnTo>
                  <a:lnTo>
                    <a:pt x="119" y="10"/>
                  </a:lnTo>
                  <a:lnTo>
                    <a:pt x="121" y="8"/>
                  </a:lnTo>
                  <a:lnTo>
                    <a:pt x="120" y="2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8" y="2"/>
                  </a:lnTo>
                  <a:lnTo>
                    <a:pt x="129" y="1"/>
                  </a:lnTo>
                  <a:lnTo>
                    <a:pt x="132" y="0"/>
                  </a:lnTo>
                  <a:lnTo>
                    <a:pt x="134" y="7"/>
                  </a:lnTo>
                  <a:lnTo>
                    <a:pt x="132" y="17"/>
                  </a:lnTo>
                  <a:lnTo>
                    <a:pt x="133" y="20"/>
                  </a:lnTo>
                  <a:lnTo>
                    <a:pt x="135" y="23"/>
                  </a:lnTo>
                  <a:lnTo>
                    <a:pt x="137" y="27"/>
                  </a:lnTo>
                  <a:lnTo>
                    <a:pt x="139" y="27"/>
                  </a:lnTo>
                  <a:lnTo>
                    <a:pt x="141" y="27"/>
                  </a:lnTo>
                  <a:lnTo>
                    <a:pt x="144" y="29"/>
                  </a:lnTo>
                  <a:lnTo>
                    <a:pt x="148" y="33"/>
                  </a:lnTo>
                  <a:lnTo>
                    <a:pt x="148" y="39"/>
                  </a:lnTo>
                  <a:lnTo>
                    <a:pt x="146" y="41"/>
                  </a:lnTo>
                  <a:lnTo>
                    <a:pt x="142" y="43"/>
                  </a:lnTo>
                  <a:lnTo>
                    <a:pt x="138" y="47"/>
                  </a:lnTo>
                  <a:lnTo>
                    <a:pt x="137" y="46"/>
                  </a:lnTo>
                  <a:lnTo>
                    <a:pt x="137" y="44"/>
                  </a:lnTo>
                  <a:lnTo>
                    <a:pt x="135" y="43"/>
                  </a:lnTo>
                  <a:lnTo>
                    <a:pt x="133" y="45"/>
                  </a:lnTo>
                  <a:lnTo>
                    <a:pt x="130" y="48"/>
                  </a:lnTo>
                  <a:lnTo>
                    <a:pt x="128" y="76"/>
                  </a:lnTo>
                  <a:lnTo>
                    <a:pt x="132" y="79"/>
                  </a:lnTo>
                  <a:lnTo>
                    <a:pt x="133" y="82"/>
                  </a:lnTo>
                  <a:lnTo>
                    <a:pt x="135" y="83"/>
                  </a:lnTo>
                  <a:lnTo>
                    <a:pt x="139" y="83"/>
                  </a:lnTo>
                  <a:lnTo>
                    <a:pt x="139" y="86"/>
                  </a:lnTo>
                  <a:lnTo>
                    <a:pt x="141" y="90"/>
                  </a:lnTo>
                  <a:lnTo>
                    <a:pt x="142" y="90"/>
                  </a:lnTo>
                  <a:lnTo>
                    <a:pt x="144" y="90"/>
                  </a:lnTo>
                  <a:lnTo>
                    <a:pt x="146" y="88"/>
                  </a:lnTo>
                  <a:lnTo>
                    <a:pt x="148" y="85"/>
                  </a:lnTo>
                  <a:lnTo>
                    <a:pt x="152" y="83"/>
                  </a:lnTo>
                  <a:lnTo>
                    <a:pt x="153" y="80"/>
                  </a:lnTo>
                  <a:lnTo>
                    <a:pt x="154" y="76"/>
                  </a:lnTo>
                  <a:lnTo>
                    <a:pt x="157" y="74"/>
                  </a:lnTo>
                  <a:lnTo>
                    <a:pt x="157" y="75"/>
                  </a:lnTo>
                  <a:lnTo>
                    <a:pt x="158" y="75"/>
                  </a:lnTo>
                  <a:lnTo>
                    <a:pt x="159" y="75"/>
                  </a:lnTo>
                  <a:lnTo>
                    <a:pt x="161" y="75"/>
                  </a:lnTo>
                  <a:lnTo>
                    <a:pt x="163" y="76"/>
                  </a:lnTo>
                  <a:lnTo>
                    <a:pt x="164" y="79"/>
                  </a:lnTo>
                  <a:lnTo>
                    <a:pt x="165" y="80"/>
                  </a:lnTo>
                  <a:lnTo>
                    <a:pt x="178" y="88"/>
                  </a:lnTo>
                  <a:lnTo>
                    <a:pt x="180" y="88"/>
                  </a:lnTo>
                  <a:lnTo>
                    <a:pt x="182" y="88"/>
                  </a:lnTo>
                  <a:lnTo>
                    <a:pt x="181" y="92"/>
                  </a:lnTo>
                  <a:lnTo>
                    <a:pt x="180" y="92"/>
                  </a:lnTo>
                  <a:lnTo>
                    <a:pt x="179" y="94"/>
                  </a:lnTo>
                  <a:lnTo>
                    <a:pt x="177" y="97"/>
                  </a:lnTo>
                  <a:lnTo>
                    <a:pt x="175" y="98"/>
                  </a:lnTo>
                  <a:lnTo>
                    <a:pt x="172" y="102"/>
                  </a:lnTo>
                  <a:lnTo>
                    <a:pt x="172" y="105"/>
                  </a:lnTo>
                  <a:lnTo>
                    <a:pt x="170" y="105"/>
                  </a:lnTo>
                  <a:lnTo>
                    <a:pt x="168" y="108"/>
                  </a:lnTo>
                  <a:lnTo>
                    <a:pt x="168" y="110"/>
                  </a:lnTo>
                  <a:lnTo>
                    <a:pt x="165" y="117"/>
                  </a:lnTo>
                  <a:lnTo>
                    <a:pt x="163" y="127"/>
                  </a:lnTo>
                  <a:lnTo>
                    <a:pt x="162" y="131"/>
                  </a:lnTo>
                  <a:lnTo>
                    <a:pt x="158" y="139"/>
                  </a:lnTo>
                  <a:lnTo>
                    <a:pt x="158" y="142"/>
                  </a:lnTo>
                  <a:lnTo>
                    <a:pt x="157" y="144"/>
                  </a:lnTo>
                  <a:lnTo>
                    <a:pt x="155" y="144"/>
                  </a:lnTo>
                  <a:lnTo>
                    <a:pt x="153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4" y="154"/>
                  </a:lnTo>
                  <a:lnTo>
                    <a:pt x="157" y="157"/>
                  </a:lnTo>
                  <a:lnTo>
                    <a:pt x="157" y="159"/>
                  </a:lnTo>
                  <a:lnTo>
                    <a:pt x="155" y="163"/>
                  </a:lnTo>
                  <a:lnTo>
                    <a:pt x="154" y="165"/>
                  </a:lnTo>
                  <a:lnTo>
                    <a:pt x="155" y="166"/>
                  </a:lnTo>
                  <a:lnTo>
                    <a:pt x="156" y="168"/>
                  </a:lnTo>
                  <a:lnTo>
                    <a:pt x="161" y="171"/>
                  </a:lnTo>
                  <a:lnTo>
                    <a:pt x="162" y="170"/>
                  </a:lnTo>
                  <a:lnTo>
                    <a:pt x="163" y="172"/>
                  </a:lnTo>
                  <a:lnTo>
                    <a:pt x="165" y="173"/>
                  </a:lnTo>
                  <a:lnTo>
                    <a:pt x="169" y="174"/>
                  </a:lnTo>
                  <a:lnTo>
                    <a:pt x="171" y="174"/>
                  </a:lnTo>
                  <a:lnTo>
                    <a:pt x="174" y="177"/>
                  </a:lnTo>
                  <a:lnTo>
                    <a:pt x="179" y="177"/>
                  </a:lnTo>
                  <a:lnTo>
                    <a:pt x="183" y="178"/>
                  </a:lnTo>
                  <a:lnTo>
                    <a:pt x="186" y="179"/>
                  </a:lnTo>
                  <a:lnTo>
                    <a:pt x="187" y="180"/>
                  </a:lnTo>
                  <a:lnTo>
                    <a:pt x="188" y="182"/>
                  </a:lnTo>
                  <a:lnTo>
                    <a:pt x="187" y="186"/>
                  </a:lnTo>
                  <a:lnTo>
                    <a:pt x="184" y="189"/>
                  </a:lnTo>
                  <a:lnTo>
                    <a:pt x="181" y="191"/>
                  </a:lnTo>
                  <a:lnTo>
                    <a:pt x="173" y="193"/>
                  </a:lnTo>
                  <a:lnTo>
                    <a:pt x="171" y="192"/>
                  </a:lnTo>
                  <a:lnTo>
                    <a:pt x="168" y="195"/>
                  </a:lnTo>
                  <a:lnTo>
                    <a:pt x="165" y="195"/>
                  </a:lnTo>
                  <a:lnTo>
                    <a:pt x="164" y="194"/>
                  </a:lnTo>
                  <a:lnTo>
                    <a:pt x="163" y="195"/>
                  </a:lnTo>
                  <a:lnTo>
                    <a:pt x="162" y="198"/>
                  </a:lnTo>
                  <a:lnTo>
                    <a:pt x="161" y="219"/>
                  </a:lnTo>
                  <a:lnTo>
                    <a:pt x="159" y="222"/>
                  </a:lnTo>
                  <a:lnTo>
                    <a:pt x="158" y="222"/>
                  </a:lnTo>
                  <a:lnTo>
                    <a:pt x="155" y="225"/>
                  </a:lnTo>
                  <a:lnTo>
                    <a:pt x="154" y="229"/>
                  </a:lnTo>
                  <a:lnTo>
                    <a:pt x="152" y="230"/>
                  </a:lnTo>
                  <a:lnTo>
                    <a:pt x="152" y="232"/>
                  </a:lnTo>
                  <a:lnTo>
                    <a:pt x="150" y="234"/>
                  </a:lnTo>
                  <a:lnTo>
                    <a:pt x="150" y="242"/>
                  </a:lnTo>
                  <a:lnTo>
                    <a:pt x="154" y="246"/>
                  </a:lnTo>
                  <a:lnTo>
                    <a:pt x="156" y="246"/>
                  </a:lnTo>
                  <a:lnTo>
                    <a:pt x="159" y="247"/>
                  </a:lnTo>
                  <a:lnTo>
                    <a:pt x="161" y="248"/>
                  </a:lnTo>
                  <a:lnTo>
                    <a:pt x="163" y="248"/>
                  </a:lnTo>
                  <a:lnTo>
                    <a:pt x="167" y="249"/>
                  </a:lnTo>
                  <a:lnTo>
                    <a:pt x="169" y="253"/>
                  </a:lnTo>
                  <a:lnTo>
                    <a:pt x="169" y="258"/>
                  </a:lnTo>
                  <a:lnTo>
                    <a:pt x="169" y="261"/>
                  </a:lnTo>
                  <a:lnTo>
                    <a:pt x="171" y="264"/>
                  </a:lnTo>
                  <a:lnTo>
                    <a:pt x="172" y="271"/>
                  </a:lnTo>
                  <a:lnTo>
                    <a:pt x="178" y="272"/>
                  </a:lnTo>
                  <a:lnTo>
                    <a:pt x="179" y="270"/>
                  </a:lnTo>
                  <a:lnTo>
                    <a:pt x="180" y="270"/>
                  </a:lnTo>
                  <a:lnTo>
                    <a:pt x="181" y="269"/>
                  </a:lnTo>
                  <a:lnTo>
                    <a:pt x="182" y="269"/>
                  </a:lnTo>
                  <a:lnTo>
                    <a:pt x="184" y="269"/>
                  </a:lnTo>
                  <a:lnTo>
                    <a:pt x="188" y="268"/>
                  </a:lnTo>
                  <a:lnTo>
                    <a:pt x="192" y="265"/>
                  </a:lnTo>
                  <a:lnTo>
                    <a:pt x="195" y="265"/>
                  </a:lnTo>
                  <a:lnTo>
                    <a:pt x="196" y="267"/>
                  </a:lnTo>
                  <a:lnTo>
                    <a:pt x="198" y="273"/>
                  </a:lnTo>
                  <a:lnTo>
                    <a:pt x="199" y="275"/>
                  </a:lnTo>
                  <a:lnTo>
                    <a:pt x="201" y="276"/>
                  </a:lnTo>
                  <a:lnTo>
                    <a:pt x="198" y="286"/>
                  </a:lnTo>
                  <a:lnTo>
                    <a:pt x="197" y="287"/>
                  </a:lnTo>
                  <a:lnTo>
                    <a:pt x="195" y="288"/>
                  </a:lnTo>
                  <a:lnTo>
                    <a:pt x="193" y="290"/>
                  </a:lnTo>
                  <a:lnTo>
                    <a:pt x="191" y="289"/>
                  </a:lnTo>
                  <a:lnTo>
                    <a:pt x="187" y="290"/>
                  </a:lnTo>
                  <a:lnTo>
                    <a:pt x="182" y="293"/>
                  </a:lnTo>
                  <a:lnTo>
                    <a:pt x="179" y="297"/>
                  </a:lnTo>
                  <a:lnTo>
                    <a:pt x="176" y="300"/>
                  </a:lnTo>
                  <a:lnTo>
                    <a:pt x="173" y="300"/>
                  </a:lnTo>
                  <a:lnTo>
                    <a:pt x="171" y="299"/>
                  </a:lnTo>
                  <a:lnTo>
                    <a:pt x="167" y="296"/>
                  </a:lnTo>
                  <a:lnTo>
                    <a:pt x="165" y="295"/>
                  </a:lnTo>
                  <a:lnTo>
                    <a:pt x="162" y="297"/>
                  </a:lnTo>
                  <a:lnTo>
                    <a:pt x="161" y="297"/>
                  </a:lnTo>
                  <a:lnTo>
                    <a:pt x="157" y="298"/>
                  </a:lnTo>
                  <a:lnTo>
                    <a:pt x="154" y="300"/>
                  </a:lnTo>
                  <a:lnTo>
                    <a:pt x="150" y="301"/>
                  </a:lnTo>
                  <a:lnTo>
                    <a:pt x="147" y="305"/>
                  </a:lnTo>
                  <a:lnTo>
                    <a:pt x="146" y="305"/>
                  </a:lnTo>
                  <a:lnTo>
                    <a:pt x="143" y="308"/>
                  </a:lnTo>
                  <a:lnTo>
                    <a:pt x="140" y="311"/>
                  </a:lnTo>
                  <a:lnTo>
                    <a:pt x="140" y="314"/>
                  </a:lnTo>
                  <a:lnTo>
                    <a:pt x="139" y="319"/>
                  </a:lnTo>
                  <a:lnTo>
                    <a:pt x="138" y="319"/>
                  </a:lnTo>
                  <a:lnTo>
                    <a:pt x="137" y="316"/>
                  </a:lnTo>
                  <a:lnTo>
                    <a:pt x="138" y="314"/>
                  </a:lnTo>
                  <a:lnTo>
                    <a:pt x="136" y="310"/>
                  </a:lnTo>
                  <a:lnTo>
                    <a:pt x="135" y="312"/>
                  </a:lnTo>
                  <a:lnTo>
                    <a:pt x="135" y="315"/>
                  </a:lnTo>
                  <a:lnTo>
                    <a:pt x="133" y="315"/>
                  </a:lnTo>
                  <a:lnTo>
                    <a:pt x="131" y="313"/>
                  </a:lnTo>
                  <a:lnTo>
                    <a:pt x="128" y="303"/>
                  </a:lnTo>
                  <a:lnTo>
                    <a:pt x="122" y="296"/>
                  </a:lnTo>
                  <a:lnTo>
                    <a:pt x="124" y="284"/>
                  </a:lnTo>
                  <a:lnTo>
                    <a:pt x="123" y="283"/>
                  </a:lnTo>
                  <a:lnTo>
                    <a:pt x="122" y="282"/>
                  </a:lnTo>
                  <a:lnTo>
                    <a:pt x="115" y="283"/>
                  </a:lnTo>
                  <a:lnTo>
                    <a:pt x="113" y="284"/>
                  </a:lnTo>
                  <a:lnTo>
                    <a:pt x="110" y="288"/>
                  </a:lnTo>
                  <a:lnTo>
                    <a:pt x="106" y="290"/>
                  </a:lnTo>
                  <a:lnTo>
                    <a:pt x="101" y="304"/>
                  </a:lnTo>
                  <a:lnTo>
                    <a:pt x="103" y="305"/>
                  </a:lnTo>
                  <a:lnTo>
                    <a:pt x="104" y="311"/>
                  </a:lnTo>
                  <a:lnTo>
                    <a:pt x="106" y="313"/>
                  </a:lnTo>
                  <a:lnTo>
                    <a:pt x="108" y="315"/>
                  </a:lnTo>
                  <a:lnTo>
                    <a:pt x="109" y="316"/>
                  </a:lnTo>
                  <a:lnTo>
                    <a:pt x="108" y="319"/>
                  </a:lnTo>
                  <a:lnTo>
                    <a:pt x="103" y="323"/>
                  </a:lnTo>
                  <a:lnTo>
                    <a:pt x="100" y="324"/>
                  </a:lnTo>
                  <a:lnTo>
                    <a:pt x="98" y="325"/>
                  </a:lnTo>
                  <a:lnTo>
                    <a:pt x="96" y="320"/>
                  </a:lnTo>
                  <a:lnTo>
                    <a:pt x="94" y="319"/>
                  </a:lnTo>
                  <a:lnTo>
                    <a:pt x="88" y="320"/>
                  </a:lnTo>
                  <a:lnTo>
                    <a:pt x="85" y="319"/>
                  </a:lnTo>
                  <a:lnTo>
                    <a:pt x="82" y="316"/>
                  </a:lnTo>
                  <a:lnTo>
                    <a:pt x="79" y="316"/>
                  </a:lnTo>
                  <a:lnTo>
                    <a:pt x="76" y="316"/>
                  </a:lnTo>
                  <a:lnTo>
                    <a:pt x="73" y="316"/>
                  </a:lnTo>
                  <a:lnTo>
                    <a:pt x="71" y="315"/>
                  </a:lnTo>
                  <a:lnTo>
                    <a:pt x="68" y="319"/>
                  </a:lnTo>
                  <a:lnTo>
                    <a:pt x="68" y="328"/>
                  </a:lnTo>
                  <a:lnTo>
                    <a:pt x="66" y="330"/>
                  </a:lnTo>
                  <a:lnTo>
                    <a:pt x="65" y="327"/>
                  </a:lnTo>
                  <a:lnTo>
                    <a:pt x="63" y="325"/>
                  </a:lnTo>
                  <a:lnTo>
                    <a:pt x="64" y="323"/>
                  </a:lnTo>
                  <a:lnTo>
                    <a:pt x="62" y="321"/>
                  </a:lnTo>
                  <a:lnTo>
                    <a:pt x="61" y="325"/>
                  </a:lnTo>
                  <a:lnTo>
                    <a:pt x="59" y="327"/>
                  </a:lnTo>
                  <a:lnTo>
                    <a:pt x="57" y="324"/>
                  </a:lnTo>
                  <a:lnTo>
                    <a:pt x="56" y="326"/>
                  </a:lnTo>
                  <a:lnTo>
                    <a:pt x="53" y="326"/>
                  </a:lnTo>
                  <a:lnTo>
                    <a:pt x="51" y="324"/>
                  </a:lnTo>
                  <a:lnTo>
                    <a:pt x="47" y="319"/>
                  </a:lnTo>
                  <a:lnTo>
                    <a:pt x="44" y="317"/>
                  </a:lnTo>
                  <a:lnTo>
                    <a:pt x="39" y="316"/>
                  </a:lnTo>
                  <a:lnTo>
                    <a:pt x="35" y="316"/>
                  </a:lnTo>
                  <a:lnTo>
                    <a:pt x="33" y="314"/>
                  </a:lnTo>
                  <a:lnTo>
                    <a:pt x="26" y="309"/>
                  </a:lnTo>
                  <a:lnTo>
                    <a:pt x="24" y="304"/>
                  </a:lnTo>
                  <a:lnTo>
                    <a:pt x="24" y="303"/>
                  </a:lnTo>
                  <a:lnTo>
                    <a:pt x="21" y="300"/>
                  </a:lnTo>
                  <a:lnTo>
                    <a:pt x="16" y="299"/>
                  </a:lnTo>
                  <a:lnTo>
                    <a:pt x="13" y="297"/>
                  </a:lnTo>
                  <a:lnTo>
                    <a:pt x="12" y="291"/>
                  </a:lnTo>
                  <a:lnTo>
                    <a:pt x="12" y="290"/>
                  </a:lnTo>
                  <a:lnTo>
                    <a:pt x="9" y="289"/>
                  </a:lnTo>
                  <a:lnTo>
                    <a:pt x="8" y="289"/>
                  </a:lnTo>
                  <a:lnTo>
                    <a:pt x="0" y="280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0" name="Freeform 20"/>
            <p:cNvSpPr>
              <a:spLocks/>
            </p:cNvSpPr>
            <p:nvPr/>
          </p:nvSpPr>
          <p:spPr bwMode="auto">
            <a:xfrm>
              <a:off x="3939562" y="5419697"/>
              <a:ext cx="220729" cy="137977"/>
            </a:xfrm>
            <a:custGeom>
              <a:avLst/>
              <a:gdLst>
                <a:gd name="T0" fmla="*/ 9 w 94"/>
                <a:gd name="T1" fmla="*/ 10 h 67"/>
                <a:gd name="T2" fmla="*/ 13 w 94"/>
                <a:gd name="T3" fmla="*/ 10 h 67"/>
                <a:gd name="T4" fmla="*/ 20 w 94"/>
                <a:gd name="T5" fmla="*/ 10 h 67"/>
                <a:gd name="T6" fmla="*/ 26 w 94"/>
                <a:gd name="T7" fmla="*/ 11 h 67"/>
                <a:gd name="T8" fmla="*/ 34 w 94"/>
                <a:gd name="T9" fmla="*/ 9 h 67"/>
                <a:gd name="T10" fmla="*/ 42 w 94"/>
                <a:gd name="T11" fmla="*/ 2 h 67"/>
                <a:gd name="T12" fmla="*/ 51 w 94"/>
                <a:gd name="T13" fmla="*/ 0 h 67"/>
                <a:gd name="T14" fmla="*/ 51 w 94"/>
                <a:gd name="T15" fmla="*/ 7 h 67"/>
                <a:gd name="T16" fmla="*/ 56 w 94"/>
                <a:gd name="T17" fmla="*/ 8 h 67"/>
                <a:gd name="T18" fmla="*/ 60 w 94"/>
                <a:gd name="T19" fmla="*/ 10 h 67"/>
                <a:gd name="T20" fmla="*/ 64 w 94"/>
                <a:gd name="T21" fmla="*/ 12 h 67"/>
                <a:gd name="T22" fmla="*/ 67 w 94"/>
                <a:gd name="T23" fmla="*/ 13 h 67"/>
                <a:gd name="T24" fmla="*/ 71 w 94"/>
                <a:gd name="T25" fmla="*/ 18 h 67"/>
                <a:gd name="T26" fmla="*/ 76 w 94"/>
                <a:gd name="T27" fmla="*/ 20 h 67"/>
                <a:gd name="T28" fmla="*/ 76 w 94"/>
                <a:gd name="T29" fmla="*/ 27 h 67"/>
                <a:gd name="T30" fmla="*/ 76 w 94"/>
                <a:gd name="T31" fmla="*/ 31 h 67"/>
                <a:gd name="T32" fmla="*/ 83 w 94"/>
                <a:gd name="T33" fmla="*/ 30 h 67"/>
                <a:gd name="T34" fmla="*/ 87 w 94"/>
                <a:gd name="T35" fmla="*/ 31 h 67"/>
                <a:gd name="T36" fmla="*/ 89 w 94"/>
                <a:gd name="T37" fmla="*/ 39 h 67"/>
                <a:gd name="T38" fmla="*/ 93 w 94"/>
                <a:gd name="T39" fmla="*/ 39 h 67"/>
                <a:gd name="T40" fmla="*/ 95 w 94"/>
                <a:gd name="T41" fmla="*/ 41 h 67"/>
                <a:gd name="T42" fmla="*/ 93 w 94"/>
                <a:gd name="T43" fmla="*/ 49 h 67"/>
                <a:gd name="T44" fmla="*/ 89 w 94"/>
                <a:gd name="T45" fmla="*/ 49 h 67"/>
                <a:gd name="T46" fmla="*/ 83 w 94"/>
                <a:gd name="T47" fmla="*/ 48 h 67"/>
                <a:gd name="T48" fmla="*/ 78 w 94"/>
                <a:gd name="T49" fmla="*/ 51 h 67"/>
                <a:gd name="T50" fmla="*/ 78 w 94"/>
                <a:gd name="T51" fmla="*/ 56 h 67"/>
                <a:gd name="T52" fmla="*/ 74 w 94"/>
                <a:gd name="T53" fmla="*/ 60 h 67"/>
                <a:gd name="T54" fmla="*/ 71 w 94"/>
                <a:gd name="T55" fmla="*/ 61 h 67"/>
                <a:gd name="T56" fmla="*/ 67 w 94"/>
                <a:gd name="T57" fmla="*/ 58 h 67"/>
                <a:gd name="T58" fmla="*/ 65 w 94"/>
                <a:gd name="T59" fmla="*/ 55 h 67"/>
                <a:gd name="T60" fmla="*/ 59 w 94"/>
                <a:gd name="T61" fmla="*/ 59 h 67"/>
                <a:gd name="T62" fmla="*/ 53 w 94"/>
                <a:gd name="T63" fmla="*/ 66 h 67"/>
                <a:gd name="T64" fmla="*/ 44 w 94"/>
                <a:gd name="T65" fmla="*/ 63 h 67"/>
                <a:gd name="T66" fmla="*/ 41 w 94"/>
                <a:gd name="T67" fmla="*/ 61 h 67"/>
                <a:gd name="T68" fmla="*/ 34 w 94"/>
                <a:gd name="T69" fmla="*/ 56 h 67"/>
                <a:gd name="T70" fmla="*/ 29 w 94"/>
                <a:gd name="T71" fmla="*/ 47 h 67"/>
                <a:gd name="T72" fmla="*/ 27 w 94"/>
                <a:gd name="T73" fmla="*/ 43 h 67"/>
                <a:gd name="T74" fmla="*/ 22 w 94"/>
                <a:gd name="T75" fmla="*/ 34 h 67"/>
                <a:gd name="T76" fmla="*/ 19 w 94"/>
                <a:gd name="T77" fmla="*/ 30 h 67"/>
                <a:gd name="T78" fmla="*/ 18 w 94"/>
                <a:gd name="T79" fmla="*/ 28 h 67"/>
                <a:gd name="T80" fmla="*/ 6 w 94"/>
                <a:gd name="T81" fmla="*/ 29 h 67"/>
                <a:gd name="T82" fmla="*/ 4 w 94"/>
                <a:gd name="T83" fmla="*/ 23 h 67"/>
                <a:gd name="T84" fmla="*/ 3 w 94"/>
                <a:gd name="T85" fmla="*/ 17 h 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4"/>
                <a:gd name="T130" fmla="*/ 0 h 67"/>
                <a:gd name="T131" fmla="*/ 94 w 94"/>
                <a:gd name="T132" fmla="*/ 67 h 6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4" h="67">
                  <a:moveTo>
                    <a:pt x="0" y="15"/>
                  </a:moveTo>
                  <a:lnTo>
                    <a:pt x="9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7" y="11"/>
                  </a:lnTo>
                  <a:lnTo>
                    <a:pt x="20" y="10"/>
                  </a:lnTo>
                  <a:lnTo>
                    <a:pt x="24" y="11"/>
                  </a:lnTo>
                  <a:lnTo>
                    <a:pt x="26" y="11"/>
                  </a:lnTo>
                  <a:lnTo>
                    <a:pt x="32" y="10"/>
                  </a:lnTo>
                  <a:lnTo>
                    <a:pt x="34" y="9"/>
                  </a:lnTo>
                  <a:lnTo>
                    <a:pt x="36" y="6"/>
                  </a:lnTo>
                  <a:lnTo>
                    <a:pt x="42" y="2"/>
                  </a:lnTo>
                  <a:lnTo>
                    <a:pt x="45" y="1"/>
                  </a:lnTo>
                  <a:lnTo>
                    <a:pt x="48" y="0"/>
                  </a:lnTo>
                  <a:lnTo>
                    <a:pt x="46" y="6"/>
                  </a:lnTo>
                  <a:lnTo>
                    <a:pt x="48" y="7"/>
                  </a:lnTo>
                  <a:lnTo>
                    <a:pt x="51" y="7"/>
                  </a:lnTo>
                  <a:lnTo>
                    <a:pt x="53" y="8"/>
                  </a:lnTo>
                  <a:lnTo>
                    <a:pt x="55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4" y="13"/>
                  </a:lnTo>
                  <a:lnTo>
                    <a:pt x="67" y="16"/>
                  </a:lnTo>
                  <a:lnTo>
                    <a:pt x="68" y="18"/>
                  </a:lnTo>
                  <a:lnTo>
                    <a:pt x="71" y="18"/>
                  </a:lnTo>
                  <a:lnTo>
                    <a:pt x="73" y="20"/>
                  </a:lnTo>
                  <a:lnTo>
                    <a:pt x="71" y="25"/>
                  </a:lnTo>
                  <a:lnTo>
                    <a:pt x="73" y="27"/>
                  </a:lnTo>
                  <a:lnTo>
                    <a:pt x="73" y="30"/>
                  </a:lnTo>
                  <a:lnTo>
                    <a:pt x="73" y="31"/>
                  </a:lnTo>
                  <a:lnTo>
                    <a:pt x="77" y="30"/>
                  </a:lnTo>
                  <a:lnTo>
                    <a:pt x="80" y="30"/>
                  </a:lnTo>
                  <a:lnTo>
                    <a:pt x="82" y="30"/>
                  </a:lnTo>
                  <a:lnTo>
                    <a:pt x="84" y="31"/>
                  </a:lnTo>
                  <a:lnTo>
                    <a:pt x="86" y="34"/>
                  </a:lnTo>
                  <a:lnTo>
                    <a:pt x="86" y="39"/>
                  </a:lnTo>
                  <a:lnTo>
                    <a:pt x="88" y="40"/>
                  </a:lnTo>
                  <a:lnTo>
                    <a:pt x="90" y="39"/>
                  </a:lnTo>
                  <a:lnTo>
                    <a:pt x="92" y="40"/>
                  </a:lnTo>
                  <a:lnTo>
                    <a:pt x="92" y="41"/>
                  </a:lnTo>
                  <a:lnTo>
                    <a:pt x="93" y="44"/>
                  </a:lnTo>
                  <a:lnTo>
                    <a:pt x="90" y="49"/>
                  </a:lnTo>
                  <a:lnTo>
                    <a:pt x="88" y="51"/>
                  </a:lnTo>
                  <a:lnTo>
                    <a:pt x="86" y="49"/>
                  </a:lnTo>
                  <a:lnTo>
                    <a:pt x="83" y="50"/>
                  </a:lnTo>
                  <a:lnTo>
                    <a:pt x="80" y="48"/>
                  </a:lnTo>
                  <a:lnTo>
                    <a:pt x="77" y="49"/>
                  </a:lnTo>
                  <a:lnTo>
                    <a:pt x="75" y="51"/>
                  </a:lnTo>
                  <a:lnTo>
                    <a:pt x="75" y="53"/>
                  </a:lnTo>
                  <a:lnTo>
                    <a:pt x="75" y="56"/>
                  </a:lnTo>
                  <a:lnTo>
                    <a:pt x="73" y="56"/>
                  </a:lnTo>
                  <a:lnTo>
                    <a:pt x="71" y="60"/>
                  </a:lnTo>
                  <a:lnTo>
                    <a:pt x="70" y="61"/>
                  </a:lnTo>
                  <a:lnTo>
                    <a:pt x="68" y="61"/>
                  </a:lnTo>
                  <a:lnTo>
                    <a:pt x="67" y="59"/>
                  </a:lnTo>
                  <a:lnTo>
                    <a:pt x="64" y="58"/>
                  </a:lnTo>
                  <a:lnTo>
                    <a:pt x="63" y="56"/>
                  </a:lnTo>
                  <a:lnTo>
                    <a:pt x="62" y="55"/>
                  </a:lnTo>
                  <a:lnTo>
                    <a:pt x="57" y="57"/>
                  </a:lnTo>
                  <a:lnTo>
                    <a:pt x="56" y="59"/>
                  </a:lnTo>
                  <a:lnTo>
                    <a:pt x="56" y="61"/>
                  </a:lnTo>
                  <a:lnTo>
                    <a:pt x="50" y="66"/>
                  </a:lnTo>
                  <a:lnTo>
                    <a:pt x="45" y="66"/>
                  </a:lnTo>
                  <a:lnTo>
                    <a:pt x="44" y="63"/>
                  </a:lnTo>
                  <a:lnTo>
                    <a:pt x="43" y="63"/>
                  </a:lnTo>
                  <a:lnTo>
                    <a:pt x="41" y="61"/>
                  </a:lnTo>
                  <a:lnTo>
                    <a:pt x="35" y="58"/>
                  </a:lnTo>
                  <a:lnTo>
                    <a:pt x="34" y="56"/>
                  </a:lnTo>
                  <a:lnTo>
                    <a:pt x="30" y="51"/>
                  </a:lnTo>
                  <a:lnTo>
                    <a:pt x="29" y="47"/>
                  </a:lnTo>
                  <a:lnTo>
                    <a:pt x="28" y="45"/>
                  </a:lnTo>
                  <a:lnTo>
                    <a:pt x="27" y="43"/>
                  </a:lnTo>
                  <a:lnTo>
                    <a:pt x="25" y="41"/>
                  </a:lnTo>
                  <a:lnTo>
                    <a:pt x="22" y="34"/>
                  </a:lnTo>
                  <a:lnTo>
                    <a:pt x="21" y="33"/>
                  </a:lnTo>
                  <a:lnTo>
                    <a:pt x="19" y="30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2" y="30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0" y="15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1" name="Freeform 26"/>
            <p:cNvSpPr>
              <a:spLocks/>
            </p:cNvSpPr>
            <p:nvPr/>
          </p:nvSpPr>
          <p:spPr bwMode="auto">
            <a:xfrm>
              <a:off x="3958150" y="5662701"/>
              <a:ext cx="1001411" cy="704301"/>
            </a:xfrm>
            <a:custGeom>
              <a:avLst/>
              <a:gdLst>
                <a:gd name="T0" fmla="*/ 10 w 431"/>
                <a:gd name="T1" fmla="*/ 241 h 342"/>
                <a:gd name="T2" fmla="*/ 19 w 431"/>
                <a:gd name="T3" fmla="*/ 224 h 342"/>
                <a:gd name="T4" fmla="*/ 33 w 431"/>
                <a:gd name="T5" fmla="*/ 206 h 342"/>
                <a:gd name="T6" fmla="*/ 28 w 431"/>
                <a:gd name="T7" fmla="*/ 184 h 342"/>
                <a:gd name="T8" fmla="*/ 10 w 431"/>
                <a:gd name="T9" fmla="*/ 127 h 342"/>
                <a:gd name="T10" fmla="*/ 13 w 431"/>
                <a:gd name="T11" fmla="*/ 84 h 342"/>
                <a:gd name="T12" fmla="*/ 23 w 431"/>
                <a:gd name="T13" fmla="*/ 90 h 342"/>
                <a:gd name="T14" fmla="*/ 38 w 431"/>
                <a:gd name="T15" fmla="*/ 75 h 342"/>
                <a:gd name="T16" fmla="*/ 59 w 431"/>
                <a:gd name="T17" fmla="*/ 83 h 342"/>
                <a:gd name="T18" fmla="*/ 58 w 431"/>
                <a:gd name="T19" fmla="*/ 64 h 342"/>
                <a:gd name="T20" fmla="*/ 80 w 431"/>
                <a:gd name="T21" fmla="*/ 44 h 342"/>
                <a:gd name="T22" fmla="*/ 92 w 431"/>
                <a:gd name="T23" fmla="*/ 69 h 342"/>
                <a:gd name="T24" fmla="*/ 99 w 431"/>
                <a:gd name="T25" fmla="*/ 68 h 342"/>
                <a:gd name="T26" fmla="*/ 119 w 431"/>
                <a:gd name="T27" fmla="*/ 56 h 342"/>
                <a:gd name="T28" fmla="*/ 139 w 431"/>
                <a:gd name="T29" fmla="*/ 53 h 342"/>
                <a:gd name="T30" fmla="*/ 157 w 431"/>
                <a:gd name="T31" fmla="*/ 36 h 342"/>
                <a:gd name="T32" fmla="*/ 168 w 431"/>
                <a:gd name="T33" fmla="*/ 23 h 342"/>
                <a:gd name="T34" fmla="*/ 181 w 431"/>
                <a:gd name="T35" fmla="*/ 4 h 342"/>
                <a:gd name="T36" fmla="*/ 204 w 431"/>
                <a:gd name="T37" fmla="*/ 18 h 342"/>
                <a:gd name="T38" fmla="*/ 211 w 431"/>
                <a:gd name="T39" fmla="*/ 40 h 342"/>
                <a:gd name="T40" fmla="*/ 219 w 431"/>
                <a:gd name="T41" fmla="*/ 56 h 342"/>
                <a:gd name="T42" fmla="*/ 250 w 431"/>
                <a:gd name="T43" fmla="*/ 69 h 342"/>
                <a:gd name="T44" fmla="*/ 250 w 431"/>
                <a:gd name="T45" fmla="*/ 126 h 342"/>
                <a:gd name="T46" fmla="*/ 289 w 431"/>
                <a:gd name="T47" fmla="*/ 115 h 342"/>
                <a:gd name="T48" fmla="*/ 313 w 431"/>
                <a:gd name="T49" fmla="*/ 116 h 342"/>
                <a:gd name="T50" fmla="*/ 306 w 431"/>
                <a:gd name="T51" fmla="*/ 123 h 342"/>
                <a:gd name="T52" fmla="*/ 334 w 431"/>
                <a:gd name="T53" fmla="*/ 154 h 342"/>
                <a:gd name="T54" fmla="*/ 369 w 431"/>
                <a:gd name="T55" fmla="*/ 165 h 342"/>
                <a:gd name="T56" fmla="*/ 411 w 431"/>
                <a:gd name="T57" fmla="*/ 267 h 342"/>
                <a:gd name="T58" fmla="*/ 387 w 431"/>
                <a:gd name="T59" fmla="*/ 277 h 342"/>
                <a:gd name="T60" fmla="*/ 358 w 431"/>
                <a:gd name="T61" fmla="*/ 269 h 342"/>
                <a:gd name="T62" fmla="*/ 366 w 431"/>
                <a:gd name="T63" fmla="*/ 256 h 342"/>
                <a:gd name="T64" fmla="*/ 354 w 431"/>
                <a:gd name="T65" fmla="*/ 262 h 342"/>
                <a:gd name="T66" fmla="*/ 350 w 431"/>
                <a:gd name="T67" fmla="*/ 258 h 342"/>
                <a:gd name="T68" fmla="*/ 344 w 431"/>
                <a:gd name="T69" fmla="*/ 248 h 342"/>
                <a:gd name="T70" fmla="*/ 332 w 431"/>
                <a:gd name="T71" fmla="*/ 259 h 342"/>
                <a:gd name="T72" fmla="*/ 325 w 431"/>
                <a:gd name="T73" fmla="*/ 267 h 342"/>
                <a:gd name="T74" fmla="*/ 321 w 431"/>
                <a:gd name="T75" fmla="*/ 275 h 342"/>
                <a:gd name="T76" fmla="*/ 315 w 431"/>
                <a:gd name="T77" fmla="*/ 278 h 342"/>
                <a:gd name="T78" fmla="*/ 307 w 431"/>
                <a:gd name="T79" fmla="*/ 283 h 342"/>
                <a:gd name="T80" fmla="*/ 296 w 431"/>
                <a:gd name="T81" fmla="*/ 295 h 342"/>
                <a:gd name="T82" fmla="*/ 286 w 431"/>
                <a:gd name="T83" fmla="*/ 302 h 342"/>
                <a:gd name="T84" fmla="*/ 271 w 431"/>
                <a:gd name="T85" fmla="*/ 308 h 342"/>
                <a:gd name="T86" fmla="*/ 245 w 431"/>
                <a:gd name="T87" fmla="*/ 320 h 342"/>
                <a:gd name="T88" fmla="*/ 234 w 431"/>
                <a:gd name="T89" fmla="*/ 328 h 342"/>
                <a:gd name="T90" fmla="*/ 229 w 431"/>
                <a:gd name="T91" fmla="*/ 332 h 342"/>
                <a:gd name="T92" fmla="*/ 222 w 431"/>
                <a:gd name="T93" fmla="*/ 336 h 342"/>
                <a:gd name="T94" fmla="*/ 209 w 431"/>
                <a:gd name="T95" fmla="*/ 337 h 342"/>
                <a:gd name="T96" fmla="*/ 196 w 431"/>
                <a:gd name="T97" fmla="*/ 341 h 342"/>
                <a:gd name="T98" fmla="*/ 176 w 431"/>
                <a:gd name="T99" fmla="*/ 334 h 342"/>
                <a:gd name="T100" fmla="*/ 145 w 431"/>
                <a:gd name="T101" fmla="*/ 323 h 342"/>
                <a:gd name="T102" fmla="*/ 132 w 431"/>
                <a:gd name="T103" fmla="*/ 313 h 342"/>
                <a:gd name="T104" fmla="*/ 105 w 431"/>
                <a:gd name="T105" fmla="*/ 310 h 342"/>
                <a:gd name="T106" fmla="*/ 85 w 431"/>
                <a:gd name="T107" fmla="*/ 309 h 342"/>
                <a:gd name="T108" fmla="*/ 60 w 431"/>
                <a:gd name="T109" fmla="*/ 293 h 342"/>
                <a:gd name="T110" fmla="*/ 48 w 431"/>
                <a:gd name="T111" fmla="*/ 285 h 342"/>
                <a:gd name="T112" fmla="*/ 18 w 431"/>
                <a:gd name="T113" fmla="*/ 273 h 3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31"/>
                <a:gd name="T172" fmla="*/ 0 h 342"/>
                <a:gd name="T173" fmla="*/ 431 w 431"/>
                <a:gd name="T174" fmla="*/ 342 h 3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31" h="342">
                  <a:moveTo>
                    <a:pt x="0" y="260"/>
                  </a:moveTo>
                  <a:lnTo>
                    <a:pt x="3" y="259"/>
                  </a:lnTo>
                  <a:lnTo>
                    <a:pt x="4" y="256"/>
                  </a:lnTo>
                  <a:lnTo>
                    <a:pt x="3" y="254"/>
                  </a:lnTo>
                  <a:lnTo>
                    <a:pt x="2" y="248"/>
                  </a:lnTo>
                  <a:lnTo>
                    <a:pt x="6" y="244"/>
                  </a:lnTo>
                  <a:lnTo>
                    <a:pt x="10" y="241"/>
                  </a:lnTo>
                  <a:lnTo>
                    <a:pt x="11" y="242"/>
                  </a:lnTo>
                  <a:lnTo>
                    <a:pt x="13" y="242"/>
                  </a:lnTo>
                  <a:lnTo>
                    <a:pt x="16" y="238"/>
                  </a:lnTo>
                  <a:lnTo>
                    <a:pt x="19" y="236"/>
                  </a:lnTo>
                  <a:lnTo>
                    <a:pt x="20" y="233"/>
                  </a:lnTo>
                  <a:lnTo>
                    <a:pt x="16" y="225"/>
                  </a:lnTo>
                  <a:lnTo>
                    <a:pt x="19" y="224"/>
                  </a:lnTo>
                  <a:lnTo>
                    <a:pt x="20" y="225"/>
                  </a:lnTo>
                  <a:lnTo>
                    <a:pt x="22" y="223"/>
                  </a:lnTo>
                  <a:lnTo>
                    <a:pt x="25" y="222"/>
                  </a:lnTo>
                  <a:lnTo>
                    <a:pt x="27" y="219"/>
                  </a:lnTo>
                  <a:lnTo>
                    <a:pt x="28" y="218"/>
                  </a:lnTo>
                  <a:lnTo>
                    <a:pt x="30" y="215"/>
                  </a:lnTo>
                  <a:lnTo>
                    <a:pt x="33" y="206"/>
                  </a:lnTo>
                  <a:lnTo>
                    <a:pt x="33" y="199"/>
                  </a:lnTo>
                  <a:lnTo>
                    <a:pt x="35" y="197"/>
                  </a:lnTo>
                  <a:lnTo>
                    <a:pt x="37" y="193"/>
                  </a:lnTo>
                  <a:lnTo>
                    <a:pt x="37" y="187"/>
                  </a:lnTo>
                  <a:lnTo>
                    <a:pt x="30" y="185"/>
                  </a:lnTo>
                  <a:lnTo>
                    <a:pt x="29" y="183"/>
                  </a:lnTo>
                  <a:lnTo>
                    <a:pt x="28" y="184"/>
                  </a:lnTo>
                  <a:lnTo>
                    <a:pt x="25" y="181"/>
                  </a:lnTo>
                  <a:lnTo>
                    <a:pt x="24" y="177"/>
                  </a:lnTo>
                  <a:lnTo>
                    <a:pt x="22" y="166"/>
                  </a:lnTo>
                  <a:lnTo>
                    <a:pt x="19" y="164"/>
                  </a:lnTo>
                  <a:lnTo>
                    <a:pt x="14" y="163"/>
                  </a:lnTo>
                  <a:lnTo>
                    <a:pt x="12" y="131"/>
                  </a:lnTo>
                  <a:lnTo>
                    <a:pt x="10" y="127"/>
                  </a:lnTo>
                  <a:lnTo>
                    <a:pt x="7" y="124"/>
                  </a:lnTo>
                  <a:lnTo>
                    <a:pt x="6" y="121"/>
                  </a:lnTo>
                  <a:lnTo>
                    <a:pt x="10" y="99"/>
                  </a:lnTo>
                  <a:lnTo>
                    <a:pt x="10" y="91"/>
                  </a:lnTo>
                  <a:lnTo>
                    <a:pt x="10" y="86"/>
                  </a:lnTo>
                  <a:lnTo>
                    <a:pt x="12" y="86"/>
                  </a:lnTo>
                  <a:lnTo>
                    <a:pt x="13" y="84"/>
                  </a:lnTo>
                  <a:lnTo>
                    <a:pt x="16" y="86"/>
                  </a:lnTo>
                  <a:lnTo>
                    <a:pt x="17" y="85"/>
                  </a:lnTo>
                  <a:lnTo>
                    <a:pt x="19" y="81"/>
                  </a:lnTo>
                  <a:lnTo>
                    <a:pt x="21" y="82"/>
                  </a:lnTo>
                  <a:lnTo>
                    <a:pt x="20" y="85"/>
                  </a:lnTo>
                  <a:lnTo>
                    <a:pt x="21" y="86"/>
                  </a:lnTo>
                  <a:lnTo>
                    <a:pt x="23" y="90"/>
                  </a:lnTo>
                  <a:lnTo>
                    <a:pt x="24" y="88"/>
                  </a:lnTo>
                  <a:lnTo>
                    <a:pt x="25" y="78"/>
                  </a:lnTo>
                  <a:lnTo>
                    <a:pt x="28" y="75"/>
                  </a:lnTo>
                  <a:lnTo>
                    <a:pt x="29" y="75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38" y="75"/>
                  </a:lnTo>
                  <a:lnTo>
                    <a:pt x="42" y="78"/>
                  </a:lnTo>
                  <a:lnTo>
                    <a:pt x="45" y="79"/>
                  </a:lnTo>
                  <a:lnTo>
                    <a:pt x="51" y="79"/>
                  </a:lnTo>
                  <a:lnTo>
                    <a:pt x="52" y="80"/>
                  </a:lnTo>
                  <a:lnTo>
                    <a:pt x="55" y="85"/>
                  </a:lnTo>
                  <a:lnTo>
                    <a:pt x="56" y="83"/>
                  </a:lnTo>
                  <a:lnTo>
                    <a:pt x="59" y="83"/>
                  </a:lnTo>
                  <a:lnTo>
                    <a:pt x="64" y="78"/>
                  </a:lnTo>
                  <a:lnTo>
                    <a:pt x="65" y="76"/>
                  </a:lnTo>
                  <a:lnTo>
                    <a:pt x="64" y="75"/>
                  </a:lnTo>
                  <a:lnTo>
                    <a:pt x="63" y="72"/>
                  </a:lnTo>
                  <a:lnTo>
                    <a:pt x="60" y="71"/>
                  </a:lnTo>
                  <a:lnTo>
                    <a:pt x="59" y="65"/>
                  </a:lnTo>
                  <a:lnTo>
                    <a:pt x="58" y="64"/>
                  </a:lnTo>
                  <a:lnTo>
                    <a:pt x="63" y="49"/>
                  </a:lnTo>
                  <a:lnTo>
                    <a:pt x="67" y="48"/>
                  </a:lnTo>
                  <a:lnTo>
                    <a:pt x="69" y="44"/>
                  </a:lnTo>
                  <a:lnTo>
                    <a:pt x="71" y="42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4"/>
                  </a:lnTo>
                  <a:lnTo>
                    <a:pt x="79" y="56"/>
                  </a:lnTo>
                  <a:lnTo>
                    <a:pt x="85" y="63"/>
                  </a:lnTo>
                  <a:lnTo>
                    <a:pt x="87" y="72"/>
                  </a:lnTo>
                  <a:lnTo>
                    <a:pt x="90" y="75"/>
                  </a:lnTo>
                  <a:lnTo>
                    <a:pt x="92" y="75"/>
                  </a:lnTo>
                  <a:lnTo>
                    <a:pt x="91" y="72"/>
                  </a:lnTo>
                  <a:lnTo>
                    <a:pt x="92" y="69"/>
                  </a:lnTo>
                  <a:lnTo>
                    <a:pt x="95" y="74"/>
                  </a:lnTo>
                  <a:lnTo>
                    <a:pt x="94" y="75"/>
                  </a:lnTo>
                  <a:lnTo>
                    <a:pt x="94" y="79"/>
                  </a:lnTo>
                  <a:lnTo>
                    <a:pt x="96" y="79"/>
                  </a:lnTo>
                  <a:lnTo>
                    <a:pt x="96" y="74"/>
                  </a:lnTo>
                  <a:lnTo>
                    <a:pt x="97" y="71"/>
                  </a:lnTo>
                  <a:lnTo>
                    <a:pt x="99" y="68"/>
                  </a:lnTo>
                  <a:lnTo>
                    <a:pt x="102" y="64"/>
                  </a:lnTo>
                  <a:lnTo>
                    <a:pt x="104" y="64"/>
                  </a:lnTo>
                  <a:lnTo>
                    <a:pt x="107" y="61"/>
                  </a:lnTo>
                  <a:lnTo>
                    <a:pt x="110" y="59"/>
                  </a:lnTo>
                  <a:lnTo>
                    <a:pt x="113" y="58"/>
                  </a:lnTo>
                  <a:lnTo>
                    <a:pt x="117" y="57"/>
                  </a:lnTo>
                  <a:lnTo>
                    <a:pt x="119" y="56"/>
                  </a:lnTo>
                  <a:lnTo>
                    <a:pt x="122" y="55"/>
                  </a:lnTo>
                  <a:lnTo>
                    <a:pt x="124" y="56"/>
                  </a:lnTo>
                  <a:lnTo>
                    <a:pt x="127" y="59"/>
                  </a:lnTo>
                  <a:lnTo>
                    <a:pt x="130" y="60"/>
                  </a:lnTo>
                  <a:lnTo>
                    <a:pt x="133" y="60"/>
                  </a:lnTo>
                  <a:lnTo>
                    <a:pt x="135" y="57"/>
                  </a:lnTo>
                  <a:lnTo>
                    <a:pt x="139" y="53"/>
                  </a:lnTo>
                  <a:lnTo>
                    <a:pt x="143" y="50"/>
                  </a:lnTo>
                  <a:lnTo>
                    <a:pt x="148" y="49"/>
                  </a:lnTo>
                  <a:lnTo>
                    <a:pt x="149" y="49"/>
                  </a:lnTo>
                  <a:lnTo>
                    <a:pt x="152" y="48"/>
                  </a:lnTo>
                  <a:lnTo>
                    <a:pt x="153" y="46"/>
                  </a:lnTo>
                  <a:lnTo>
                    <a:pt x="154" y="45"/>
                  </a:lnTo>
                  <a:lnTo>
                    <a:pt x="157" y="36"/>
                  </a:lnTo>
                  <a:lnTo>
                    <a:pt x="159" y="36"/>
                  </a:lnTo>
                  <a:lnTo>
                    <a:pt x="160" y="33"/>
                  </a:lnTo>
                  <a:lnTo>
                    <a:pt x="162" y="31"/>
                  </a:lnTo>
                  <a:lnTo>
                    <a:pt x="164" y="28"/>
                  </a:lnTo>
                  <a:lnTo>
                    <a:pt x="166" y="29"/>
                  </a:lnTo>
                  <a:lnTo>
                    <a:pt x="167" y="27"/>
                  </a:lnTo>
                  <a:lnTo>
                    <a:pt x="168" y="23"/>
                  </a:lnTo>
                  <a:lnTo>
                    <a:pt x="173" y="14"/>
                  </a:lnTo>
                  <a:lnTo>
                    <a:pt x="173" y="10"/>
                  </a:lnTo>
                  <a:lnTo>
                    <a:pt x="172" y="6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7" y="1"/>
                  </a:lnTo>
                  <a:lnTo>
                    <a:pt x="181" y="4"/>
                  </a:lnTo>
                  <a:lnTo>
                    <a:pt x="183" y="5"/>
                  </a:lnTo>
                  <a:lnTo>
                    <a:pt x="188" y="8"/>
                  </a:lnTo>
                  <a:lnTo>
                    <a:pt x="191" y="10"/>
                  </a:lnTo>
                  <a:lnTo>
                    <a:pt x="195" y="12"/>
                  </a:lnTo>
                  <a:lnTo>
                    <a:pt x="197" y="13"/>
                  </a:lnTo>
                  <a:lnTo>
                    <a:pt x="202" y="16"/>
                  </a:lnTo>
                  <a:lnTo>
                    <a:pt x="204" y="18"/>
                  </a:lnTo>
                  <a:lnTo>
                    <a:pt x="206" y="24"/>
                  </a:lnTo>
                  <a:lnTo>
                    <a:pt x="206" y="26"/>
                  </a:lnTo>
                  <a:lnTo>
                    <a:pt x="207" y="27"/>
                  </a:lnTo>
                  <a:lnTo>
                    <a:pt x="208" y="30"/>
                  </a:lnTo>
                  <a:lnTo>
                    <a:pt x="208" y="36"/>
                  </a:lnTo>
                  <a:lnTo>
                    <a:pt x="208" y="38"/>
                  </a:lnTo>
                  <a:lnTo>
                    <a:pt x="211" y="40"/>
                  </a:lnTo>
                  <a:lnTo>
                    <a:pt x="216" y="43"/>
                  </a:lnTo>
                  <a:lnTo>
                    <a:pt x="216" y="45"/>
                  </a:lnTo>
                  <a:lnTo>
                    <a:pt x="217" y="48"/>
                  </a:lnTo>
                  <a:lnTo>
                    <a:pt x="216" y="49"/>
                  </a:lnTo>
                  <a:lnTo>
                    <a:pt x="216" y="50"/>
                  </a:lnTo>
                  <a:lnTo>
                    <a:pt x="217" y="52"/>
                  </a:lnTo>
                  <a:lnTo>
                    <a:pt x="219" y="56"/>
                  </a:lnTo>
                  <a:lnTo>
                    <a:pt x="222" y="56"/>
                  </a:lnTo>
                  <a:lnTo>
                    <a:pt x="227" y="55"/>
                  </a:lnTo>
                  <a:lnTo>
                    <a:pt x="232" y="56"/>
                  </a:lnTo>
                  <a:lnTo>
                    <a:pt x="239" y="55"/>
                  </a:lnTo>
                  <a:lnTo>
                    <a:pt x="242" y="56"/>
                  </a:lnTo>
                  <a:lnTo>
                    <a:pt x="247" y="61"/>
                  </a:lnTo>
                  <a:lnTo>
                    <a:pt x="250" y="69"/>
                  </a:lnTo>
                  <a:lnTo>
                    <a:pt x="251" y="76"/>
                  </a:lnTo>
                  <a:lnTo>
                    <a:pt x="251" y="85"/>
                  </a:lnTo>
                  <a:lnTo>
                    <a:pt x="249" y="91"/>
                  </a:lnTo>
                  <a:lnTo>
                    <a:pt x="243" y="98"/>
                  </a:lnTo>
                  <a:lnTo>
                    <a:pt x="243" y="100"/>
                  </a:lnTo>
                  <a:lnTo>
                    <a:pt x="247" y="119"/>
                  </a:lnTo>
                  <a:lnTo>
                    <a:pt x="250" y="126"/>
                  </a:lnTo>
                  <a:lnTo>
                    <a:pt x="254" y="128"/>
                  </a:lnTo>
                  <a:lnTo>
                    <a:pt x="260" y="128"/>
                  </a:lnTo>
                  <a:lnTo>
                    <a:pt x="264" y="130"/>
                  </a:lnTo>
                  <a:lnTo>
                    <a:pt x="271" y="129"/>
                  </a:lnTo>
                  <a:lnTo>
                    <a:pt x="279" y="122"/>
                  </a:lnTo>
                  <a:lnTo>
                    <a:pt x="281" y="116"/>
                  </a:lnTo>
                  <a:lnTo>
                    <a:pt x="289" y="115"/>
                  </a:lnTo>
                  <a:lnTo>
                    <a:pt x="301" y="107"/>
                  </a:lnTo>
                  <a:lnTo>
                    <a:pt x="301" y="103"/>
                  </a:lnTo>
                  <a:lnTo>
                    <a:pt x="302" y="106"/>
                  </a:lnTo>
                  <a:lnTo>
                    <a:pt x="305" y="105"/>
                  </a:lnTo>
                  <a:lnTo>
                    <a:pt x="309" y="110"/>
                  </a:lnTo>
                  <a:lnTo>
                    <a:pt x="313" y="112"/>
                  </a:lnTo>
                  <a:lnTo>
                    <a:pt x="313" y="116"/>
                  </a:lnTo>
                  <a:lnTo>
                    <a:pt x="311" y="117"/>
                  </a:lnTo>
                  <a:lnTo>
                    <a:pt x="308" y="119"/>
                  </a:lnTo>
                  <a:lnTo>
                    <a:pt x="307" y="119"/>
                  </a:lnTo>
                  <a:lnTo>
                    <a:pt x="306" y="120"/>
                  </a:lnTo>
                  <a:lnTo>
                    <a:pt x="305" y="120"/>
                  </a:lnTo>
                  <a:lnTo>
                    <a:pt x="304" y="121"/>
                  </a:lnTo>
                  <a:lnTo>
                    <a:pt x="306" y="123"/>
                  </a:lnTo>
                  <a:lnTo>
                    <a:pt x="306" y="126"/>
                  </a:lnTo>
                  <a:lnTo>
                    <a:pt x="309" y="128"/>
                  </a:lnTo>
                  <a:lnTo>
                    <a:pt x="313" y="137"/>
                  </a:lnTo>
                  <a:lnTo>
                    <a:pt x="319" y="145"/>
                  </a:lnTo>
                  <a:lnTo>
                    <a:pt x="331" y="152"/>
                  </a:lnTo>
                  <a:lnTo>
                    <a:pt x="332" y="154"/>
                  </a:lnTo>
                  <a:lnTo>
                    <a:pt x="334" y="154"/>
                  </a:lnTo>
                  <a:lnTo>
                    <a:pt x="335" y="153"/>
                  </a:lnTo>
                  <a:lnTo>
                    <a:pt x="336" y="165"/>
                  </a:lnTo>
                  <a:lnTo>
                    <a:pt x="344" y="167"/>
                  </a:lnTo>
                  <a:lnTo>
                    <a:pt x="350" y="166"/>
                  </a:lnTo>
                  <a:lnTo>
                    <a:pt x="357" y="165"/>
                  </a:lnTo>
                  <a:lnTo>
                    <a:pt x="365" y="166"/>
                  </a:lnTo>
                  <a:lnTo>
                    <a:pt x="369" y="165"/>
                  </a:lnTo>
                  <a:lnTo>
                    <a:pt x="385" y="166"/>
                  </a:lnTo>
                  <a:lnTo>
                    <a:pt x="410" y="168"/>
                  </a:lnTo>
                  <a:lnTo>
                    <a:pt x="424" y="167"/>
                  </a:lnTo>
                  <a:lnTo>
                    <a:pt x="430" y="168"/>
                  </a:lnTo>
                  <a:lnTo>
                    <a:pt x="414" y="220"/>
                  </a:lnTo>
                  <a:lnTo>
                    <a:pt x="405" y="249"/>
                  </a:lnTo>
                  <a:lnTo>
                    <a:pt x="411" y="267"/>
                  </a:lnTo>
                  <a:lnTo>
                    <a:pt x="411" y="286"/>
                  </a:lnTo>
                  <a:lnTo>
                    <a:pt x="410" y="286"/>
                  </a:lnTo>
                  <a:lnTo>
                    <a:pt x="406" y="285"/>
                  </a:lnTo>
                  <a:lnTo>
                    <a:pt x="405" y="285"/>
                  </a:lnTo>
                  <a:lnTo>
                    <a:pt x="398" y="282"/>
                  </a:lnTo>
                  <a:lnTo>
                    <a:pt x="396" y="281"/>
                  </a:lnTo>
                  <a:lnTo>
                    <a:pt x="387" y="277"/>
                  </a:lnTo>
                  <a:lnTo>
                    <a:pt x="381" y="275"/>
                  </a:lnTo>
                  <a:lnTo>
                    <a:pt x="373" y="274"/>
                  </a:lnTo>
                  <a:lnTo>
                    <a:pt x="365" y="273"/>
                  </a:lnTo>
                  <a:lnTo>
                    <a:pt x="356" y="273"/>
                  </a:lnTo>
                  <a:lnTo>
                    <a:pt x="355" y="273"/>
                  </a:lnTo>
                  <a:lnTo>
                    <a:pt x="354" y="271"/>
                  </a:lnTo>
                  <a:lnTo>
                    <a:pt x="358" y="269"/>
                  </a:lnTo>
                  <a:lnTo>
                    <a:pt x="361" y="269"/>
                  </a:lnTo>
                  <a:lnTo>
                    <a:pt x="365" y="266"/>
                  </a:lnTo>
                  <a:lnTo>
                    <a:pt x="365" y="265"/>
                  </a:lnTo>
                  <a:lnTo>
                    <a:pt x="366" y="264"/>
                  </a:lnTo>
                  <a:lnTo>
                    <a:pt x="368" y="260"/>
                  </a:lnTo>
                  <a:lnTo>
                    <a:pt x="368" y="258"/>
                  </a:lnTo>
                  <a:lnTo>
                    <a:pt x="366" y="256"/>
                  </a:lnTo>
                  <a:lnTo>
                    <a:pt x="363" y="254"/>
                  </a:lnTo>
                  <a:lnTo>
                    <a:pt x="359" y="254"/>
                  </a:lnTo>
                  <a:lnTo>
                    <a:pt x="357" y="256"/>
                  </a:lnTo>
                  <a:lnTo>
                    <a:pt x="356" y="257"/>
                  </a:lnTo>
                  <a:lnTo>
                    <a:pt x="355" y="259"/>
                  </a:lnTo>
                  <a:lnTo>
                    <a:pt x="355" y="261"/>
                  </a:lnTo>
                  <a:lnTo>
                    <a:pt x="354" y="262"/>
                  </a:lnTo>
                  <a:lnTo>
                    <a:pt x="351" y="262"/>
                  </a:lnTo>
                  <a:lnTo>
                    <a:pt x="349" y="265"/>
                  </a:lnTo>
                  <a:lnTo>
                    <a:pt x="347" y="264"/>
                  </a:lnTo>
                  <a:lnTo>
                    <a:pt x="347" y="262"/>
                  </a:lnTo>
                  <a:lnTo>
                    <a:pt x="350" y="260"/>
                  </a:lnTo>
                  <a:lnTo>
                    <a:pt x="351" y="259"/>
                  </a:lnTo>
                  <a:lnTo>
                    <a:pt x="350" y="258"/>
                  </a:lnTo>
                  <a:lnTo>
                    <a:pt x="349" y="256"/>
                  </a:lnTo>
                  <a:lnTo>
                    <a:pt x="347" y="254"/>
                  </a:lnTo>
                  <a:lnTo>
                    <a:pt x="347" y="253"/>
                  </a:lnTo>
                  <a:lnTo>
                    <a:pt x="347" y="252"/>
                  </a:lnTo>
                  <a:lnTo>
                    <a:pt x="347" y="251"/>
                  </a:lnTo>
                  <a:lnTo>
                    <a:pt x="345" y="249"/>
                  </a:lnTo>
                  <a:lnTo>
                    <a:pt x="344" y="248"/>
                  </a:lnTo>
                  <a:lnTo>
                    <a:pt x="343" y="247"/>
                  </a:lnTo>
                  <a:lnTo>
                    <a:pt x="342" y="247"/>
                  </a:lnTo>
                  <a:lnTo>
                    <a:pt x="341" y="248"/>
                  </a:lnTo>
                  <a:lnTo>
                    <a:pt x="338" y="248"/>
                  </a:lnTo>
                  <a:lnTo>
                    <a:pt x="337" y="249"/>
                  </a:lnTo>
                  <a:lnTo>
                    <a:pt x="334" y="252"/>
                  </a:lnTo>
                  <a:lnTo>
                    <a:pt x="332" y="259"/>
                  </a:lnTo>
                  <a:lnTo>
                    <a:pt x="332" y="260"/>
                  </a:lnTo>
                  <a:lnTo>
                    <a:pt x="328" y="260"/>
                  </a:lnTo>
                  <a:lnTo>
                    <a:pt x="327" y="261"/>
                  </a:lnTo>
                  <a:lnTo>
                    <a:pt x="325" y="263"/>
                  </a:lnTo>
                  <a:lnTo>
                    <a:pt x="324" y="264"/>
                  </a:lnTo>
                  <a:lnTo>
                    <a:pt x="325" y="266"/>
                  </a:lnTo>
                  <a:lnTo>
                    <a:pt x="325" y="267"/>
                  </a:lnTo>
                  <a:lnTo>
                    <a:pt x="327" y="268"/>
                  </a:lnTo>
                  <a:lnTo>
                    <a:pt x="330" y="268"/>
                  </a:lnTo>
                  <a:lnTo>
                    <a:pt x="330" y="269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75"/>
                  </a:lnTo>
                  <a:lnTo>
                    <a:pt x="321" y="275"/>
                  </a:lnTo>
                  <a:lnTo>
                    <a:pt x="319" y="275"/>
                  </a:lnTo>
                  <a:lnTo>
                    <a:pt x="319" y="274"/>
                  </a:lnTo>
                  <a:lnTo>
                    <a:pt x="317" y="274"/>
                  </a:lnTo>
                  <a:lnTo>
                    <a:pt x="317" y="275"/>
                  </a:lnTo>
                  <a:lnTo>
                    <a:pt x="317" y="277"/>
                  </a:lnTo>
                  <a:lnTo>
                    <a:pt x="316" y="278"/>
                  </a:lnTo>
                  <a:lnTo>
                    <a:pt x="315" y="278"/>
                  </a:lnTo>
                  <a:lnTo>
                    <a:pt x="313" y="277"/>
                  </a:lnTo>
                  <a:lnTo>
                    <a:pt x="313" y="278"/>
                  </a:lnTo>
                  <a:lnTo>
                    <a:pt x="313" y="279"/>
                  </a:lnTo>
                  <a:lnTo>
                    <a:pt x="311" y="279"/>
                  </a:lnTo>
                  <a:lnTo>
                    <a:pt x="309" y="281"/>
                  </a:lnTo>
                  <a:lnTo>
                    <a:pt x="309" y="283"/>
                  </a:lnTo>
                  <a:lnTo>
                    <a:pt x="307" y="283"/>
                  </a:lnTo>
                  <a:lnTo>
                    <a:pt x="306" y="284"/>
                  </a:lnTo>
                  <a:lnTo>
                    <a:pt x="306" y="286"/>
                  </a:lnTo>
                  <a:lnTo>
                    <a:pt x="304" y="288"/>
                  </a:lnTo>
                  <a:lnTo>
                    <a:pt x="299" y="289"/>
                  </a:lnTo>
                  <a:lnTo>
                    <a:pt x="298" y="290"/>
                  </a:lnTo>
                  <a:lnTo>
                    <a:pt x="296" y="293"/>
                  </a:lnTo>
                  <a:lnTo>
                    <a:pt x="296" y="295"/>
                  </a:lnTo>
                  <a:lnTo>
                    <a:pt x="297" y="297"/>
                  </a:lnTo>
                  <a:lnTo>
                    <a:pt x="296" y="297"/>
                  </a:lnTo>
                  <a:lnTo>
                    <a:pt x="294" y="297"/>
                  </a:lnTo>
                  <a:lnTo>
                    <a:pt x="291" y="299"/>
                  </a:lnTo>
                  <a:lnTo>
                    <a:pt x="290" y="302"/>
                  </a:lnTo>
                  <a:lnTo>
                    <a:pt x="288" y="302"/>
                  </a:lnTo>
                  <a:lnTo>
                    <a:pt x="286" y="302"/>
                  </a:lnTo>
                  <a:lnTo>
                    <a:pt x="285" y="303"/>
                  </a:lnTo>
                  <a:lnTo>
                    <a:pt x="279" y="304"/>
                  </a:lnTo>
                  <a:lnTo>
                    <a:pt x="278" y="305"/>
                  </a:lnTo>
                  <a:lnTo>
                    <a:pt x="275" y="306"/>
                  </a:lnTo>
                  <a:lnTo>
                    <a:pt x="275" y="307"/>
                  </a:lnTo>
                  <a:lnTo>
                    <a:pt x="273" y="307"/>
                  </a:lnTo>
                  <a:lnTo>
                    <a:pt x="271" y="308"/>
                  </a:lnTo>
                  <a:lnTo>
                    <a:pt x="266" y="309"/>
                  </a:lnTo>
                  <a:lnTo>
                    <a:pt x="262" y="310"/>
                  </a:lnTo>
                  <a:lnTo>
                    <a:pt x="261" y="311"/>
                  </a:lnTo>
                  <a:lnTo>
                    <a:pt x="261" y="313"/>
                  </a:lnTo>
                  <a:lnTo>
                    <a:pt x="253" y="316"/>
                  </a:lnTo>
                  <a:lnTo>
                    <a:pt x="252" y="318"/>
                  </a:lnTo>
                  <a:lnTo>
                    <a:pt x="245" y="320"/>
                  </a:lnTo>
                  <a:lnTo>
                    <a:pt x="244" y="322"/>
                  </a:lnTo>
                  <a:lnTo>
                    <a:pt x="241" y="323"/>
                  </a:lnTo>
                  <a:lnTo>
                    <a:pt x="237" y="326"/>
                  </a:lnTo>
                  <a:lnTo>
                    <a:pt x="236" y="326"/>
                  </a:lnTo>
                  <a:lnTo>
                    <a:pt x="236" y="327"/>
                  </a:lnTo>
                  <a:lnTo>
                    <a:pt x="234" y="327"/>
                  </a:lnTo>
                  <a:lnTo>
                    <a:pt x="234" y="328"/>
                  </a:lnTo>
                  <a:lnTo>
                    <a:pt x="233" y="328"/>
                  </a:lnTo>
                  <a:lnTo>
                    <a:pt x="232" y="328"/>
                  </a:lnTo>
                  <a:lnTo>
                    <a:pt x="233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9" y="330"/>
                  </a:lnTo>
                  <a:lnTo>
                    <a:pt x="229" y="332"/>
                  </a:lnTo>
                  <a:lnTo>
                    <a:pt x="228" y="332"/>
                  </a:lnTo>
                  <a:lnTo>
                    <a:pt x="227" y="332"/>
                  </a:lnTo>
                  <a:lnTo>
                    <a:pt x="227" y="333"/>
                  </a:lnTo>
                  <a:lnTo>
                    <a:pt x="226" y="333"/>
                  </a:lnTo>
                  <a:lnTo>
                    <a:pt x="223" y="335"/>
                  </a:lnTo>
                  <a:lnTo>
                    <a:pt x="222" y="335"/>
                  </a:lnTo>
                  <a:lnTo>
                    <a:pt x="222" y="336"/>
                  </a:lnTo>
                  <a:lnTo>
                    <a:pt x="220" y="336"/>
                  </a:lnTo>
                  <a:lnTo>
                    <a:pt x="219" y="337"/>
                  </a:lnTo>
                  <a:lnTo>
                    <a:pt x="218" y="338"/>
                  </a:lnTo>
                  <a:lnTo>
                    <a:pt x="216" y="337"/>
                  </a:lnTo>
                  <a:lnTo>
                    <a:pt x="214" y="338"/>
                  </a:lnTo>
                  <a:lnTo>
                    <a:pt x="211" y="337"/>
                  </a:lnTo>
                  <a:lnTo>
                    <a:pt x="209" y="337"/>
                  </a:lnTo>
                  <a:lnTo>
                    <a:pt x="207" y="338"/>
                  </a:lnTo>
                  <a:lnTo>
                    <a:pt x="201" y="337"/>
                  </a:lnTo>
                  <a:lnTo>
                    <a:pt x="200" y="338"/>
                  </a:lnTo>
                  <a:lnTo>
                    <a:pt x="198" y="338"/>
                  </a:lnTo>
                  <a:lnTo>
                    <a:pt x="198" y="339"/>
                  </a:lnTo>
                  <a:lnTo>
                    <a:pt x="197" y="340"/>
                  </a:lnTo>
                  <a:lnTo>
                    <a:pt x="196" y="341"/>
                  </a:lnTo>
                  <a:lnTo>
                    <a:pt x="190" y="340"/>
                  </a:lnTo>
                  <a:lnTo>
                    <a:pt x="189" y="341"/>
                  </a:lnTo>
                  <a:lnTo>
                    <a:pt x="187" y="339"/>
                  </a:lnTo>
                  <a:lnTo>
                    <a:pt x="183" y="338"/>
                  </a:lnTo>
                  <a:lnTo>
                    <a:pt x="180" y="336"/>
                  </a:lnTo>
                  <a:lnTo>
                    <a:pt x="177" y="335"/>
                  </a:lnTo>
                  <a:lnTo>
                    <a:pt x="176" y="334"/>
                  </a:lnTo>
                  <a:lnTo>
                    <a:pt x="166" y="333"/>
                  </a:lnTo>
                  <a:lnTo>
                    <a:pt x="162" y="333"/>
                  </a:lnTo>
                  <a:lnTo>
                    <a:pt x="154" y="327"/>
                  </a:lnTo>
                  <a:lnTo>
                    <a:pt x="151" y="326"/>
                  </a:lnTo>
                  <a:lnTo>
                    <a:pt x="149" y="326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4" y="321"/>
                  </a:lnTo>
                  <a:lnTo>
                    <a:pt x="144" y="320"/>
                  </a:lnTo>
                  <a:lnTo>
                    <a:pt x="143" y="319"/>
                  </a:lnTo>
                  <a:lnTo>
                    <a:pt x="142" y="319"/>
                  </a:lnTo>
                  <a:lnTo>
                    <a:pt x="138" y="316"/>
                  </a:lnTo>
                  <a:lnTo>
                    <a:pt x="132" y="313"/>
                  </a:lnTo>
                  <a:lnTo>
                    <a:pt x="124" y="311"/>
                  </a:lnTo>
                  <a:lnTo>
                    <a:pt x="122" y="311"/>
                  </a:lnTo>
                  <a:lnTo>
                    <a:pt x="120" y="311"/>
                  </a:lnTo>
                  <a:lnTo>
                    <a:pt x="117" y="311"/>
                  </a:lnTo>
                  <a:lnTo>
                    <a:pt x="116" y="312"/>
                  </a:lnTo>
                  <a:lnTo>
                    <a:pt x="111" y="312"/>
                  </a:lnTo>
                  <a:lnTo>
                    <a:pt x="105" y="310"/>
                  </a:lnTo>
                  <a:lnTo>
                    <a:pt x="104" y="310"/>
                  </a:lnTo>
                  <a:lnTo>
                    <a:pt x="100" y="309"/>
                  </a:lnTo>
                  <a:lnTo>
                    <a:pt x="98" y="310"/>
                  </a:lnTo>
                  <a:lnTo>
                    <a:pt x="96" y="310"/>
                  </a:lnTo>
                  <a:lnTo>
                    <a:pt x="90" y="308"/>
                  </a:lnTo>
                  <a:lnTo>
                    <a:pt x="88" y="307"/>
                  </a:lnTo>
                  <a:lnTo>
                    <a:pt x="85" y="309"/>
                  </a:lnTo>
                  <a:lnTo>
                    <a:pt x="79" y="308"/>
                  </a:lnTo>
                  <a:lnTo>
                    <a:pt x="76" y="307"/>
                  </a:lnTo>
                  <a:lnTo>
                    <a:pt x="74" y="305"/>
                  </a:lnTo>
                  <a:lnTo>
                    <a:pt x="67" y="299"/>
                  </a:lnTo>
                  <a:lnTo>
                    <a:pt x="66" y="297"/>
                  </a:lnTo>
                  <a:lnTo>
                    <a:pt x="63" y="295"/>
                  </a:lnTo>
                  <a:lnTo>
                    <a:pt x="60" y="293"/>
                  </a:lnTo>
                  <a:lnTo>
                    <a:pt x="59" y="292"/>
                  </a:lnTo>
                  <a:lnTo>
                    <a:pt x="58" y="291"/>
                  </a:lnTo>
                  <a:lnTo>
                    <a:pt x="56" y="290"/>
                  </a:lnTo>
                  <a:lnTo>
                    <a:pt x="56" y="291"/>
                  </a:lnTo>
                  <a:lnTo>
                    <a:pt x="54" y="288"/>
                  </a:lnTo>
                  <a:lnTo>
                    <a:pt x="49" y="286"/>
                  </a:lnTo>
                  <a:lnTo>
                    <a:pt x="48" y="285"/>
                  </a:lnTo>
                  <a:lnTo>
                    <a:pt x="40" y="281"/>
                  </a:lnTo>
                  <a:lnTo>
                    <a:pt x="37" y="277"/>
                  </a:lnTo>
                  <a:lnTo>
                    <a:pt x="34" y="277"/>
                  </a:lnTo>
                  <a:lnTo>
                    <a:pt x="30" y="276"/>
                  </a:lnTo>
                  <a:lnTo>
                    <a:pt x="26" y="275"/>
                  </a:lnTo>
                  <a:lnTo>
                    <a:pt x="22" y="274"/>
                  </a:lnTo>
                  <a:lnTo>
                    <a:pt x="18" y="273"/>
                  </a:lnTo>
                  <a:lnTo>
                    <a:pt x="14" y="272"/>
                  </a:lnTo>
                  <a:lnTo>
                    <a:pt x="7" y="269"/>
                  </a:lnTo>
                  <a:lnTo>
                    <a:pt x="5" y="267"/>
                  </a:lnTo>
                  <a:lnTo>
                    <a:pt x="5" y="266"/>
                  </a:lnTo>
                  <a:lnTo>
                    <a:pt x="0" y="260"/>
                  </a:lnTo>
                </a:path>
              </a:pathLst>
            </a:custGeom>
            <a:solidFill>
              <a:srgbClr val="C0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2" name="Freeform 27"/>
            <p:cNvSpPr>
              <a:spLocks/>
            </p:cNvSpPr>
            <p:nvPr/>
          </p:nvSpPr>
          <p:spPr bwMode="auto">
            <a:xfrm>
              <a:off x="5233730" y="5075784"/>
              <a:ext cx="699361" cy="731072"/>
            </a:xfrm>
            <a:custGeom>
              <a:avLst/>
              <a:gdLst>
                <a:gd name="T0" fmla="*/ 26 w 301"/>
                <a:gd name="T1" fmla="*/ 324 h 355"/>
                <a:gd name="T2" fmla="*/ 30 w 301"/>
                <a:gd name="T3" fmla="*/ 330 h 355"/>
                <a:gd name="T4" fmla="*/ 36 w 301"/>
                <a:gd name="T5" fmla="*/ 331 h 355"/>
                <a:gd name="T6" fmla="*/ 38 w 301"/>
                <a:gd name="T7" fmla="*/ 334 h 355"/>
                <a:gd name="T8" fmla="*/ 43 w 301"/>
                <a:gd name="T9" fmla="*/ 334 h 355"/>
                <a:gd name="T10" fmla="*/ 46 w 301"/>
                <a:gd name="T11" fmla="*/ 338 h 355"/>
                <a:gd name="T12" fmla="*/ 52 w 301"/>
                <a:gd name="T13" fmla="*/ 345 h 355"/>
                <a:gd name="T14" fmla="*/ 73 w 301"/>
                <a:gd name="T15" fmla="*/ 347 h 355"/>
                <a:gd name="T16" fmla="*/ 75 w 301"/>
                <a:gd name="T17" fmla="*/ 344 h 355"/>
                <a:gd name="T18" fmla="*/ 79 w 301"/>
                <a:gd name="T19" fmla="*/ 330 h 355"/>
                <a:gd name="T20" fmla="*/ 87 w 301"/>
                <a:gd name="T21" fmla="*/ 323 h 355"/>
                <a:gd name="T22" fmla="*/ 98 w 301"/>
                <a:gd name="T23" fmla="*/ 328 h 355"/>
                <a:gd name="T24" fmla="*/ 118 w 301"/>
                <a:gd name="T25" fmla="*/ 338 h 355"/>
                <a:gd name="T26" fmla="*/ 136 w 301"/>
                <a:gd name="T27" fmla="*/ 354 h 355"/>
                <a:gd name="T28" fmla="*/ 284 w 301"/>
                <a:gd name="T29" fmla="*/ 342 h 355"/>
                <a:gd name="T30" fmla="*/ 299 w 301"/>
                <a:gd name="T31" fmla="*/ 326 h 355"/>
                <a:gd name="T32" fmla="*/ 290 w 301"/>
                <a:gd name="T33" fmla="*/ 177 h 355"/>
                <a:gd name="T34" fmla="*/ 206 w 301"/>
                <a:gd name="T35" fmla="*/ 42 h 355"/>
                <a:gd name="T36" fmla="*/ 195 w 301"/>
                <a:gd name="T37" fmla="*/ 44 h 355"/>
                <a:gd name="T38" fmla="*/ 186 w 301"/>
                <a:gd name="T39" fmla="*/ 40 h 355"/>
                <a:gd name="T40" fmla="*/ 177 w 301"/>
                <a:gd name="T41" fmla="*/ 0 h 355"/>
                <a:gd name="T42" fmla="*/ 170 w 301"/>
                <a:gd name="T43" fmla="*/ 13 h 355"/>
                <a:gd name="T44" fmla="*/ 169 w 301"/>
                <a:gd name="T45" fmla="*/ 96 h 355"/>
                <a:gd name="T46" fmla="*/ 172 w 301"/>
                <a:gd name="T47" fmla="*/ 111 h 355"/>
                <a:gd name="T48" fmla="*/ 163 w 301"/>
                <a:gd name="T49" fmla="*/ 119 h 355"/>
                <a:gd name="T50" fmla="*/ 154 w 301"/>
                <a:gd name="T51" fmla="*/ 128 h 355"/>
                <a:gd name="T52" fmla="*/ 151 w 301"/>
                <a:gd name="T53" fmla="*/ 151 h 355"/>
                <a:gd name="T54" fmla="*/ 151 w 301"/>
                <a:gd name="T55" fmla="*/ 172 h 355"/>
                <a:gd name="T56" fmla="*/ 143 w 301"/>
                <a:gd name="T57" fmla="*/ 189 h 355"/>
                <a:gd name="T58" fmla="*/ 86 w 301"/>
                <a:gd name="T59" fmla="*/ 243 h 355"/>
                <a:gd name="T60" fmla="*/ 75 w 301"/>
                <a:gd name="T61" fmla="*/ 249 h 355"/>
                <a:gd name="T62" fmla="*/ 71 w 301"/>
                <a:gd name="T63" fmla="*/ 252 h 355"/>
                <a:gd name="T64" fmla="*/ 64 w 301"/>
                <a:gd name="T65" fmla="*/ 257 h 355"/>
                <a:gd name="T66" fmla="*/ 60 w 301"/>
                <a:gd name="T67" fmla="*/ 259 h 355"/>
                <a:gd name="T68" fmla="*/ 0 w 301"/>
                <a:gd name="T69" fmla="*/ 267 h 355"/>
                <a:gd name="T70" fmla="*/ 24 w 301"/>
                <a:gd name="T71" fmla="*/ 288 h 355"/>
                <a:gd name="T72" fmla="*/ 25 w 301"/>
                <a:gd name="T73" fmla="*/ 316 h 35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01"/>
                <a:gd name="T112" fmla="*/ 0 h 355"/>
                <a:gd name="T113" fmla="*/ 301 w 301"/>
                <a:gd name="T114" fmla="*/ 355 h 35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01" h="355">
                  <a:moveTo>
                    <a:pt x="25" y="316"/>
                  </a:moveTo>
                  <a:lnTo>
                    <a:pt x="26" y="324"/>
                  </a:lnTo>
                  <a:lnTo>
                    <a:pt x="29" y="323"/>
                  </a:lnTo>
                  <a:lnTo>
                    <a:pt x="30" y="330"/>
                  </a:lnTo>
                  <a:lnTo>
                    <a:pt x="33" y="331"/>
                  </a:lnTo>
                  <a:lnTo>
                    <a:pt x="36" y="331"/>
                  </a:lnTo>
                  <a:lnTo>
                    <a:pt x="37" y="331"/>
                  </a:lnTo>
                  <a:lnTo>
                    <a:pt x="38" y="334"/>
                  </a:lnTo>
                  <a:lnTo>
                    <a:pt x="41" y="334"/>
                  </a:lnTo>
                  <a:lnTo>
                    <a:pt x="43" y="334"/>
                  </a:lnTo>
                  <a:lnTo>
                    <a:pt x="44" y="334"/>
                  </a:lnTo>
                  <a:lnTo>
                    <a:pt x="46" y="338"/>
                  </a:lnTo>
                  <a:lnTo>
                    <a:pt x="51" y="344"/>
                  </a:lnTo>
                  <a:lnTo>
                    <a:pt x="52" y="345"/>
                  </a:lnTo>
                  <a:lnTo>
                    <a:pt x="53" y="347"/>
                  </a:lnTo>
                  <a:lnTo>
                    <a:pt x="73" y="347"/>
                  </a:lnTo>
                  <a:lnTo>
                    <a:pt x="75" y="347"/>
                  </a:lnTo>
                  <a:lnTo>
                    <a:pt x="75" y="344"/>
                  </a:lnTo>
                  <a:lnTo>
                    <a:pt x="80" y="342"/>
                  </a:lnTo>
                  <a:lnTo>
                    <a:pt x="79" y="330"/>
                  </a:lnTo>
                  <a:lnTo>
                    <a:pt x="83" y="325"/>
                  </a:lnTo>
                  <a:lnTo>
                    <a:pt x="87" y="323"/>
                  </a:lnTo>
                  <a:lnTo>
                    <a:pt x="94" y="325"/>
                  </a:lnTo>
                  <a:lnTo>
                    <a:pt x="98" y="328"/>
                  </a:lnTo>
                  <a:lnTo>
                    <a:pt x="102" y="328"/>
                  </a:lnTo>
                  <a:lnTo>
                    <a:pt x="118" y="338"/>
                  </a:lnTo>
                  <a:lnTo>
                    <a:pt x="134" y="338"/>
                  </a:lnTo>
                  <a:lnTo>
                    <a:pt x="136" y="354"/>
                  </a:lnTo>
                  <a:lnTo>
                    <a:pt x="177" y="350"/>
                  </a:lnTo>
                  <a:lnTo>
                    <a:pt x="284" y="342"/>
                  </a:lnTo>
                  <a:lnTo>
                    <a:pt x="300" y="341"/>
                  </a:lnTo>
                  <a:lnTo>
                    <a:pt x="299" y="326"/>
                  </a:lnTo>
                  <a:lnTo>
                    <a:pt x="292" y="207"/>
                  </a:lnTo>
                  <a:lnTo>
                    <a:pt x="290" y="177"/>
                  </a:lnTo>
                  <a:lnTo>
                    <a:pt x="220" y="63"/>
                  </a:lnTo>
                  <a:lnTo>
                    <a:pt x="206" y="42"/>
                  </a:lnTo>
                  <a:lnTo>
                    <a:pt x="203" y="47"/>
                  </a:lnTo>
                  <a:lnTo>
                    <a:pt x="195" y="44"/>
                  </a:lnTo>
                  <a:lnTo>
                    <a:pt x="191" y="41"/>
                  </a:lnTo>
                  <a:lnTo>
                    <a:pt x="186" y="40"/>
                  </a:lnTo>
                  <a:lnTo>
                    <a:pt x="178" y="41"/>
                  </a:lnTo>
                  <a:lnTo>
                    <a:pt x="177" y="0"/>
                  </a:lnTo>
                  <a:lnTo>
                    <a:pt x="174" y="0"/>
                  </a:lnTo>
                  <a:lnTo>
                    <a:pt x="170" y="13"/>
                  </a:lnTo>
                  <a:lnTo>
                    <a:pt x="166" y="41"/>
                  </a:lnTo>
                  <a:lnTo>
                    <a:pt x="169" y="96"/>
                  </a:lnTo>
                  <a:lnTo>
                    <a:pt x="172" y="107"/>
                  </a:lnTo>
                  <a:lnTo>
                    <a:pt x="172" y="111"/>
                  </a:lnTo>
                  <a:lnTo>
                    <a:pt x="166" y="117"/>
                  </a:lnTo>
                  <a:lnTo>
                    <a:pt x="163" y="119"/>
                  </a:lnTo>
                  <a:lnTo>
                    <a:pt x="157" y="128"/>
                  </a:lnTo>
                  <a:lnTo>
                    <a:pt x="154" y="128"/>
                  </a:lnTo>
                  <a:lnTo>
                    <a:pt x="152" y="130"/>
                  </a:lnTo>
                  <a:lnTo>
                    <a:pt x="151" y="151"/>
                  </a:lnTo>
                  <a:lnTo>
                    <a:pt x="152" y="164"/>
                  </a:lnTo>
                  <a:lnTo>
                    <a:pt x="151" y="172"/>
                  </a:lnTo>
                  <a:lnTo>
                    <a:pt x="148" y="182"/>
                  </a:lnTo>
                  <a:lnTo>
                    <a:pt x="143" y="189"/>
                  </a:lnTo>
                  <a:lnTo>
                    <a:pt x="136" y="197"/>
                  </a:lnTo>
                  <a:lnTo>
                    <a:pt x="86" y="243"/>
                  </a:lnTo>
                  <a:lnTo>
                    <a:pt x="83" y="246"/>
                  </a:lnTo>
                  <a:lnTo>
                    <a:pt x="75" y="249"/>
                  </a:lnTo>
                  <a:lnTo>
                    <a:pt x="74" y="251"/>
                  </a:lnTo>
                  <a:lnTo>
                    <a:pt x="71" y="252"/>
                  </a:lnTo>
                  <a:lnTo>
                    <a:pt x="70" y="252"/>
                  </a:lnTo>
                  <a:lnTo>
                    <a:pt x="64" y="257"/>
                  </a:lnTo>
                  <a:lnTo>
                    <a:pt x="63" y="256"/>
                  </a:lnTo>
                  <a:lnTo>
                    <a:pt x="60" y="259"/>
                  </a:lnTo>
                  <a:lnTo>
                    <a:pt x="56" y="259"/>
                  </a:lnTo>
                  <a:lnTo>
                    <a:pt x="0" y="267"/>
                  </a:lnTo>
                  <a:lnTo>
                    <a:pt x="10" y="284"/>
                  </a:lnTo>
                  <a:lnTo>
                    <a:pt x="24" y="288"/>
                  </a:lnTo>
                  <a:lnTo>
                    <a:pt x="25" y="305"/>
                  </a:lnTo>
                  <a:lnTo>
                    <a:pt x="25" y="31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3" name="Freeform 28"/>
            <p:cNvSpPr>
              <a:spLocks/>
            </p:cNvSpPr>
            <p:nvPr/>
          </p:nvSpPr>
          <p:spPr bwMode="auto">
            <a:xfrm>
              <a:off x="5907533" y="4851314"/>
              <a:ext cx="464692" cy="912296"/>
            </a:xfrm>
            <a:custGeom>
              <a:avLst/>
              <a:gdLst>
                <a:gd name="T0" fmla="*/ 11 w 199"/>
                <a:gd name="T1" fmla="*/ 435 h 442"/>
                <a:gd name="T2" fmla="*/ 22 w 199"/>
                <a:gd name="T3" fmla="*/ 432 h 442"/>
                <a:gd name="T4" fmla="*/ 33 w 199"/>
                <a:gd name="T5" fmla="*/ 440 h 442"/>
                <a:gd name="T6" fmla="*/ 41 w 199"/>
                <a:gd name="T7" fmla="*/ 432 h 442"/>
                <a:gd name="T8" fmla="*/ 45 w 199"/>
                <a:gd name="T9" fmla="*/ 422 h 442"/>
                <a:gd name="T10" fmla="*/ 52 w 199"/>
                <a:gd name="T11" fmla="*/ 407 h 442"/>
                <a:gd name="T12" fmla="*/ 60 w 199"/>
                <a:gd name="T13" fmla="*/ 386 h 442"/>
                <a:gd name="T14" fmla="*/ 67 w 199"/>
                <a:gd name="T15" fmla="*/ 369 h 442"/>
                <a:gd name="T16" fmla="*/ 81 w 199"/>
                <a:gd name="T17" fmla="*/ 369 h 442"/>
                <a:gd name="T18" fmla="*/ 88 w 199"/>
                <a:gd name="T19" fmla="*/ 355 h 442"/>
                <a:gd name="T20" fmla="*/ 93 w 199"/>
                <a:gd name="T21" fmla="*/ 345 h 442"/>
                <a:gd name="T22" fmla="*/ 95 w 199"/>
                <a:gd name="T23" fmla="*/ 335 h 442"/>
                <a:gd name="T24" fmla="*/ 103 w 199"/>
                <a:gd name="T25" fmla="*/ 324 h 442"/>
                <a:gd name="T26" fmla="*/ 108 w 199"/>
                <a:gd name="T27" fmla="*/ 332 h 442"/>
                <a:gd name="T28" fmla="*/ 109 w 199"/>
                <a:gd name="T29" fmla="*/ 343 h 442"/>
                <a:gd name="T30" fmla="*/ 106 w 199"/>
                <a:gd name="T31" fmla="*/ 356 h 442"/>
                <a:gd name="T32" fmla="*/ 104 w 199"/>
                <a:gd name="T33" fmla="*/ 364 h 442"/>
                <a:gd name="T34" fmla="*/ 117 w 199"/>
                <a:gd name="T35" fmla="*/ 372 h 442"/>
                <a:gd name="T36" fmla="*/ 120 w 199"/>
                <a:gd name="T37" fmla="*/ 377 h 442"/>
                <a:gd name="T38" fmla="*/ 122 w 199"/>
                <a:gd name="T39" fmla="*/ 386 h 442"/>
                <a:gd name="T40" fmla="*/ 124 w 199"/>
                <a:gd name="T41" fmla="*/ 393 h 442"/>
                <a:gd name="T42" fmla="*/ 125 w 199"/>
                <a:gd name="T43" fmla="*/ 396 h 442"/>
                <a:gd name="T44" fmla="*/ 127 w 199"/>
                <a:gd name="T45" fmla="*/ 400 h 442"/>
                <a:gd name="T46" fmla="*/ 130 w 199"/>
                <a:gd name="T47" fmla="*/ 381 h 442"/>
                <a:gd name="T48" fmla="*/ 133 w 199"/>
                <a:gd name="T49" fmla="*/ 361 h 442"/>
                <a:gd name="T50" fmla="*/ 137 w 199"/>
                <a:gd name="T51" fmla="*/ 335 h 442"/>
                <a:gd name="T52" fmla="*/ 141 w 199"/>
                <a:gd name="T53" fmla="*/ 311 h 442"/>
                <a:gd name="T54" fmla="*/ 145 w 199"/>
                <a:gd name="T55" fmla="*/ 296 h 442"/>
                <a:gd name="T56" fmla="*/ 153 w 199"/>
                <a:gd name="T57" fmla="*/ 266 h 442"/>
                <a:gd name="T58" fmla="*/ 148 w 199"/>
                <a:gd name="T59" fmla="*/ 266 h 442"/>
                <a:gd name="T60" fmla="*/ 134 w 199"/>
                <a:gd name="T61" fmla="*/ 278 h 442"/>
                <a:gd name="T62" fmla="*/ 135 w 199"/>
                <a:gd name="T63" fmla="*/ 270 h 442"/>
                <a:gd name="T64" fmla="*/ 137 w 199"/>
                <a:gd name="T65" fmla="*/ 260 h 442"/>
                <a:gd name="T66" fmla="*/ 146 w 199"/>
                <a:gd name="T67" fmla="*/ 258 h 442"/>
                <a:gd name="T68" fmla="*/ 154 w 199"/>
                <a:gd name="T69" fmla="*/ 235 h 442"/>
                <a:gd name="T70" fmla="*/ 151 w 199"/>
                <a:gd name="T71" fmla="*/ 235 h 442"/>
                <a:gd name="T72" fmla="*/ 143 w 199"/>
                <a:gd name="T73" fmla="*/ 238 h 442"/>
                <a:gd name="T74" fmla="*/ 133 w 199"/>
                <a:gd name="T75" fmla="*/ 241 h 442"/>
                <a:gd name="T76" fmla="*/ 131 w 199"/>
                <a:gd name="T77" fmla="*/ 235 h 442"/>
                <a:gd name="T78" fmla="*/ 140 w 199"/>
                <a:gd name="T79" fmla="*/ 209 h 442"/>
                <a:gd name="T80" fmla="*/ 148 w 199"/>
                <a:gd name="T81" fmla="*/ 211 h 442"/>
                <a:gd name="T82" fmla="*/ 149 w 199"/>
                <a:gd name="T83" fmla="*/ 193 h 442"/>
                <a:gd name="T84" fmla="*/ 151 w 199"/>
                <a:gd name="T85" fmla="*/ 155 h 442"/>
                <a:gd name="T86" fmla="*/ 160 w 199"/>
                <a:gd name="T87" fmla="*/ 134 h 442"/>
                <a:gd name="T88" fmla="*/ 171 w 199"/>
                <a:gd name="T89" fmla="*/ 119 h 442"/>
                <a:gd name="T90" fmla="*/ 187 w 199"/>
                <a:gd name="T91" fmla="*/ 92 h 442"/>
                <a:gd name="T92" fmla="*/ 194 w 199"/>
                <a:gd name="T93" fmla="*/ 78 h 442"/>
                <a:gd name="T94" fmla="*/ 199 w 199"/>
                <a:gd name="T95" fmla="*/ 63 h 442"/>
                <a:gd name="T96" fmla="*/ 194 w 199"/>
                <a:gd name="T97" fmla="*/ 46 h 442"/>
                <a:gd name="T98" fmla="*/ 194 w 199"/>
                <a:gd name="T99" fmla="*/ 26 h 442"/>
                <a:gd name="T100" fmla="*/ 187 w 199"/>
                <a:gd name="T101" fmla="*/ 17 h 442"/>
                <a:gd name="T102" fmla="*/ 183 w 199"/>
                <a:gd name="T103" fmla="*/ 14 h 442"/>
                <a:gd name="T104" fmla="*/ 174 w 199"/>
                <a:gd name="T105" fmla="*/ 3 h 442"/>
                <a:gd name="T106" fmla="*/ 153 w 199"/>
                <a:gd name="T107" fmla="*/ 9 h 442"/>
                <a:gd name="T108" fmla="*/ 142 w 199"/>
                <a:gd name="T109" fmla="*/ 10 h 442"/>
                <a:gd name="T110" fmla="*/ 134 w 199"/>
                <a:gd name="T111" fmla="*/ 17 h 442"/>
                <a:gd name="T112" fmla="*/ 98 w 199"/>
                <a:gd name="T113" fmla="*/ 132 h 44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9"/>
                <a:gd name="T172" fmla="*/ 0 h 442"/>
                <a:gd name="T173" fmla="*/ 199 w 199"/>
                <a:gd name="T174" fmla="*/ 442 h 44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9" h="442">
                  <a:moveTo>
                    <a:pt x="0" y="285"/>
                  </a:moveTo>
                  <a:lnTo>
                    <a:pt x="2" y="315"/>
                  </a:lnTo>
                  <a:lnTo>
                    <a:pt x="9" y="434"/>
                  </a:lnTo>
                  <a:lnTo>
                    <a:pt x="10" y="433"/>
                  </a:lnTo>
                  <a:lnTo>
                    <a:pt x="11" y="432"/>
                  </a:lnTo>
                  <a:lnTo>
                    <a:pt x="13" y="431"/>
                  </a:lnTo>
                  <a:lnTo>
                    <a:pt x="14" y="429"/>
                  </a:lnTo>
                  <a:lnTo>
                    <a:pt x="18" y="427"/>
                  </a:lnTo>
                  <a:lnTo>
                    <a:pt x="20" y="427"/>
                  </a:lnTo>
                  <a:lnTo>
                    <a:pt x="22" y="429"/>
                  </a:lnTo>
                  <a:lnTo>
                    <a:pt x="24" y="432"/>
                  </a:lnTo>
                  <a:lnTo>
                    <a:pt x="25" y="432"/>
                  </a:lnTo>
                  <a:lnTo>
                    <a:pt x="27" y="431"/>
                  </a:lnTo>
                  <a:lnTo>
                    <a:pt x="30" y="435"/>
                  </a:lnTo>
                  <a:lnTo>
                    <a:pt x="33" y="437"/>
                  </a:lnTo>
                  <a:lnTo>
                    <a:pt x="37" y="441"/>
                  </a:lnTo>
                  <a:lnTo>
                    <a:pt x="36" y="435"/>
                  </a:lnTo>
                  <a:lnTo>
                    <a:pt x="37" y="433"/>
                  </a:lnTo>
                  <a:lnTo>
                    <a:pt x="39" y="431"/>
                  </a:lnTo>
                  <a:lnTo>
                    <a:pt x="41" y="429"/>
                  </a:lnTo>
                  <a:lnTo>
                    <a:pt x="42" y="427"/>
                  </a:lnTo>
                  <a:lnTo>
                    <a:pt x="42" y="426"/>
                  </a:lnTo>
                  <a:lnTo>
                    <a:pt x="43" y="424"/>
                  </a:lnTo>
                  <a:lnTo>
                    <a:pt x="44" y="421"/>
                  </a:lnTo>
                  <a:lnTo>
                    <a:pt x="45" y="419"/>
                  </a:lnTo>
                  <a:lnTo>
                    <a:pt x="48" y="417"/>
                  </a:lnTo>
                  <a:lnTo>
                    <a:pt x="49" y="416"/>
                  </a:lnTo>
                  <a:lnTo>
                    <a:pt x="49" y="413"/>
                  </a:lnTo>
                  <a:lnTo>
                    <a:pt x="51" y="408"/>
                  </a:lnTo>
                  <a:lnTo>
                    <a:pt x="52" y="404"/>
                  </a:lnTo>
                  <a:lnTo>
                    <a:pt x="54" y="399"/>
                  </a:lnTo>
                  <a:lnTo>
                    <a:pt x="55" y="399"/>
                  </a:lnTo>
                  <a:lnTo>
                    <a:pt x="56" y="397"/>
                  </a:lnTo>
                  <a:lnTo>
                    <a:pt x="56" y="389"/>
                  </a:lnTo>
                  <a:lnTo>
                    <a:pt x="60" y="383"/>
                  </a:lnTo>
                  <a:lnTo>
                    <a:pt x="60" y="381"/>
                  </a:lnTo>
                  <a:lnTo>
                    <a:pt x="61" y="377"/>
                  </a:lnTo>
                  <a:lnTo>
                    <a:pt x="62" y="370"/>
                  </a:lnTo>
                  <a:lnTo>
                    <a:pt x="65" y="366"/>
                  </a:lnTo>
                  <a:lnTo>
                    <a:pt x="67" y="366"/>
                  </a:lnTo>
                  <a:lnTo>
                    <a:pt x="68" y="367"/>
                  </a:lnTo>
                  <a:lnTo>
                    <a:pt x="73" y="366"/>
                  </a:lnTo>
                  <a:lnTo>
                    <a:pt x="74" y="366"/>
                  </a:lnTo>
                  <a:lnTo>
                    <a:pt x="78" y="366"/>
                  </a:lnTo>
                  <a:lnTo>
                    <a:pt x="81" y="366"/>
                  </a:lnTo>
                  <a:lnTo>
                    <a:pt x="82" y="366"/>
                  </a:lnTo>
                  <a:lnTo>
                    <a:pt x="84" y="362"/>
                  </a:lnTo>
                  <a:lnTo>
                    <a:pt x="85" y="361"/>
                  </a:lnTo>
                  <a:lnTo>
                    <a:pt x="88" y="353"/>
                  </a:lnTo>
                  <a:lnTo>
                    <a:pt x="88" y="352"/>
                  </a:lnTo>
                  <a:lnTo>
                    <a:pt x="88" y="351"/>
                  </a:lnTo>
                  <a:lnTo>
                    <a:pt x="89" y="348"/>
                  </a:lnTo>
                  <a:lnTo>
                    <a:pt x="90" y="345"/>
                  </a:lnTo>
                  <a:lnTo>
                    <a:pt x="91" y="343"/>
                  </a:lnTo>
                  <a:lnTo>
                    <a:pt x="93" y="342"/>
                  </a:lnTo>
                  <a:lnTo>
                    <a:pt x="94" y="339"/>
                  </a:lnTo>
                  <a:lnTo>
                    <a:pt x="95" y="338"/>
                  </a:lnTo>
                  <a:lnTo>
                    <a:pt x="95" y="337"/>
                  </a:lnTo>
                  <a:lnTo>
                    <a:pt x="96" y="334"/>
                  </a:lnTo>
                  <a:lnTo>
                    <a:pt x="95" y="332"/>
                  </a:lnTo>
                  <a:lnTo>
                    <a:pt x="97" y="328"/>
                  </a:lnTo>
                  <a:lnTo>
                    <a:pt x="97" y="327"/>
                  </a:lnTo>
                  <a:lnTo>
                    <a:pt x="97" y="326"/>
                  </a:lnTo>
                  <a:lnTo>
                    <a:pt x="99" y="324"/>
                  </a:lnTo>
                  <a:lnTo>
                    <a:pt x="100" y="321"/>
                  </a:lnTo>
                  <a:lnTo>
                    <a:pt x="101" y="320"/>
                  </a:lnTo>
                  <a:lnTo>
                    <a:pt x="102" y="321"/>
                  </a:lnTo>
                  <a:lnTo>
                    <a:pt x="103" y="326"/>
                  </a:lnTo>
                  <a:lnTo>
                    <a:pt x="104" y="326"/>
                  </a:lnTo>
                  <a:lnTo>
                    <a:pt x="105" y="329"/>
                  </a:lnTo>
                  <a:lnTo>
                    <a:pt x="105" y="331"/>
                  </a:lnTo>
                  <a:lnTo>
                    <a:pt x="106" y="334"/>
                  </a:lnTo>
                  <a:lnTo>
                    <a:pt x="105" y="337"/>
                  </a:lnTo>
                  <a:lnTo>
                    <a:pt x="105" y="338"/>
                  </a:lnTo>
                  <a:lnTo>
                    <a:pt x="106" y="340"/>
                  </a:lnTo>
                  <a:lnTo>
                    <a:pt x="105" y="347"/>
                  </a:lnTo>
                  <a:lnTo>
                    <a:pt x="104" y="349"/>
                  </a:lnTo>
                  <a:lnTo>
                    <a:pt x="103" y="351"/>
                  </a:lnTo>
                  <a:lnTo>
                    <a:pt x="103" y="352"/>
                  </a:lnTo>
                  <a:lnTo>
                    <a:pt x="103" y="353"/>
                  </a:lnTo>
                  <a:lnTo>
                    <a:pt x="103" y="356"/>
                  </a:lnTo>
                  <a:lnTo>
                    <a:pt x="103" y="357"/>
                  </a:lnTo>
                  <a:lnTo>
                    <a:pt x="101" y="359"/>
                  </a:lnTo>
                  <a:lnTo>
                    <a:pt x="101" y="360"/>
                  </a:lnTo>
                  <a:lnTo>
                    <a:pt x="101" y="361"/>
                  </a:lnTo>
                  <a:lnTo>
                    <a:pt x="101" y="364"/>
                  </a:lnTo>
                  <a:lnTo>
                    <a:pt x="103" y="364"/>
                  </a:lnTo>
                  <a:lnTo>
                    <a:pt x="110" y="367"/>
                  </a:lnTo>
                  <a:lnTo>
                    <a:pt x="114" y="367"/>
                  </a:lnTo>
                  <a:lnTo>
                    <a:pt x="114" y="369"/>
                  </a:lnTo>
                  <a:lnTo>
                    <a:pt x="114" y="372"/>
                  </a:lnTo>
                  <a:lnTo>
                    <a:pt x="114" y="373"/>
                  </a:lnTo>
                  <a:lnTo>
                    <a:pt x="115" y="374"/>
                  </a:lnTo>
                  <a:lnTo>
                    <a:pt x="116" y="374"/>
                  </a:lnTo>
                  <a:lnTo>
                    <a:pt x="117" y="374"/>
                  </a:lnTo>
                  <a:lnTo>
                    <a:pt x="117" y="375"/>
                  </a:lnTo>
                  <a:lnTo>
                    <a:pt x="118" y="377"/>
                  </a:lnTo>
                  <a:lnTo>
                    <a:pt x="119" y="378"/>
                  </a:lnTo>
                  <a:lnTo>
                    <a:pt x="120" y="381"/>
                  </a:lnTo>
                  <a:lnTo>
                    <a:pt x="119" y="383"/>
                  </a:lnTo>
                  <a:lnTo>
                    <a:pt x="118" y="383"/>
                  </a:lnTo>
                  <a:lnTo>
                    <a:pt x="118" y="386"/>
                  </a:lnTo>
                  <a:lnTo>
                    <a:pt x="119" y="387"/>
                  </a:lnTo>
                  <a:lnTo>
                    <a:pt x="120" y="386"/>
                  </a:lnTo>
                  <a:lnTo>
                    <a:pt x="121" y="390"/>
                  </a:lnTo>
                  <a:lnTo>
                    <a:pt x="119" y="392"/>
                  </a:lnTo>
                  <a:lnTo>
                    <a:pt x="120" y="393"/>
                  </a:lnTo>
                  <a:lnTo>
                    <a:pt x="121" y="394"/>
                  </a:lnTo>
                  <a:lnTo>
                    <a:pt x="121" y="393"/>
                  </a:lnTo>
                  <a:lnTo>
                    <a:pt x="122" y="393"/>
                  </a:lnTo>
                  <a:lnTo>
                    <a:pt x="122" y="392"/>
                  </a:lnTo>
                  <a:lnTo>
                    <a:pt x="123" y="391"/>
                  </a:lnTo>
                  <a:lnTo>
                    <a:pt x="123" y="394"/>
                  </a:lnTo>
                  <a:lnTo>
                    <a:pt x="124" y="395"/>
                  </a:lnTo>
                  <a:lnTo>
                    <a:pt x="124" y="397"/>
                  </a:lnTo>
                  <a:lnTo>
                    <a:pt x="125" y="397"/>
                  </a:lnTo>
                  <a:lnTo>
                    <a:pt x="125" y="392"/>
                  </a:lnTo>
                  <a:lnTo>
                    <a:pt x="125" y="383"/>
                  </a:lnTo>
                  <a:lnTo>
                    <a:pt x="126" y="379"/>
                  </a:lnTo>
                  <a:lnTo>
                    <a:pt x="127" y="378"/>
                  </a:lnTo>
                  <a:lnTo>
                    <a:pt x="128" y="375"/>
                  </a:lnTo>
                  <a:lnTo>
                    <a:pt x="130" y="369"/>
                  </a:lnTo>
                  <a:lnTo>
                    <a:pt x="130" y="366"/>
                  </a:lnTo>
                  <a:lnTo>
                    <a:pt x="130" y="365"/>
                  </a:lnTo>
                  <a:lnTo>
                    <a:pt x="130" y="358"/>
                  </a:lnTo>
                  <a:lnTo>
                    <a:pt x="132" y="354"/>
                  </a:lnTo>
                  <a:lnTo>
                    <a:pt x="131" y="347"/>
                  </a:lnTo>
                  <a:lnTo>
                    <a:pt x="132" y="339"/>
                  </a:lnTo>
                  <a:lnTo>
                    <a:pt x="132" y="335"/>
                  </a:lnTo>
                  <a:lnTo>
                    <a:pt x="134" y="332"/>
                  </a:lnTo>
                  <a:lnTo>
                    <a:pt x="136" y="330"/>
                  </a:lnTo>
                  <a:lnTo>
                    <a:pt x="137" y="326"/>
                  </a:lnTo>
                  <a:lnTo>
                    <a:pt x="137" y="320"/>
                  </a:lnTo>
                  <a:lnTo>
                    <a:pt x="138" y="317"/>
                  </a:lnTo>
                  <a:lnTo>
                    <a:pt x="138" y="308"/>
                  </a:lnTo>
                  <a:lnTo>
                    <a:pt x="140" y="302"/>
                  </a:lnTo>
                  <a:lnTo>
                    <a:pt x="140" y="300"/>
                  </a:lnTo>
                  <a:lnTo>
                    <a:pt x="141" y="297"/>
                  </a:lnTo>
                  <a:lnTo>
                    <a:pt x="142" y="296"/>
                  </a:lnTo>
                  <a:lnTo>
                    <a:pt x="142" y="293"/>
                  </a:lnTo>
                  <a:lnTo>
                    <a:pt x="143" y="289"/>
                  </a:lnTo>
                  <a:lnTo>
                    <a:pt x="142" y="285"/>
                  </a:lnTo>
                  <a:lnTo>
                    <a:pt x="144" y="274"/>
                  </a:lnTo>
                  <a:lnTo>
                    <a:pt x="150" y="265"/>
                  </a:lnTo>
                  <a:lnTo>
                    <a:pt x="150" y="263"/>
                  </a:lnTo>
                  <a:lnTo>
                    <a:pt x="149" y="263"/>
                  </a:lnTo>
                  <a:lnTo>
                    <a:pt x="148" y="265"/>
                  </a:lnTo>
                  <a:lnTo>
                    <a:pt x="147" y="266"/>
                  </a:lnTo>
                  <a:lnTo>
                    <a:pt x="146" y="263"/>
                  </a:lnTo>
                  <a:lnTo>
                    <a:pt x="145" y="263"/>
                  </a:lnTo>
                  <a:lnTo>
                    <a:pt x="144" y="264"/>
                  </a:lnTo>
                  <a:lnTo>
                    <a:pt x="142" y="265"/>
                  </a:lnTo>
                  <a:lnTo>
                    <a:pt x="136" y="273"/>
                  </a:lnTo>
                  <a:lnTo>
                    <a:pt x="134" y="275"/>
                  </a:lnTo>
                  <a:lnTo>
                    <a:pt x="131" y="275"/>
                  </a:lnTo>
                  <a:lnTo>
                    <a:pt x="131" y="274"/>
                  </a:lnTo>
                  <a:lnTo>
                    <a:pt x="132" y="272"/>
                  </a:lnTo>
                  <a:lnTo>
                    <a:pt x="132" y="270"/>
                  </a:lnTo>
                  <a:lnTo>
                    <a:pt x="132" y="268"/>
                  </a:lnTo>
                  <a:lnTo>
                    <a:pt x="132" y="267"/>
                  </a:lnTo>
                  <a:lnTo>
                    <a:pt x="132" y="266"/>
                  </a:lnTo>
                  <a:lnTo>
                    <a:pt x="132" y="263"/>
                  </a:lnTo>
                  <a:lnTo>
                    <a:pt x="132" y="262"/>
                  </a:lnTo>
                  <a:lnTo>
                    <a:pt x="133" y="259"/>
                  </a:lnTo>
                  <a:lnTo>
                    <a:pt x="134" y="257"/>
                  </a:lnTo>
                  <a:lnTo>
                    <a:pt x="136" y="257"/>
                  </a:lnTo>
                  <a:lnTo>
                    <a:pt x="138" y="255"/>
                  </a:lnTo>
                  <a:lnTo>
                    <a:pt x="139" y="256"/>
                  </a:lnTo>
                  <a:lnTo>
                    <a:pt x="141" y="257"/>
                  </a:lnTo>
                  <a:lnTo>
                    <a:pt x="143" y="255"/>
                  </a:lnTo>
                  <a:lnTo>
                    <a:pt x="145" y="251"/>
                  </a:lnTo>
                  <a:lnTo>
                    <a:pt x="149" y="248"/>
                  </a:lnTo>
                  <a:lnTo>
                    <a:pt x="150" y="247"/>
                  </a:lnTo>
                  <a:lnTo>
                    <a:pt x="151" y="234"/>
                  </a:lnTo>
                  <a:lnTo>
                    <a:pt x="151" y="232"/>
                  </a:lnTo>
                  <a:lnTo>
                    <a:pt x="150" y="231"/>
                  </a:lnTo>
                  <a:lnTo>
                    <a:pt x="148" y="228"/>
                  </a:lnTo>
                  <a:lnTo>
                    <a:pt x="148" y="229"/>
                  </a:lnTo>
                  <a:lnTo>
                    <a:pt x="149" y="231"/>
                  </a:lnTo>
                  <a:lnTo>
                    <a:pt x="148" y="232"/>
                  </a:lnTo>
                  <a:lnTo>
                    <a:pt x="147" y="233"/>
                  </a:lnTo>
                  <a:lnTo>
                    <a:pt x="146" y="233"/>
                  </a:lnTo>
                  <a:lnTo>
                    <a:pt x="144" y="234"/>
                  </a:lnTo>
                  <a:lnTo>
                    <a:pt x="142" y="234"/>
                  </a:lnTo>
                  <a:lnTo>
                    <a:pt x="140" y="235"/>
                  </a:lnTo>
                  <a:lnTo>
                    <a:pt x="137" y="238"/>
                  </a:lnTo>
                  <a:lnTo>
                    <a:pt x="135" y="238"/>
                  </a:lnTo>
                  <a:lnTo>
                    <a:pt x="134" y="240"/>
                  </a:lnTo>
                  <a:lnTo>
                    <a:pt x="131" y="238"/>
                  </a:lnTo>
                  <a:lnTo>
                    <a:pt x="130" y="238"/>
                  </a:lnTo>
                  <a:lnTo>
                    <a:pt x="129" y="238"/>
                  </a:lnTo>
                  <a:lnTo>
                    <a:pt x="128" y="239"/>
                  </a:lnTo>
                  <a:lnTo>
                    <a:pt x="127" y="238"/>
                  </a:lnTo>
                  <a:lnTo>
                    <a:pt x="126" y="237"/>
                  </a:lnTo>
                  <a:lnTo>
                    <a:pt x="128" y="232"/>
                  </a:lnTo>
                  <a:lnTo>
                    <a:pt x="129" y="232"/>
                  </a:lnTo>
                  <a:lnTo>
                    <a:pt x="131" y="224"/>
                  </a:lnTo>
                  <a:lnTo>
                    <a:pt x="132" y="220"/>
                  </a:lnTo>
                  <a:lnTo>
                    <a:pt x="135" y="211"/>
                  </a:lnTo>
                  <a:lnTo>
                    <a:pt x="137" y="209"/>
                  </a:lnTo>
                  <a:lnTo>
                    <a:pt x="138" y="210"/>
                  </a:lnTo>
                  <a:lnTo>
                    <a:pt x="142" y="209"/>
                  </a:lnTo>
                  <a:lnTo>
                    <a:pt x="144" y="208"/>
                  </a:lnTo>
                  <a:lnTo>
                    <a:pt x="144" y="211"/>
                  </a:lnTo>
                  <a:lnTo>
                    <a:pt x="145" y="211"/>
                  </a:lnTo>
                  <a:lnTo>
                    <a:pt x="145" y="207"/>
                  </a:lnTo>
                  <a:lnTo>
                    <a:pt x="147" y="204"/>
                  </a:lnTo>
                  <a:lnTo>
                    <a:pt x="148" y="199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4" y="191"/>
                  </a:lnTo>
                  <a:lnTo>
                    <a:pt x="143" y="185"/>
                  </a:lnTo>
                  <a:lnTo>
                    <a:pt x="143" y="172"/>
                  </a:lnTo>
                  <a:lnTo>
                    <a:pt x="146" y="160"/>
                  </a:lnTo>
                  <a:lnTo>
                    <a:pt x="148" y="155"/>
                  </a:lnTo>
                  <a:lnTo>
                    <a:pt x="149" y="155"/>
                  </a:lnTo>
                  <a:lnTo>
                    <a:pt x="149" y="153"/>
                  </a:lnTo>
                  <a:lnTo>
                    <a:pt x="150" y="153"/>
                  </a:lnTo>
                  <a:lnTo>
                    <a:pt x="151" y="148"/>
                  </a:lnTo>
                  <a:lnTo>
                    <a:pt x="157" y="134"/>
                  </a:lnTo>
                  <a:lnTo>
                    <a:pt x="159" y="131"/>
                  </a:lnTo>
                  <a:lnTo>
                    <a:pt x="160" y="131"/>
                  </a:lnTo>
                  <a:lnTo>
                    <a:pt x="160" y="129"/>
                  </a:lnTo>
                  <a:lnTo>
                    <a:pt x="167" y="120"/>
                  </a:lnTo>
                  <a:lnTo>
                    <a:pt x="168" y="119"/>
                  </a:lnTo>
                  <a:lnTo>
                    <a:pt x="176" y="109"/>
                  </a:lnTo>
                  <a:lnTo>
                    <a:pt x="177" y="104"/>
                  </a:lnTo>
                  <a:lnTo>
                    <a:pt x="180" y="101"/>
                  </a:lnTo>
                  <a:lnTo>
                    <a:pt x="182" y="98"/>
                  </a:lnTo>
                  <a:lnTo>
                    <a:pt x="184" y="92"/>
                  </a:lnTo>
                  <a:lnTo>
                    <a:pt x="187" y="89"/>
                  </a:lnTo>
                  <a:lnTo>
                    <a:pt x="188" y="86"/>
                  </a:lnTo>
                  <a:lnTo>
                    <a:pt x="189" y="82"/>
                  </a:lnTo>
                  <a:lnTo>
                    <a:pt x="190" y="79"/>
                  </a:lnTo>
                  <a:lnTo>
                    <a:pt x="191" y="78"/>
                  </a:lnTo>
                  <a:lnTo>
                    <a:pt x="191" y="68"/>
                  </a:lnTo>
                  <a:lnTo>
                    <a:pt x="192" y="64"/>
                  </a:lnTo>
                  <a:lnTo>
                    <a:pt x="194" y="63"/>
                  </a:lnTo>
                  <a:lnTo>
                    <a:pt x="195" y="64"/>
                  </a:lnTo>
                  <a:lnTo>
                    <a:pt x="196" y="63"/>
                  </a:lnTo>
                  <a:lnTo>
                    <a:pt x="195" y="61"/>
                  </a:lnTo>
                  <a:lnTo>
                    <a:pt x="196" y="54"/>
                  </a:lnTo>
                  <a:lnTo>
                    <a:pt x="198" y="50"/>
                  </a:lnTo>
                  <a:lnTo>
                    <a:pt x="193" y="49"/>
                  </a:lnTo>
                  <a:lnTo>
                    <a:pt x="191" y="46"/>
                  </a:lnTo>
                  <a:lnTo>
                    <a:pt x="191" y="39"/>
                  </a:lnTo>
                  <a:lnTo>
                    <a:pt x="190" y="35"/>
                  </a:lnTo>
                  <a:lnTo>
                    <a:pt x="190" y="31"/>
                  </a:lnTo>
                  <a:lnTo>
                    <a:pt x="191" y="28"/>
                  </a:lnTo>
                  <a:lnTo>
                    <a:pt x="191" y="26"/>
                  </a:lnTo>
                  <a:lnTo>
                    <a:pt x="191" y="21"/>
                  </a:lnTo>
                  <a:lnTo>
                    <a:pt x="189" y="19"/>
                  </a:lnTo>
                  <a:lnTo>
                    <a:pt x="188" y="18"/>
                  </a:lnTo>
                  <a:lnTo>
                    <a:pt x="186" y="18"/>
                  </a:lnTo>
                  <a:lnTo>
                    <a:pt x="184" y="17"/>
                  </a:lnTo>
                  <a:lnTo>
                    <a:pt x="183" y="18"/>
                  </a:lnTo>
                  <a:lnTo>
                    <a:pt x="182" y="17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4"/>
                  </a:lnTo>
                  <a:lnTo>
                    <a:pt x="178" y="13"/>
                  </a:lnTo>
                  <a:lnTo>
                    <a:pt x="178" y="12"/>
                  </a:lnTo>
                  <a:lnTo>
                    <a:pt x="177" y="11"/>
                  </a:lnTo>
                  <a:lnTo>
                    <a:pt x="172" y="4"/>
                  </a:lnTo>
                  <a:lnTo>
                    <a:pt x="171" y="3"/>
                  </a:lnTo>
                  <a:lnTo>
                    <a:pt x="163" y="0"/>
                  </a:lnTo>
                  <a:lnTo>
                    <a:pt x="162" y="0"/>
                  </a:lnTo>
                  <a:lnTo>
                    <a:pt x="159" y="3"/>
                  </a:lnTo>
                  <a:lnTo>
                    <a:pt x="154" y="7"/>
                  </a:lnTo>
                  <a:lnTo>
                    <a:pt x="150" y="9"/>
                  </a:lnTo>
                  <a:lnTo>
                    <a:pt x="147" y="9"/>
                  </a:lnTo>
                  <a:lnTo>
                    <a:pt x="144" y="8"/>
                  </a:lnTo>
                  <a:lnTo>
                    <a:pt x="142" y="7"/>
                  </a:lnTo>
                  <a:lnTo>
                    <a:pt x="141" y="7"/>
                  </a:lnTo>
                  <a:lnTo>
                    <a:pt x="139" y="10"/>
                  </a:lnTo>
                  <a:lnTo>
                    <a:pt x="137" y="13"/>
                  </a:lnTo>
                  <a:lnTo>
                    <a:pt x="136" y="13"/>
                  </a:lnTo>
                  <a:lnTo>
                    <a:pt x="135" y="14"/>
                  </a:lnTo>
                  <a:lnTo>
                    <a:pt x="132" y="15"/>
                  </a:lnTo>
                  <a:lnTo>
                    <a:pt x="131" y="17"/>
                  </a:lnTo>
                  <a:lnTo>
                    <a:pt x="130" y="17"/>
                  </a:lnTo>
                  <a:lnTo>
                    <a:pt x="128" y="17"/>
                  </a:lnTo>
                  <a:lnTo>
                    <a:pt x="131" y="57"/>
                  </a:lnTo>
                  <a:lnTo>
                    <a:pt x="124" y="93"/>
                  </a:lnTo>
                  <a:lnTo>
                    <a:pt x="98" y="132"/>
                  </a:lnTo>
                  <a:lnTo>
                    <a:pt x="0" y="285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4" name="Freeform 29"/>
            <p:cNvSpPr>
              <a:spLocks/>
            </p:cNvSpPr>
            <p:nvPr/>
          </p:nvSpPr>
          <p:spPr bwMode="auto">
            <a:xfrm>
              <a:off x="4894504" y="5625633"/>
              <a:ext cx="666833" cy="337735"/>
            </a:xfrm>
            <a:custGeom>
              <a:avLst/>
              <a:gdLst>
                <a:gd name="T0" fmla="*/ 0 w 286"/>
                <a:gd name="T1" fmla="*/ 73 h 165"/>
                <a:gd name="T2" fmla="*/ 3 w 286"/>
                <a:gd name="T3" fmla="*/ 82 h 165"/>
                <a:gd name="T4" fmla="*/ 3 w 286"/>
                <a:gd name="T5" fmla="*/ 98 h 165"/>
                <a:gd name="T6" fmla="*/ 6 w 286"/>
                <a:gd name="T7" fmla="*/ 101 h 165"/>
                <a:gd name="T8" fmla="*/ 14 w 286"/>
                <a:gd name="T9" fmla="*/ 109 h 165"/>
                <a:gd name="T10" fmla="*/ 24 w 286"/>
                <a:gd name="T11" fmla="*/ 119 h 165"/>
                <a:gd name="T12" fmla="*/ 30 w 286"/>
                <a:gd name="T13" fmla="*/ 121 h 165"/>
                <a:gd name="T14" fmla="*/ 35 w 286"/>
                <a:gd name="T15" fmla="*/ 133 h 165"/>
                <a:gd name="T16" fmla="*/ 41 w 286"/>
                <a:gd name="T17" fmla="*/ 156 h 165"/>
                <a:gd name="T18" fmla="*/ 54 w 286"/>
                <a:gd name="T19" fmla="*/ 133 h 165"/>
                <a:gd name="T20" fmla="*/ 58 w 286"/>
                <a:gd name="T21" fmla="*/ 130 h 165"/>
                <a:gd name="T22" fmla="*/ 63 w 286"/>
                <a:gd name="T23" fmla="*/ 121 h 165"/>
                <a:gd name="T24" fmla="*/ 73 w 286"/>
                <a:gd name="T25" fmla="*/ 85 h 165"/>
                <a:gd name="T26" fmla="*/ 85 w 286"/>
                <a:gd name="T27" fmla="*/ 87 h 165"/>
                <a:gd name="T28" fmla="*/ 96 w 286"/>
                <a:gd name="T29" fmla="*/ 104 h 165"/>
                <a:gd name="T30" fmla="*/ 96 w 286"/>
                <a:gd name="T31" fmla="*/ 122 h 165"/>
                <a:gd name="T32" fmla="*/ 110 w 286"/>
                <a:gd name="T33" fmla="*/ 137 h 165"/>
                <a:gd name="T34" fmla="*/ 123 w 286"/>
                <a:gd name="T35" fmla="*/ 150 h 165"/>
                <a:gd name="T36" fmla="*/ 141 w 286"/>
                <a:gd name="T37" fmla="*/ 130 h 165"/>
                <a:gd name="T38" fmla="*/ 160 w 286"/>
                <a:gd name="T39" fmla="*/ 105 h 165"/>
                <a:gd name="T40" fmla="*/ 169 w 286"/>
                <a:gd name="T41" fmla="*/ 98 h 165"/>
                <a:gd name="T42" fmla="*/ 179 w 286"/>
                <a:gd name="T43" fmla="*/ 94 h 165"/>
                <a:gd name="T44" fmla="*/ 184 w 286"/>
                <a:gd name="T45" fmla="*/ 85 h 165"/>
                <a:gd name="T46" fmla="*/ 192 w 286"/>
                <a:gd name="T47" fmla="*/ 84 h 165"/>
                <a:gd name="T48" fmla="*/ 197 w 286"/>
                <a:gd name="T49" fmla="*/ 86 h 165"/>
                <a:gd name="T50" fmla="*/ 204 w 286"/>
                <a:gd name="T51" fmla="*/ 91 h 165"/>
                <a:gd name="T52" fmla="*/ 209 w 286"/>
                <a:gd name="T53" fmla="*/ 91 h 165"/>
                <a:gd name="T54" fmla="*/ 214 w 286"/>
                <a:gd name="T55" fmla="*/ 107 h 165"/>
                <a:gd name="T56" fmla="*/ 226 w 286"/>
                <a:gd name="T57" fmla="*/ 117 h 165"/>
                <a:gd name="T58" fmla="*/ 223 w 286"/>
                <a:gd name="T59" fmla="*/ 131 h 165"/>
                <a:gd name="T60" fmla="*/ 240 w 286"/>
                <a:gd name="T61" fmla="*/ 136 h 165"/>
                <a:gd name="T62" fmla="*/ 248 w 286"/>
                <a:gd name="T63" fmla="*/ 139 h 165"/>
                <a:gd name="T64" fmla="*/ 251 w 286"/>
                <a:gd name="T65" fmla="*/ 146 h 165"/>
                <a:gd name="T66" fmla="*/ 288 w 286"/>
                <a:gd name="T67" fmla="*/ 147 h 165"/>
                <a:gd name="T68" fmla="*/ 283 w 286"/>
                <a:gd name="T69" fmla="*/ 71 h 165"/>
                <a:gd name="T70" fmla="*/ 246 w 286"/>
                <a:gd name="T71" fmla="*/ 61 h 165"/>
                <a:gd name="T72" fmla="*/ 231 w 286"/>
                <a:gd name="T73" fmla="*/ 58 h 165"/>
                <a:gd name="T74" fmla="*/ 224 w 286"/>
                <a:gd name="T75" fmla="*/ 77 h 165"/>
                <a:gd name="T76" fmla="*/ 202 w 286"/>
                <a:gd name="T77" fmla="*/ 80 h 165"/>
                <a:gd name="T78" fmla="*/ 194 w 286"/>
                <a:gd name="T79" fmla="*/ 71 h 165"/>
                <a:gd name="T80" fmla="*/ 189 w 286"/>
                <a:gd name="T81" fmla="*/ 68 h 165"/>
                <a:gd name="T82" fmla="*/ 184 w 286"/>
                <a:gd name="T83" fmla="*/ 64 h 165"/>
                <a:gd name="T84" fmla="*/ 177 w 286"/>
                <a:gd name="T85" fmla="*/ 57 h 165"/>
                <a:gd name="T86" fmla="*/ 173 w 286"/>
                <a:gd name="T87" fmla="*/ 38 h 165"/>
                <a:gd name="T88" fmla="*/ 148 w 286"/>
                <a:gd name="T89" fmla="*/ 0 h 165"/>
                <a:gd name="T90" fmla="*/ 134 w 286"/>
                <a:gd name="T91" fmla="*/ 5 h 165"/>
                <a:gd name="T92" fmla="*/ 124 w 286"/>
                <a:gd name="T93" fmla="*/ 8 h 165"/>
                <a:gd name="T94" fmla="*/ 123 w 286"/>
                <a:gd name="T95" fmla="*/ 13 h 165"/>
                <a:gd name="T96" fmla="*/ 104 w 286"/>
                <a:gd name="T97" fmla="*/ 27 h 165"/>
                <a:gd name="T98" fmla="*/ 90 w 286"/>
                <a:gd name="T99" fmla="*/ 28 h 165"/>
                <a:gd name="T100" fmla="*/ 86 w 286"/>
                <a:gd name="T101" fmla="*/ 28 h 165"/>
                <a:gd name="T102" fmla="*/ 63 w 286"/>
                <a:gd name="T103" fmla="*/ 28 h 165"/>
                <a:gd name="T104" fmla="*/ 45 w 286"/>
                <a:gd name="T105" fmla="*/ 34 h 165"/>
                <a:gd name="T106" fmla="*/ 24 w 286"/>
                <a:gd name="T107" fmla="*/ 46 h 165"/>
                <a:gd name="T108" fmla="*/ 1 w 286"/>
                <a:gd name="T109" fmla="*/ 57 h 16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86"/>
                <a:gd name="T166" fmla="*/ 0 h 165"/>
                <a:gd name="T167" fmla="*/ 286 w 286"/>
                <a:gd name="T168" fmla="*/ 165 h 16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86" h="165">
                  <a:moveTo>
                    <a:pt x="1" y="57"/>
                  </a:moveTo>
                  <a:lnTo>
                    <a:pt x="0" y="70"/>
                  </a:lnTo>
                  <a:lnTo>
                    <a:pt x="0" y="73"/>
                  </a:lnTo>
                  <a:lnTo>
                    <a:pt x="2" y="77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5" y="85"/>
                  </a:lnTo>
                  <a:lnTo>
                    <a:pt x="2" y="89"/>
                  </a:lnTo>
                  <a:lnTo>
                    <a:pt x="3" y="101"/>
                  </a:lnTo>
                  <a:lnTo>
                    <a:pt x="4" y="102"/>
                  </a:lnTo>
                  <a:lnTo>
                    <a:pt x="6" y="103"/>
                  </a:lnTo>
                  <a:lnTo>
                    <a:pt x="6" y="104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4" y="112"/>
                  </a:lnTo>
                  <a:lnTo>
                    <a:pt x="17" y="113"/>
                  </a:lnTo>
                  <a:lnTo>
                    <a:pt x="20" y="118"/>
                  </a:lnTo>
                  <a:lnTo>
                    <a:pt x="24" y="122"/>
                  </a:lnTo>
                  <a:lnTo>
                    <a:pt x="26" y="121"/>
                  </a:lnTo>
                  <a:lnTo>
                    <a:pt x="27" y="123"/>
                  </a:lnTo>
                  <a:lnTo>
                    <a:pt x="30" y="124"/>
                  </a:lnTo>
                  <a:lnTo>
                    <a:pt x="32" y="129"/>
                  </a:lnTo>
                  <a:lnTo>
                    <a:pt x="33" y="130"/>
                  </a:lnTo>
                  <a:lnTo>
                    <a:pt x="35" y="136"/>
                  </a:lnTo>
                  <a:lnTo>
                    <a:pt x="37" y="138"/>
                  </a:lnTo>
                  <a:lnTo>
                    <a:pt x="40" y="140"/>
                  </a:lnTo>
                  <a:lnTo>
                    <a:pt x="41" y="159"/>
                  </a:lnTo>
                  <a:lnTo>
                    <a:pt x="44" y="163"/>
                  </a:lnTo>
                  <a:lnTo>
                    <a:pt x="45" y="164"/>
                  </a:lnTo>
                  <a:lnTo>
                    <a:pt x="54" y="136"/>
                  </a:lnTo>
                  <a:lnTo>
                    <a:pt x="55" y="136"/>
                  </a:lnTo>
                  <a:lnTo>
                    <a:pt x="58" y="135"/>
                  </a:lnTo>
                  <a:lnTo>
                    <a:pt x="58" y="133"/>
                  </a:lnTo>
                  <a:lnTo>
                    <a:pt x="59" y="130"/>
                  </a:lnTo>
                  <a:lnTo>
                    <a:pt x="60" y="129"/>
                  </a:lnTo>
                  <a:lnTo>
                    <a:pt x="63" y="124"/>
                  </a:lnTo>
                  <a:lnTo>
                    <a:pt x="65" y="99"/>
                  </a:lnTo>
                  <a:lnTo>
                    <a:pt x="70" y="89"/>
                  </a:lnTo>
                  <a:lnTo>
                    <a:pt x="73" y="88"/>
                  </a:lnTo>
                  <a:lnTo>
                    <a:pt x="74" y="88"/>
                  </a:lnTo>
                  <a:lnTo>
                    <a:pt x="83" y="89"/>
                  </a:lnTo>
                  <a:lnTo>
                    <a:pt x="85" y="90"/>
                  </a:lnTo>
                  <a:lnTo>
                    <a:pt x="90" y="97"/>
                  </a:lnTo>
                  <a:lnTo>
                    <a:pt x="95" y="101"/>
                  </a:lnTo>
                  <a:lnTo>
                    <a:pt x="96" y="107"/>
                  </a:lnTo>
                  <a:lnTo>
                    <a:pt x="94" y="114"/>
                  </a:lnTo>
                  <a:lnTo>
                    <a:pt x="95" y="123"/>
                  </a:lnTo>
                  <a:lnTo>
                    <a:pt x="96" y="125"/>
                  </a:lnTo>
                  <a:lnTo>
                    <a:pt x="100" y="139"/>
                  </a:lnTo>
                  <a:lnTo>
                    <a:pt x="101" y="140"/>
                  </a:lnTo>
                  <a:lnTo>
                    <a:pt x="110" y="140"/>
                  </a:lnTo>
                  <a:lnTo>
                    <a:pt x="115" y="143"/>
                  </a:lnTo>
                  <a:lnTo>
                    <a:pt x="120" y="152"/>
                  </a:lnTo>
                  <a:lnTo>
                    <a:pt x="123" y="153"/>
                  </a:lnTo>
                  <a:lnTo>
                    <a:pt x="127" y="153"/>
                  </a:lnTo>
                  <a:lnTo>
                    <a:pt x="129" y="152"/>
                  </a:lnTo>
                  <a:lnTo>
                    <a:pt x="141" y="133"/>
                  </a:lnTo>
                  <a:lnTo>
                    <a:pt x="155" y="113"/>
                  </a:lnTo>
                  <a:lnTo>
                    <a:pt x="156" y="110"/>
                  </a:lnTo>
                  <a:lnTo>
                    <a:pt x="157" y="108"/>
                  </a:lnTo>
                  <a:lnTo>
                    <a:pt x="159" y="107"/>
                  </a:lnTo>
                  <a:lnTo>
                    <a:pt x="161" y="104"/>
                  </a:lnTo>
                  <a:lnTo>
                    <a:pt x="166" y="101"/>
                  </a:lnTo>
                  <a:lnTo>
                    <a:pt x="169" y="100"/>
                  </a:lnTo>
                  <a:lnTo>
                    <a:pt x="170" y="97"/>
                  </a:lnTo>
                  <a:lnTo>
                    <a:pt x="176" y="97"/>
                  </a:lnTo>
                  <a:lnTo>
                    <a:pt x="177" y="98"/>
                  </a:lnTo>
                  <a:lnTo>
                    <a:pt x="179" y="96"/>
                  </a:lnTo>
                  <a:lnTo>
                    <a:pt x="181" y="88"/>
                  </a:lnTo>
                  <a:lnTo>
                    <a:pt x="182" y="88"/>
                  </a:lnTo>
                  <a:lnTo>
                    <a:pt x="188" y="85"/>
                  </a:lnTo>
                  <a:lnTo>
                    <a:pt x="189" y="87"/>
                  </a:lnTo>
                  <a:lnTo>
                    <a:pt x="189" y="90"/>
                  </a:lnTo>
                  <a:lnTo>
                    <a:pt x="191" y="91"/>
                  </a:lnTo>
                  <a:lnTo>
                    <a:pt x="194" y="89"/>
                  </a:lnTo>
                  <a:lnTo>
                    <a:pt x="197" y="92"/>
                  </a:lnTo>
                  <a:lnTo>
                    <a:pt x="198" y="94"/>
                  </a:lnTo>
                  <a:lnTo>
                    <a:pt x="201" y="94"/>
                  </a:lnTo>
                  <a:lnTo>
                    <a:pt x="203" y="92"/>
                  </a:lnTo>
                  <a:lnTo>
                    <a:pt x="206" y="93"/>
                  </a:lnTo>
                  <a:lnTo>
                    <a:pt x="206" y="94"/>
                  </a:lnTo>
                  <a:lnTo>
                    <a:pt x="207" y="101"/>
                  </a:lnTo>
                  <a:lnTo>
                    <a:pt x="209" y="109"/>
                  </a:lnTo>
                  <a:lnTo>
                    <a:pt x="211" y="110"/>
                  </a:lnTo>
                  <a:lnTo>
                    <a:pt x="217" y="110"/>
                  </a:lnTo>
                  <a:lnTo>
                    <a:pt x="220" y="113"/>
                  </a:lnTo>
                  <a:lnTo>
                    <a:pt x="223" y="120"/>
                  </a:lnTo>
                  <a:lnTo>
                    <a:pt x="222" y="123"/>
                  </a:lnTo>
                  <a:lnTo>
                    <a:pt x="220" y="129"/>
                  </a:lnTo>
                  <a:lnTo>
                    <a:pt x="220" y="134"/>
                  </a:lnTo>
                  <a:lnTo>
                    <a:pt x="222" y="136"/>
                  </a:lnTo>
                  <a:lnTo>
                    <a:pt x="232" y="137"/>
                  </a:lnTo>
                  <a:lnTo>
                    <a:pt x="237" y="139"/>
                  </a:lnTo>
                  <a:lnTo>
                    <a:pt x="237" y="141"/>
                  </a:lnTo>
                  <a:lnTo>
                    <a:pt x="238" y="142"/>
                  </a:lnTo>
                  <a:lnTo>
                    <a:pt x="245" y="142"/>
                  </a:lnTo>
                  <a:lnTo>
                    <a:pt x="246" y="146"/>
                  </a:lnTo>
                  <a:lnTo>
                    <a:pt x="248" y="147"/>
                  </a:lnTo>
                  <a:lnTo>
                    <a:pt x="248" y="149"/>
                  </a:lnTo>
                  <a:lnTo>
                    <a:pt x="247" y="150"/>
                  </a:lnTo>
                  <a:lnTo>
                    <a:pt x="246" y="154"/>
                  </a:lnTo>
                  <a:lnTo>
                    <a:pt x="285" y="150"/>
                  </a:lnTo>
                  <a:lnTo>
                    <a:pt x="283" y="87"/>
                  </a:lnTo>
                  <a:lnTo>
                    <a:pt x="282" y="87"/>
                  </a:lnTo>
                  <a:lnTo>
                    <a:pt x="280" y="71"/>
                  </a:lnTo>
                  <a:lnTo>
                    <a:pt x="264" y="71"/>
                  </a:lnTo>
                  <a:lnTo>
                    <a:pt x="248" y="61"/>
                  </a:lnTo>
                  <a:lnTo>
                    <a:pt x="243" y="61"/>
                  </a:lnTo>
                  <a:lnTo>
                    <a:pt x="240" y="58"/>
                  </a:lnTo>
                  <a:lnTo>
                    <a:pt x="233" y="57"/>
                  </a:lnTo>
                  <a:lnTo>
                    <a:pt x="228" y="58"/>
                  </a:lnTo>
                  <a:lnTo>
                    <a:pt x="225" y="63"/>
                  </a:lnTo>
                  <a:lnTo>
                    <a:pt x="226" y="75"/>
                  </a:lnTo>
                  <a:lnTo>
                    <a:pt x="221" y="77"/>
                  </a:lnTo>
                  <a:lnTo>
                    <a:pt x="221" y="80"/>
                  </a:lnTo>
                  <a:lnTo>
                    <a:pt x="218" y="80"/>
                  </a:lnTo>
                  <a:lnTo>
                    <a:pt x="199" y="80"/>
                  </a:lnTo>
                  <a:lnTo>
                    <a:pt x="198" y="79"/>
                  </a:lnTo>
                  <a:lnTo>
                    <a:pt x="197" y="77"/>
                  </a:lnTo>
                  <a:lnTo>
                    <a:pt x="191" y="71"/>
                  </a:lnTo>
                  <a:lnTo>
                    <a:pt x="189" y="68"/>
                  </a:lnTo>
                  <a:lnTo>
                    <a:pt x="188" y="67"/>
                  </a:lnTo>
                  <a:lnTo>
                    <a:pt x="186" y="68"/>
                  </a:lnTo>
                  <a:lnTo>
                    <a:pt x="183" y="67"/>
                  </a:lnTo>
                  <a:lnTo>
                    <a:pt x="182" y="64"/>
                  </a:lnTo>
                  <a:lnTo>
                    <a:pt x="181" y="64"/>
                  </a:lnTo>
                  <a:lnTo>
                    <a:pt x="178" y="64"/>
                  </a:lnTo>
                  <a:lnTo>
                    <a:pt x="176" y="63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70" y="49"/>
                  </a:lnTo>
                  <a:lnTo>
                    <a:pt x="170" y="38"/>
                  </a:lnTo>
                  <a:lnTo>
                    <a:pt x="169" y="21"/>
                  </a:lnTo>
                  <a:lnTo>
                    <a:pt x="155" y="17"/>
                  </a:lnTo>
                  <a:lnTo>
                    <a:pt x="145" y="0"/>
                  </a:lnTo>
                  <a:lnTo>
                    <a:pt x="145" y="1"/>
                  </a:lnTo>
                  <a:lnTo>
                    <a:pt x="144" y="1"/>
                  </a:lnTo>
                  <a:lnTo>
                    <a:pt x="134" y="5"/>
                  </a:lnTo>
                  <a:lnTo>
                    <a:pt x="129" y="6"/>
                  </a:lnTo>
                  <a:lnTo>
                    <a:pt x="126" y="6"/>
                  </a:lnTo>
                  <a:lnTo>
                    <a:pt x="124" y="8"/>
                  </a:lnTo>
                  <a:lnTo>
                    <a:pt x="125" y="9"/>
                  </a:lnTo>
                  <a:lnTo>
                    <a:pt x="124" y="11"/>
                  </a:lnTo>
                  <a:lnTo>
                    <a:pt x="123" y="13"/>
                  </a:lnTo>
                  <a:lnTo>
                    <a:pt x="118" y="19"/>
                  </a:lnTo>
                  <a:lnTo>
                    <a:pt x="110" y="24"/>
                  </a:lnTo>
                  <a:lnTo>
                    <a:pt x="104" y="27"/>
                  </a:lnTo>
                  <a:lnTo>
                    <a:pt x="100" y="28"/>
                  </a:lnTo>
                  <a:lnTo>
                    <a:pt x="91" y="27"/>
                  </a:lnTo>
                  <a:lnTo>
                    <a:pt x="90" y="28"/>
                  </a:lnTo>
                  <a:lnTo>
                    <a:pt x="90" y="27"/>
                  </a:lnTo>
                  <a:lnTo>
                    <a:pt x="86" y="27"/>
                  </a:lnTo>
                  <a:lnTo>
                    <a:pt x="86" y="28"/>
                  </a:lnTo>
                  <a:lnTo>
                    <a:pt x="84" y="27"/>
                  </a:lnTo>
                  <a:lnTo>
                    <a:pt x="73" y="28"/>
                  </a:lnTo>
                  <a:lnTo>
                    <a:pt x="63" y="28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45" y="34"/>
                  </a:lnTo>
                  <a:lnTo>
                    <a:pt x="32" y="41"/>
                  </a:lnTo>
                  <a:lnTo>
                    <a:pt x="30" y="42"/>
                  </a:lnTo>
                  <a:lnTo>
                    <a:pt x="24" y="46"/>
                  </a:lnTo>
                  <a:lnTo>
                    <a:pt x="23" y="47"/>
                  </a:lnTo>
                  <a:lnTo>
                    <a:pt x="22" y="46"/>
                  </a:lnTo>
                  <a:lnTo>
                    <a:pt x="1" y="57"/>
                  </a:lnTo>
                </a:path>
              </a:pathLst>
            </a:custGeom>
            <a:solidFill>
              <a:srgbClr val="FFFF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3704893" y="5014003"/>
              <a:ext cx="413576" cy="432465"/>
            </a:xfrm>
            <a:custGeom>
              <a:avLst/>
              <a:gdLst>
                <a:gd name="T0" fmla="*/ 8 w 178"/>
                <a:gd name="T1" fmla="*/ 96 h 210"/>
                <a:gd name="T2" fmla="*/ 26 w 178"/>
                <a:gd name="T3" fmla="*/ 88 h 210"/>
                <a:gd name="T4" fmla="*/ 34 w 178"/>
                <a:gd name="T5" fmla="*/ 71 h 210"/>
                <a:gd name="T6" fmla="*/ 51 w 178"/>
                <a:gd name="T7" fmla="*/ 38 h 210"/>
                <a:gd name="T8" fmla="*/ 67 w 178"/>
                <a:gd name="T9" fmla="*/ 33 h 210"/>
                <a:gd name="T10" fmla="*/ 77 w 178"/>
                <a:gd name="T11" fmla="*/ 26 h 210"/>
                <a:gd name="T12" fmla="*/ 84 w 178"/>
                <a:gd name="T13" fmla="*/ 11 h 210"/>
                <a:gd name="T14" fmla="*/ 94 w 178"/>
                <a:gd name="T15" fmla="*/ 19 h 210"/>
                <a:gd name="T16" fmla="*/ 105 w 178"/>
                <a:gd name="T17" fmla="*/ 22 h 210"/>
                <a:gd name="T18" fmla="*/ 113 w 178"/>
                <a:gd name="T19" fmla="*/ 22 h 210"/>
                <a:gd name="T20" fmla="*/ 121 w 178"/>
                <a:gd name="T21" fmla="*/ 18 h 210"/>
                <a:gd name="T22" fmla="*/ 126 w 178"/>
                <a:gd name="T23" fmla="*/ 2 h 210"/>
                <a:gd name="T24" fmla="*/ 133 w 178"/>
                <a:gd name="T25" fmla="*/ 6 h 210"/>
                <a:gd name="T26" fmla="*/ 139 w 178"/>
                <a:gd name="T27" fmla="*/ 31 h 210"/>
                <a:gd name="T28" fmla="*/ 150 w 178"/>
                <a:gd name="T29" fmla="*/ 27 h 210"/>
                <a:gd name="T30" fmla="*/ 155 w 178"/>
                <a:gd name="T31" fmla="*/ 35 h 210"/>
                <a:gd name="T32" fmla="*/ 159 w 178"/>
                <a:gd name="T33" fmla="*/ 44 h 210"/>
                <a:gd name="T34" fmla="*/ 153 w 178"/>
                <a:gd name="T35" fmla="*/ 71 h 210"/>
                <a:gd name="T36" fmla="*/ 145 w 178"/>
                <a:gd name="T37" fmla="*/ 68 h 210"/>
                <a:gd name="T38" fmla="*/ 137 w 178"/>
                <a:gd name="T39" fmla="*/ 67 h 210"/>
                <a:gd name="T40" fmla="*/ 127 w 178"/>
                <a:gd name="T41" fmla="*/ 79 h 210"/>
                <a:gd name="T42" fmla="*/ 124 w 178"/>
                <a:gd name="T43" fmla="*/ 85 h 210"/>
                <a:gd name="T44" fmla="*/ 134 w 178"/>
                <a:gd name="T45" fmla="*/ 85 h 210"/>
                <a:gd name="T46" fmla="*/ 125 w 178"/>
                <a:gd name="T47" fmla="*/ 101 h 210"/>
                <a:gd name="T48" fmla="*/ 133 w 178"/>
                <a:gd name="T49" fmla="*/ 125 h 210"/>
                <a:gd name="T50" fmla="*/ 151 w 178"/>
                <a:gd name="T51" fmla="*/ 108 h 210"/>
                <a:gd name="T52" fmla="*/ 169 w 178"/>
                <a:gd name="T53" fmla="*/ 90 h 210"/>
                <a:gd name="T54" fmla="*/ 173 w 178"/>
                <a:gd name="T55" fmla="*/ 114 h 210"/>
                <a:gd name="T56" fmla="*/ 159 w 178"/>
                <a:gd name="T57" fmla="*/ 133 h 210"/>
                <a:gd name="T58" fmla="*/ 149 w 178"/>
                <a:gd name="T59" fmla="*/ 132 h 210"/>
                <a:gd name="T60" fmla="*/ 153 w 178"/>
                <a:gd name="T61" fmla="*/ 141 h 210"/>
                <a:gd name="T62" fmla="*/ 157 w 178"/>
                <a:gd name="T63" fmla="*/ 159 h 210"/>
                <a:gd name="T64" fmla="*/ 149 w 178"/>
                <a:gd name="T65" fmla="*/ 179 h 210"/>
                <a:gd name="T66" fmla="*/ 147 w 178"/>
                <a:gd name="T67" fmla="*/ 199 h 210"/>
                <a:gd name="T68" fmla="*/ 134 w 178"/>
                <a:gd name="T69" fmla="*/ 208 h 210"/>
                <a:gd name="T70" fmla="*/ 119 w 178"/>
                <a:gd name="T71" fmla="*/ 209 h 210"/>
                <a:gd name="T72" fmla="*/ 113 w 178"/>
                <a:gd name="T73" fmla="*/ 203 h 210"/>
                <a:gd name="T74" fmla="*/ 111 w 178"/>
                <a:gd name="T75" fmla="*/ 194 h 210"/>
                <a:gd name="T76" fmla="*/ 106 w 178"/>
                <a:gd name="T77" fmla="*/ 184 h 210"/>
                <a:gd name="T78" fmla="*/ 89 w 178"/>
                <a:gd name="T79" fmla="*/ 182 h 210"/>
                <a:gd name="T80" fmla="*/ 81 w 178"/>
                <a:gd name="T81" fmla="*/ 185 h 210"/>
                <a:gd name="T82" fmla="*/ 74 w 178"/>
                <a:gd name="T83" fmla="*/ 164 h 210"/>
                <a:gd name="T84" fmla="*/ 63 w 178"/>
                <a:gd name="T85" fmla="*/ 170 h 210"/>
                <a:gd name="T86" fmla="*/ 52 w 178"/>
                <a:gd name="T87" fmla="*/ 181 h 210"/>
                <a:gd name="T88" fmla="*/ 44 w 178"/>
                <a:gd name="T89" fmla="*/ 170 h 210"/>
                <a:gd name="T90" fmla="*/ 37 w 178"/>
                <a:gd name="T91" fmla="*/ 147 h 210"/>
                <a:gd name="T92" fmla="*/ 23 w 178"/>
                <a:gd name="T93" fmla="*/ 145 h 210"/>
                <a:gd name="T94" fmla="*/ 11 w 178"/>
                <a:gd name="T95" fmla="*/ 137 h 210"/>
                <a:gd name="T96" fmla="*/ 0 w 178"/>
                <a:gd name="T97" fmla="*/ 129 h 21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8"/>
                <a:gd name="T148" fmla="*/ 0 h 210"/>
                <a:gd name="T149" fmla="*/ 178 w 178"/>
                <a:gd name="T150" fmla="*/ 210 h 21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8" h="210">
                  <a:moveTo>
                    <a:pt x="0" y="126"/>
                  </a:moveTo>
                  <a:lnTo>
                    <a:pt x="4" y="121"/>
                  </a:lnTo>
                  <a:lnTo>
                    <a:pt x="6" y="118"/>
                  </a:lnTo>
                  <a:lnTo>
                    <a:pt x="8" y="96"/>
                  </a:lnTo>
                  <a:lnTo>
                    <a:pt x="12" y="95"/>
                  </a:lnTo>
                  <a:lnTo>
                    <a:pt x="15" y="95"/>
                  </a:lnTo>
                  <a:lnTo>
                    <a:pt x="20" y="92"/>
                  </a:lnTo>
                  <a:lnTo>
                    <a:pt x="26" y="88"/>
                  </a:lnTo>
                  <a:lnTo>
                    <a:pt x="33" y="85"/>
                  </a:lnTo>
                  <a:lnTo>
                    <a:pt x="36" y="82"/>
                  </a:lnTo>
                  <a:lnTo>
                    <a:pt x="34" y="74"/>
                  </a:lnTo>
                  <a:lnTo>
                    <a:pt x="34" y="71"/>
                  </a:lnTo>
                  <a:lnTo>
                    <a:pt x="38" y="67"/>
                  </a:lnTo>
                  <a:lnTo>
                    <a:pt x="38" y="64"/>
                  </a:lnTo>
                  <a:lnTo>
                    <a:pt x="45" y="54"/>
                  </a:lnTo>
                  <a:lnTo>
                    <a:pt x="51" y="38"/>
                  </a:lnTo>
                  <a:lnTo>
                    <a:pt x="53" y="31"/>
                  </a:lnTo>
                  <a:lnTo>
                    <a:pt x="58" y="35"/>
                  </a:lnTo>
                  <a:lnTo>
                    <a:pt x="63" y="35"/>
                  </a:lnTo>
                  <a:lnTo>
                    <a:pt x="67" y="33"/>
                  </a:lnTo>
                  <a:lnTo>
                    <a:pt x="70" y="28"/>
                  </a:lnTo>
                  <a:lnTo>
                    <a:pt x="72" y="27"/>
                  </a:lnTo>
                  <a:lnTo>
                    <a:pt x="74" y="28"/>
                  </a:lnTo>
                  <a:lnTo>
                    <a:pt x="77" y="26"/>
                  </a:lnTo>
                  <a:lnTo>
                    <a:pt x="78" y="24"/>
                  </a:lnTo>
                  <a:lnTo>
                    <a:pt x="79" y="15"/>
                  </a:lnTo>
                  <a:lnTo>
                    <a:pt x="80" y="13"/>
                  </a:lnTo>
                  <a:lnTo>
                    <a:pt x="84" y="11"/>
                  </a:lnTo>
                  <a:lnTo>
                    <a:pt x="85" y="10"/>
                  </a:lnTo>
                  <a:lnTo>
                    <a:pt x="89" y="12"/>
                  </a:lnTo>
                  <a:lnTo>
                    <a:pt x="92" y="17"/>
                  </a:lnTo>
                  <a:lnTo>
                    <a:pt x="94" y="19"/>
                  </a:lnTo>
                  <a:lnTo>
                    <a:pt x="96" y="20"/>
                  </a:lnTo>
                  <a:lnTo>
                    <a:pt x="99" y="20"/>
                  </a:lnTo>
                  <a:lnTo>
                    <a:pt x="102" y="20"/>
                  </a:lnTo>
                  <a:lnTo>
                    <a:pt x="105" y="22"/>
                  </a:lnTo>
                  <a:lnTo>
                    <a:pt x="106" y="21"/>
                  </a:lnTo>
                  <a:lnTo>
                    <a:pt x="109" y="21"/>
                  </a:lnTo>
                  <a:lnTo>
                    <a:pt x="110" y="22"/>
                  </a:lnTo>
                  <a:lnTo>
                    <a:pt x="113" y="22"/>
                  </a:lnTo>
                  <a:lnTo>
                    <a:pt x="117" y="24"/>
                  </a:lnTo>
                  <a:lnTo>
                    <a:pt x="119" y="24"/>
                  </a:lnTo>
                  <a:lnTo>
                    <a:pt x="120" y="22"/>
                  </a:lnTo>
                  <a:lnTo>
                    <a:pt x="121" y="18"/>
                  </a:lnTo>
                  <a:lnTo>
                    <a:pt x="121" y="10"/>
                  </a:lnTo>
                  <a:lnTo>
                    <a:pt x="119" y="6"/>
                  </a:lnTo>
                  <a:lnTo>
                    <a:pt x="120" y="3"/>
                  </a:lnTo>
                  <a:lnTo>
                    <a:pt x="126" y="2"/>
                  </a:lnTo>
                  <a:lnTo>
                    <a:pt x="127" y="0"/>
                  </a:lnTo>
                  <a:lnTo>
                    <a:pt x="129" y="2"/>
                  </a:lnTo>
                  <a:lnTo>
                    <a:pt x="132" y="4"/>
                  </a:lnTo>
                  <a:lnTo>
                    <a:pt x="133" y="6"/>
                  </a:lnTo>
                  <a:lnTo>
                    <a:pt x="130" y="13"/>
                  </a:lnTo>
                  <a:lnTo>
                    <a:pt x="129" y="16"/>
                  </a:lnTo>
                  <a:lnTo>
                    <a:pt x="130" y="19"/>
                  </a:lnTo>
                  <a:lnTo>
                    <a:pt x="139" y="31"/>
                  </a:lnTo>
                  <a:lnTo>
                    <a:pt x="145" y="28"/>
                  </a:lnTo>
                  <a:lnTo>
                    <a:pt x="146" y="26"/>
                  </a:lnTo>
                  <a:lnTo>
                    <a:pt x="148" y="26"/>
                  </a:lnTo>
                  <a:lnTo>
                    <a:pt x="150" y="27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3" y="35"/>
                  </a:lnTo>
                  <a:lnTo>
                    <a:pt x="155" y="35"/>
                  </a:lnTo>
                  <a:lnTo>
                    <a:pt x="155" y="36"/>
                  </a:lnTo>
                  <a:lnTo>
                    <a:pt x="156" y="37"/>
                  </a:lnTo>
                  <a:lnTo>
                    <a:pt x="159" y="39"/>
                  </a:lnTo>
                  <a:lnTo>
                    <a:pt x="159" y="44"/>
                  </a:lnTo>
                  <a:lnTo>
                    <a:pt x="156" y="51"/>
                  </a:lnTo>
                  <a:lnTo>
                    <a:pt x="153" y="55"/>
                  </a:lnTo>
                  <a:lnTo>
                    <a:pt x="152" y="61"/>
                  </a:lnTo>
                  <a:lnTo>
                    <a:pt x="153" y="71"/>
                  </a:lnTo>
                  <a:lnTo>
                    <a:pt x="152" y="72"/>
                  </a:lnTo>
                  <a:lnTo>
                    <a:pt x="149" y="71"/>
                  </a:lnTo>
                  <a:lnTo>
                    <a:pt x="147" y="70"/>
                  </a:lnTo>
                  <a:lnTo>
                    <a:pt x="145" y="68"/>
                  </a:lnTo>
                  <a:lnTo>
                    <a:pt x="142" y="67"/>
                  </a:lnTo>
                  <a:lnTo>
                    <a:pt x="142" y="66"/>
                  </a:lnTo>
                  <a:lnTo>
                    <a:pt x="140" y="66"/>
                  </a:lnTo>
                  <a:lnTo>
                    <a:pt x="137" y="67"/>
                  </a:lnTo>
                  <a:lnTo>
                    <a:pt x="136" y="68"/>
                  </a:lnTo>
                  <a:lnTo>
                    <a:pt x="133" y="78"/>
                  </a:lnTo>
                  <a:lnTo>
                    <a:pt x="132" y="79"/>
                  </a:lnTo>
                  <a:lnTo>
                    <a:pt x="127" y="79"/>
                  </a:lnTo>
                  <a:lnTo>
                    <a:pt x="123" y="81"/>
                  </a:lnTo>
                  <a:lnTo>
                    <a:pt x="122" y="83"/>
                  </a:lnTo>
                  <a:lnTo>
                    <a:pt x="122" y="84"/>
                  </a:lnTo>
                  <a:lnTo>
                    <a:pt x="124" y="85"/>
                  </a:lnTo>
                  <a:lnTo>
                    <a:pt x="127" y="85"/>
                  </a:lnTo>
                  <a:lnTo>
                    <a:pt x="129" y="85"/>
                  </a:lnTo>
                  <a:lnTo>
                    <a:pt x="133" y="82"/>
                  </a:lnTo>
                  <a:lnTo>
                    <a:pt x="134" y="85"/>
                  </a:lnTo>
                  <a:lnTo>
                    <a:pt x="131" y="90"/>
                  </a:lnTo>
                  <a:lnTo>
                    <a:pt x="127" y="95"/>
                  </a:lnTo>
                  <a:lnTo>
                    <a:pt x="127" y="97"/>
                  </a:lnTo>
                  <a:lnTo>
                    <a:pt x="125" y="101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31" y="125"/>
                  </a:lnTo>
                  <a:lnTo>
                    <a:pt x="133" y="125"/>
                  </a:lnTo>
                  <a:lnTo>
                    <a:pt x="134" y="125"/>
                  </a:lnTo>
                  <a:lnTo>
                    <a:pt x="140" y="121"/>
                  </a:lnTo>
                  <a:lnTo>
                    <a:pt x="144" y="117"/>
                  </a:lnTo>
                  <a:lnTo>
                    <a:pt x="151" y="108"/>
                  </a:lnTo>
                  <a:lnTo>
                    <a:pt x="161" y="97"/>
                  </a:lnTo>
                  <a:lnTo>
                    <a:pt x="163" y="93"/>
                  </a:lnTo>
                  <a:lnTo>
                    <a:pt x="167" y="91"/>
                  </a:lnTo>
                  <a:lnTo>
                    <a:pt x="169" y="90"/>
                  </a:lnTo>
                  <a:lnTo>
                    <a:pt x="172" y="95"/>
                  </a:lnTo>
                  <a:lnTo>
                    <a:pt x="176" y="102"/>
                  </a:lnTo>
                  <a:lnTo>
                    <a:pt x="177" y="109"/>
                  </a:lnTo>
                  <a:lnTo>
                    <a:pt x="173" y="114"/>
                  </a:lnTo>
                  <a:lnTo>
                    <a:pt x="165" y="120"/>
                  </a:lnTo>
                  <a:lnTo>
                    <a:pt x="163" y="123"/>
                  </a:lnTo>
                  <a:lnTo>
                    <a:pt x="160" y="131"/>
                  </a:lnTo>
                  <a:lnTo>
                    <a:pt x="159" y="133"/>
                  </a:lnTo>
                  <a:lnTo>
                    <a:pt x="157" y="133"/>
                  </a:lnTo>
                  <a:lnTo>
                    <a:pt x="154" y="133"/>
                  </a:lnTo>
                  <a:lnTo>
                    <a:pt x="152" y="132"/>
                  </a:lnTo>
                  <a:lnTo>
                    <a:pt x="149" y="132"/>
                  </a:lnTo>
                  <a:lnTo>
                    <a:pt x="147" y="134"/>
                  </a:lnTo>
                  <a:lnTo>
                    <a:pt x="147" y="136"/>
                  </a:lnTo>
                  <a:lnTo>
                    <a:pt x="152" y="140"/>
                  </a:lnTo>
                  <a:lnTo>
                    <a:pt x="153" y="141"/>
                  </a:lnTo>
                  <a:lnTo>
                    <a:pt x="159" y="147"/>
                  </a:lnTo>
                  <a:lnTo>
                    <a:pt x="159" y="154"/>
                  </a:lnTo>
                  <a:lnTo>
                    <a:pt x="158" y="158"/>
                  </a:lnTo>
                  <a:lnTo>
                    <a:pt x="157" y="159"/>
                  </a:lnTo>
                  <a:lnTo>
                    <a:pt x="157" y="162"/>
                  </a:lnTo>
                  <a:lnTo>
                    <a:pt x="157" y="167"/>
                  </a:lnTo>
                  <a:lnTo>
                    <a:pt x="155" y="172"/>
                  </a:lnTo>
                  <a:lnTo>
                    <a:pt x="149" y="179"/>
                  </a:lnTo>
                  <a:lnTo>
                    <a:pt x="148" y="187"/>
                  </a:lnTo>
                  <a:lnTo>
                    <a:pt x="148" y="192"/>
                  </a:lnTo>
                  <a:lnTo>
                    <a:pt x="149" y="198"/>
                  </a:lnTo>
                  <a:lnTo>
                    <a:pt x="147" y="199"/>
                  </a:lnTo>
                  <a:lnTo>
                    <a:pt x="144" y="200"/>
                  </a:lnTo>
                  <a:lnTo>
                    <a:pt x="138" y="204"/>
                  </a:lnTo>
                  <a:lnTo>
                    <a:pt x="136" y="206"/>
                  </a:lnTo>
                  <a:lnTo>
                    <a:pt x="134" y="208"/>
                  </a:lnTo>
                  <a:lnTo>
                    <a:pt x="128" y="209"/>
                  </a:lnTo>
                  <a:lnTo>
                    <a:pt x="126" y="209"/>
                  </a:lnTo>
                  <a:lnTo>
                    <a:pt x="122" y="207"/>
                  </a:lnTo>
                  <a:lnTo>
                    <a:pt x="119" y="209"/>
                  </a:lnTo>
                  <a:lnTo>
                    <a:pt x="115" y="208"/>
                  </a:lnTo>
                  <a:lnTo>
                    <a:pt x="113" y="207"/>
                  </a:lnTo>
                  <a:lnTo>
                    <a:pt x="111" y="207"/>
                  </a:lnTo>
                  <a:lnTo>
                    <a:pt x="113" y="203"/>
                  </a:lnTo>
                  <a:lnTo>
                    <a:pt x="112" y="200"/>
                  </a:lnTo>
                  <a:lnTo>
                    <a:pt x="113" y="199"/>
                  </a:lnTo>
                  <a:lnTo>
                    <a:pt x="112" y="197"/>
                  </a:lnTo>
                  <a:lnTo>
                    <a:pt x="111" y="194"/>
                  </a:lnTo>
                  <a:lnTo>
                    <a:pt x="110" y="193"/>
                  </a:lnTo>
                  <a:lnTo>
                    <a:pt x="109" y="187"/>
                  </a:lnTo>
                  <a:lnTo>
                    <a:pt x="108" y="185"/>
                  </a:lnTo>
                  <a:lnTo>
                    <a:pt x="106" y="184"/>
                  </a:lnTo>
                  <a:lnTo>
                    <a:pt x="99" y="184"/>
                  </a:lnTo>
                  <a:lnTo>
                    <a:pt x="96" y="183"/>
                  </a:lnTo>
                  <a:lnTo>
                    <a:pt x="90" y="183"/>
                  </a:lnTo>
                  <a:lnTo>
                    <a:pt x="89" y="182"/>
                  </a:lnTo>
                  <a:lnTo>
                    <a:pt x="88" y="184"/>
                  </a:lnTo>
                  <a:lnTo>
                    <a:pt x="84" y="187"/>
                  </a:lnTo>
                  <a:lnTo>
                    <a:pt x="81" y="187"/>
                  </a:lnTo>
                  <a:lnTo>
                    <a:pt x="81" y="185"/>
                  </a:lnTo>
                  <a:lnTo>
                    <a:pt x="83" y="174"/>
                  </a:lnTo>
                  <a:lnTo>
                    <a:pt x="80" y="165"/>
                  </a:lnTo>
                  <a:lnTo>
                    <a:pt x="78" y="164"/>
                  </a:lnTo>
                  <a:lnTo>
                    <a:pt x="74" y="164"/>
                  </a:lnTo>
                  <a:lnTo>
                    <a:pt x="73" y="164"/>
                  </a:lnTo>
                  <a:lnTo>
                    <a:pt x="70" y="165"/>
                  </a:lnTo>
                  <a:lnTo>
                    <a:pt x="67" y="167"/>
                  </a:lnTo>
                  <a:lnTo>
                    <a:pt x="63" y="170"/>
                  </a:lnTo>
                  <a:lnTo>
                    <a:pt x="59" y="179"/>
                  </a:lnTo>
                  <a:lnTo>
                    <a:pt x="57" y="181"/>
                  </a:lnTo>
                  <a:lnTo>
                    <a:pt x="54" y="180"/>
                  </a:lnTo>
                  <a:lnTo>
                    <a:pt x="52" y="181"/>
                  </a:lnTo>
                  <a:lnTo>
                    <a:pt x="45" y="179"/>
                  </a:lnTo>
                  <a:lnTo>
                    <a:pt x="45" y="175"/>
                  </a:lnTo>
                  <a:lnTo>
                    <a:pt x="44" y="173"/>
                  </a:lnTo>
                  <a:lnTo>
                    <a:pt x="44" y="170"/>
                  </a:lnTo>
                  <a:lnTo>
                    <a:pt x="42" y="170"/>
                  </a:lnTo>
                  <a:lnTo>
                    <a:pt x="42" y="165"/>
                  </a:lnTo>
                  <a:lnTo>
                    <a:pt x="40" y="162"/>
                  </a:lnTo>
                  <a:lnTo>
                    <a:pt x="37" y="147"/>
                  </a:lnTo>
                  <a:lnTo>
                    <a:pt x="36" y="144"/>
                  </a:lnTo>
                  <a:lnTo>
                    <a:pt x="31" y="147"/>
                  </a:lnTo>
                  <a:lnTo>
                    <a:pt x="28" y="147"/>
                  </a:lnTo>
                  <a:lnTo>
                    <a:pt x="23" y="145"/>
                  </a:lnTo>
                  <a:lnTo>
                    <a:pt x="18" y="141"/>
                  </a:lnTo>
                  <a:lnTo>
                    <a:pt x="14" y="142"/>
                  </a:lnTo>
                  <a:lnTo>
                    <a:pt x="12" y="140"/>
                  </a:lnTo>
                  <a:lnTo>
                    <a:pt x="11" y="137"/>
                  </a:lnTo>
                  <a:lnTo>
                    <a:pt x="10" y="136"/>
                  </a:lnTo>
                  <a:lnTo>
                    <a:pt x="9" y="136"/>
                  </a:lnTo>
                  <a:lnTo>
                    <a:pt x="7" y="134"/>
                  </a:lnTo>
                  <a:lnTo>
                    <a:pt x="0" y="129"/>
                  </a:lnTo>
                  <a:lnTo>
                    <a:pt x="0" y="12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3279700" y="4925451"/>
              <a:ext cx="460045" cy="463356"/>
            </a:xfrm>
            <a:custGeom>
              <a:avLst/>
              <a:gdLst>
                <a:gd name="T0" fmla="*/ 11 w 199"/>
                <a:gd name="T1" fmla="*/ 142 h 226"/>
                <a:gd name="T2" fmla="*/ 10 w 199"/>
                <a:gd name="T3" fmla="*/ 128 h 226"/>
                <a:gd name="T4" fmla="*/ 3 w 199"/>
                <a:gd name="T5" fmla="*/ 113 h 226"/>
                <a:gd name="T6" fmla="*/ 14 w 199"/>
                <a:gd name="T7" fmla="*/ 90 h 226"/>
                <a:gd name="T8" fmla="*/ 25 w 199"/>
                <a:gd name="T9" fmla="*/ 76 h 226"/>
                <a:gd name="T10" fmla="*/ 29 w 199"/>
                <a:gd name="T11" fmla="*/ 64 h 226"/>
                <a:gd name="T12" fmla="*/ 36 w 199"/>
                <a:gd name="T13" fmla="*/ 61 h 226"/>
                <a:gd name="T14" fmla="*/ 42 w 199"/>
                <a:gd name="T15" fmla="*/ 39 h 226"/>
                <a:gd name="T16" fmla="*/ 42 w 199"/>
                <a:gd name="T17" fmla="*/ 23 h 226"/>
                <a:gd name="T18" fmla="*/ 49 w 199"/>
                <a:gd name="T19" fmla="*/ 14 h 226"/>
                <a:gd name="T20" fmla="*/ 53 w 199"/>
                <a:gd name="T21" fmla="*/ 0 h 226"/>
                <a:gd name="T22" fmla="*/ 62 w 199"/>
                <a:gd name="T23" fmla="*/ 3 h 226"/>
                <a:gd name="T24" fmla="*/ 76 w 199"/>
                <a:gd name="T25" fmla="*/ 12 h 226"/>
                <a:gd name="T26" fmla="*/ 95 w 199"/>
                <a:gd name="T27" fmla="*/ 24 h 226"/>
                <a:gd name="T28" fmla="*/ 107 w 199"/>
                <a:gd name="T29" fmla="*/ 35 h 226"/>
                <a:gd name="T30" fmla="*/ 117 w 199"/>
                <a:gd name="T31" fmla="*/ 41 h 226"/>
                <a:gd name="T32" fmla="*/ 125 w 199"/>
                <a:gd name="T33" fmla="*/ 30 h 226"/>
                <a:gd name="T34" fmla="*/ 142 w 199"/>
                <a:gd name="T35" fmla="*/ 24 h 226"/>
                <a:gd name="T36" fmla="*/ 150 w 199"/>
                <a:gd name="T37" fmla="*/ 25 h 226"/>
                <a:gd name="T38" fmla="*/ 170 w 199"/>
                <a:gd name="T39" fmla="*/ 42 h 226"/>
                <a:gd name="T40" fmla="*/ 184 w 199"/>
                <a:gd name="T41" fmla="*/ 44 h 226"/>
                <a:gd name="T42" fmla="*/ 188 w 199"/>
                <a:gd name="T43" fmla="*/ 53 h 226"/>
                <a:gd name="T44" fmla="*/ 195 w 199"/>
                <a:gd name="T45" fmla="*/ 63 h 226"/>
                <a:gd name="T46" fmla="*/ 189 w 199"/>
                <a:gd name="T47" fmla="*/ 76 h 226"/>
                <a:gd name="T48" fmla="*/ 176 w 199"/>
                <a:gd name="T49" fmla="*/ 74 h 226"/>
                <a:gd name="T50" fmla="*/ 170 w 199"/>
                <a:gd name="T51" fmla="*/ 76 h 226"/>
                <a:gd name="T52" fmla="*/ 164 w 199"/>
                <a:gd name="T53" fmla="*/ 98 h 226"/>
                <a:gd name="T54" fmla="*/ 159 w 199"/>
                <a:gd name="T55" fmla="*/ 102 h 226"/>
                <a:gd name="T56" fmla="*/ 151 w 199"/>
                <a:gd name="T57" fmla="*/ 97 h 226"/>
                <a:gd name="T58" fmla="*/ 145 w 199"/>
                <a:gd name="T59" fmla="*/ 97 h 226"/>
                <a:gd name="T60" fmla="*/ 142 w 199"/>
                <a:gd name="T61" fmla="*/ 107 h 226"/>
                <a:gd name="T62" fmla="*/ 131 w 199"/>
                <a:gd name="T63" fmla="*/ 104 h 226"/>
                <a:gd name="T64" fmla="*/ 127 w 199"/>
                <a:gd name="T65" fmla="*/ 111 h 226"/>
                <a:gd name="T66" fmla="*/ 124 w 199"/>
                <a:gd name="T67" fmla="*/ 129 h 226"/>
                <a:gd name="T68" fmla="*/ 132 w 199"/>
                <a:gd name="T69" fmla="*/ 159 h 226"/>
                <a:gd name="T70" fmla="*/ 138 w 199"/>
                <a:gd name="T71" fmla="*/ 170 h 226"/>
                <a:gd name="T72" fmla="*/ 151 w 199"/>
                <a:gd name="T73" fmla="*/ 185 h 226"/>
                <a:gd name="T74" fmla="*/ 154 w 199"/>
                <a:gd name="T75" fmla="*/ 197 h 226"/>
                <a:gd name="T76" fmla="*/ 152 w 199"/>
                <a:gd name="T77" fmla="*/ 202 h 226"/>
                <a:gd name="T78" fmla="*/ 144 w 199"/>
                <a:gd name="T79" fmla="*/ 217 h 226"/>
                <a:gd name="T80" fmla="*/ 133 w 199"/>
                <a:gd name="T81" fmla="*/ 221 h 226"/>
                <a:gd name="T82" fmla="*/ 127 w 199"/>
                <a:gd name="T83" fmla="*/ 221 h 226"/>
                <a:gd name="T84" fmla="*/ 115 w 199"/>
                <a:gd name="T85" fmla="*/ 220 h 226"/>
                <a:gd name="T86" fmla="*/ 106 w 199"/>
                <a:gd name="T87" fmla="*/ 219 h 226"/>
                <a:gd name="T88" fmla="*/ 99 w 199"/>
                <a:gd name="T89" fmla="*/ 220 h 226"/>
                <a:gd name="T90" fmla="*/ 101 w 199"/>
                <a:gd name="T91" fmla="*/ 215 h 226"/>
                <a:gd name="T92" fmla="*/ 99 w 199"/>
                <a:gd name="T93" fmla="*/ 203 h 226"/>
                <a:gd name="T94" fmla="*/ 90 w 199"/>
                <a:gd name="T95" fmla="*/ 203 h 226"/>
                <a:gd name="T96" fmla="*/ 81 w 199"/>
                <a:gd name="T97" fmla="*/ 207 h 226"/>
                <a:gd name="T98" fmla="*/ 74 w 199"/>
                <a:gd name="T99" fmla="*/ 208 h 226"/>
                <a:gd name="T100" fmla="*/ 71 w 199"/>
                <a:gd name="T101" fmla="*/ 206 h 226"/>
                <a:gd name="T102" fmla="*/ 67 w 199"/>
                <a:gd name="T103" fmla="*/ 207 h 226"/>
                <a:gd name="T104" fmla="*/ 59 w 199"/>
                <a:gd name="T105" fmla="*/ 172 h 226"/>
                <a:gd name="T106" fmla="*/ 54 w 199"/>
                <a:gd name="T107" fmla="*/ 173 h 226"/>
                <a:gd name="T108" fmla="*/ 46 w 199"/>
                <a:gd name="T109" fmla="*/ 171 h 226"/>
                <a:gd name="T110" fmla="*/ 41 w 199"/>
                <a:gd name="T111" fmla="*/ 176 h 226"/>
                <a:gd name="T112" fmla="*/ 35 w 199"/>
                <a:gd name="T113" fmla="*/ 183 h 226"/>
                <a:gd name="T114" fmla="*/ 26 w 199"/>
                <a:gd name="T115" fmla="*/ 179 h 226"/>
                <a:gd name="T116" fmla="*/ 18 w 199"/>
                <a:gd name="T117" fmla="*/ 168 h 226"/>
                <a:gd name="T118" fmla="*/ 11 w 199"/>
                <a:gd name="T119" fmla="*/ 158 h 226"/>
                <a:gd name="T120" fmla="*/ 7 w 199"/>
                <a:gd name="T121" fmla="*/ 157 h 22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9"/>
                <a:gd name="T184" fmla="*/ 0 h 226"/>
                <a:gd name="T185" fmla="*/ 199 w 199"/>
                <a:gd name="T186" fmla="*/ 226 h 22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9" h="226">
                  <a:moveTo>
                    <a:pt x="0" y="160"/>
                  </a:moveTo>
                  <a:lnTo>
                    <a:pt x="3" y="159"/>
                  </a:lnTo>
                  <a:lnTo>
                    <a:pt x="11" y="145"/>
                  </a:lnTo>
                  <a:lnTo>
                    <a:pt x="14" y="141"/>
                  </a:lnTo>
                  <a:lnTo>
                    <a:pt x="13" y="131"/>
                  </a:lnTo>
                  <a:lnTo>
                    <a:pt x="10" y="131"/>
                  </a:lnTo>
                  <a:lnTo>
                    <a:pt x="7" y="126"/>
                  </a:lnTo>
                  <a:lnTo>
                    <a:pt x="2" y="117"/>
                  </a:lnTo>
                  <a:lnTo>
                    <a:pt x="3" y="113"/>
                  </a:lnTo>
                  <a:lnTo>
                    <a:pt x="7" y="109"/>
                  </a:lnTo>
                  <a:lnTo>
                    <a:pt x="15" y="95"/>
                  </a:lnTo>
                  <a:lnTo>
                    <a:pt x="14" y="90"/>
                  </a:lnTo>
                  <a:lnTo>
                    <a:pt x="17" y="89"/>
                  </a:lnTo>
                  <a:lnTo>
                    <a:pt x="22" y="83"/>
                  </a:lnTo>
                  <a:lnTo>
                    <a:pt x="25" y="76"/>
                  </a:lnTo>
                  <a:lnTo>
                    <a:pt x="26" y="72"/>
                  </a:lnTo>
                  <a:lnTo>
                    <a:pt x="29" y="70"/>
                  </a:lnTo>
                  <a:lnTo>
                    <a:pt x="29" y="64"/>
                  </a:lnTo>
                  <a:lnTo>
                    <a:pt x="31" y="61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40" y="60"/>
                  </a:lnTo>
                  <a:lnTo>
                    <a:pt x="47" y="47"/>
                  </a:lnTo>
                  <a:lnTo>
                    <a:pt x="42" y="39"/>
                  </a:lnTo>
                  <a:lnTo>
                    <a:pt x="39" y="32"/>
                  </a:lnTo>
                  <a:lnTo>
                    <a:pt x="40" y="27"/>
                  </a:lnTo>
                  <a:lnTo>
                    <a:pt x="42" y="23"/>
                  </a:lnTo>
                  <a:lnTo>
                    <a:pt x="45" y="19"/>
                  </a:lnTo>
                  <a:lnTo>
                    <a:pt x="47" y="15"/>
                  </a:lnTo>
                  <a:lnTo>
                    <a:pt x="49" y="14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9" y="3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12"/>
                  </a:lnTo>
                  <a:lnTo>
                    <a:pt x="76" y="12"/>
                  </a:lnTo>
                  <a:lnTo>
                    <a:pt x="84" y="14"/>
                  </a:lnTo>
                  <a:lnTo>
                    <a:pt x="89" y="12"/>
                  </a:lnTo>
                  <a:lnTo>
                    <a:pt x="95" y="24"/>
                  </a:lnTo>
                  <a:lnTo>
                    <a:pt x="101" y="29"/>
                  </a:lnTo>
                  <a:lnTo>
                    <a:pt x="103" y="29"/>
                  </a:lnTo>
                  <a:lnTo>
                    <a:pt x="110" y="35"/>
                  </a:lnTo>
                  <a:lnTo>
                    <a:pt x="112" y="38"/>
                  </a:lnTo>
                  <a:lnTo>
                    <a:pt x="115" y="40"/>
                  </a:lnTo>
                  <a:lnTo>
                    <a:pt x="120" y="41"/>
                  </a:lnTo>
                  <a:lnTo>
                    <a:pt x="125" y="40"/>
                  </a:lnTo>
                  <a:lnTo>
                    <a:pt x="127" y="36"/>
                  </a:lnTo>
                  <a:lnTo>
                    <a:pt x="128" y="30"/>
                  </a:lnTo>
                  <a:lnTo>
                    <a:pt x="131" y="27"/>
                  </a:lnTo>
                  <a:lnTo>
                    <a:pt x="141" y="23"/>
                  </a:lnTo>
                  <a:lnTo>
                    <a:pt x="145" y="24"/>
                  </a:lnTo>
                  <a:lnTo>
                    <a:pt x="147" y="25"/>
                  </a:lnTo>
                  <a:lnTo>
                    <a:pt x="151" y="24"/>
                  </a:lnTo>
                  <a:lnTo>
                    <a:pt x="153" y="25"/>
                  </a:lnTo>
                  <a:lnTo>
                    <a:pt x="157" y="28"/>
                  </a:lnTo>
                  <a:lnTo>
                    <a:pt x="160" y="31"/>
                  </a:lnTo>
                  <a:lnTo>
                    <a:pt x="173" y="42"/>
                  </a:lnTo>
                  <a:lnTo>
                    <a:pt x="176" y="42"/>
                  </a:lnTo>
                  <a:lnTo>
                    <a:pt x="183" y="44"/>
                  </a:lnTo>
                  <a:lnTo>
                    <a:pt x="187" y="44"/>
                  </a:lnTo>
                  <a:lnTo>
                    <a:pt x="189" y="45"/>
                  </a:lnTo>
                  <a:lnTo>
                    <a:pt x="189" y="52"/>
                  </a:lnTo>
                  <a:lnTo>
                    <a:pt x="191" y="53"/>
                  </a:lnTo>
                  <a:lnTo>
                    <a:pt x="191" y="60"/>
                  </a:lnTo>
                  <a:lnTo>
                    <a:pt x="193" y="63"/>
                  </a:lnTo>
                  <a:lnTo>
                    <a:pt x="198" y="63"/>
                  </a:lnTo>
                  <a:lnTo>
                    <a:pt x="198" y="69"/>
                  </a:lnTo>
                  <a:lnTo>
                    <a:pt x="193" y="72"/>
                  </a:lnTo>
                  <a:lnTo>
                    <a:pt x="192" y="76"/>
                  </a:lnTo>
                  <a:lnTo>
                    <a:pt x="186" y="78"/>
                  </a:lnTo>
                  <a:lnTo>
                    <a:pt x="183" y="76"/>
                  </a:lnTo>
                  <a:lnTo>
                    <a:pt x="179" y="74"/>
                  </a:lnTo>
                  <a:lnTo>
                    <a:pt x="178" y="72"/>
                  </a:lnTo>
                  <a:lnTo>
                    <a:pt x="174" y="72"/>
                  </a:lnTo>
                  <a:lnTo>
                    <a:pt x="173" y="76"/>
                  </a:lnTo>
                  <a:lnTo>
                    <a:pt x="168" y="88"/>
                  </a:lnTo>
                  <a:lnTo>
                    <a:pt x="167" y="94"/>
                  </a:lnTo>
                  <a:lnTo>
                    <a:pt x="167" y="98"/>
                  </a:lnTo>
                  <a:lnTo>
                    <a:pt x="166" y="101"/>
                  </a:lnTo>
                  <a:lnTo>
                    <a:pt x="163" y="102"/>
                  </a:lnTo>
                  <a:lnTo>
                    <a:pt x="162" y="102"/>
                  </a:lnTo>
                  <a:lnTo>
                    <a:pt x="160" y="101"/>
                  </a:lnTo>
                  <a:lnTo>
                    <a:pt x="159" y="100"/>
                  </a:lnTo>
                  <a:lnTo>
                    <a:pt x="154" y="97"/>
                  </a:lnTo>
                  <a:lnTo>
                    <a:pt x="151" y="96"/>
                  </a:lnTo>
                  <a:lnTo>
                    <a:pt x="149" y="96"/>
                  </a:lnTo>
                  <a:lnTo>
                    <a:pt x="148" y="97"/>
                  </a:lnTo>
                  <a:lnTo>
                    <a:pt x="147" y="104"/>
                  </a:lnTo>
                  <a:lnTo>
                    <a:pt x="146" y="106"/>
                  </a:lnTo>
                  <a:lnTo>
                    <a:pt x="145" y="107"/>
                  </a:lnTo>
                  <a:lnTo>
                    <a:pt x="139" y="107"/>
                  </a:lnTo>
                  <a:lnTo>
                    <a:pt x="137" y="104"/>
                  </a:lnTo>
                  <a:lnTo>
                    <a:pt x="134" y="104"/>
                  </a:lnTo>
                  <a:lnTo>
                    <a:pt x="133" y="104"/>
                  </a:lnTo>
                  <a:lnTo>
                    <a:pt x="130" y="105"/>
                  </a:lnTo>
                  <a:lnTo>
                    <a:pt x="130" y="111"/>
                  </a:lnTo>
                  <a:lnTo>
                    <a:pt x="128" y="113"/>
                  </a:lnTo>
                  <a:lnTo>
                    <a:pt x="126" y="123"/>
                  </a:lnTo>
                  <a:lnTo>
                    <a:pt x="127" y="132"/>
                  </a:lnTo>
                  <a:lnTo>
                    <a:pt x="131" y="141"/>
                  </a:lnTo>
                  <a:lnTo>
                    <a:pt x="134" y="143"/>
                  </a:lnTo>
                  <a:lnTo>
                    <a:pt x="135" y="162"/>
                  </a:lnTo>
                  <a:lnTo>
                    <a:pt x="137" y="167"/>
                  </a:lnTo>
                  <a:lnTo>
                    <a:pt x="138" y="167"/>
                  </a:lnTo>
                  <a:lnTo>
                    <a:pt x="141" y="173"/>
                  </a:lnTo>
                  <a:lnTo>
                    <a:pt x="149" y="180"/>
                  </a:lnTo>
                  <a:lnTo>
                    <a:pt x="149" y="182"/>
                  </a:lnTo>
                  <a:lnTo>
                    <a:pt x="154" y="188"/>
                  </a:lnTo>
                  <a:lnTo>
                    <a:pt x="156" y="192"/>
                  </a:lnTo>
                  <a:lnTo>
                    <a:pt x="158" y="197"/>
                  </a:lnTo>
                  <a:lnTo>
                    <a:pt x="157" y="200"/>
                  </a:lnTo>
                  <a:lnTo>
                    <a:pt x="157" y="203"/>
                  </a:lnTo>
                  <a:lnTo>
                    <a:pt x="156" y="204"/>
                  </a:lnTo>
                  <a:lnTo>
                    <a:pt x="155" y="205"/>
                  </a:lnTo>
                  <a:lnTo>
                    <a:pt x="155" y="207"/>
                  </a:lnTo>
                  <a:lnTo>
                    <a:pt x="151" y="212"/>
                  </a:lnTo>
                  <a:lnTo>
                    <a:pt x="147" y="220"/>
                  </a:lnTo>
                  <a:lnTo>
                    <a:pt x="144" y="222"/>
                  </a:lnTo>
                  <a:lnTo>
                    <a:pt x="139" y="224"/>
                  </a:lnTo>
                  <a:lnTo>
                    <a:pt x="136" y="224"/>
                  </a:lnTo>
                  <a:lnTo>
                    <a:pt x="135" y="223"/>
                  </a:lnTo>
                  <a:lnTo>
                    <a:pt x="133" y="223"/>
                  </a:lnTo>
                  <a:lnTo>
                    <a:pt x="130" y="224"/>
                  </a:lnTo>
                  <a:lnTo>
                    <a:pt x="123" y="223"/>
                  </a:lnTo>
                  <a:lnTo>
                    <a:pt x="120" y="224"/>
                  </a:lnTo>
                  <a:lnTo>
                    <a:pt x="118" y="223"/>
                  </a:lnTo>
                  <a:lnTo>
                    <a:pt x="116" y="223"/>
                  </a:lnTo>
                  <a:lnTo>
                    <a:pt x="116" y="222"/>
                  </a:lnTo>
                  <a:lnTo>
                    <a:pt x="109" y="222"/>
                  </a:lnTo>
                  <a:lnTo>
                    <a:pt x="104" y="225"/>
                  </a:lnTo>
                  <a:lnTo>
                    <a:pt x="103" y="223"/>
                  </a:lnTo>
                  <a:lnTo>
                    <a:pt x="101" y="223"/>
                  </a:lnTo>
                  <a:lnTo>
                    <a:pt x="100" y="223"/>
                  </a:lnTo>
                  <a:lnTo>
                    <a:pt x="101" y="221"/>
                  </a:lnTo>
                  <a:lnTo>
                    <a:pt x="104" y="218"/>
                  </a:lnTo>
                  <a:lnTo>
                    <a:pt x="106" y="216"/>
                  </a:lnTo>
                  <a:lnTo>
                    <a:pt x="104" y="209"/>
                  </a:lnTo>
                  <a:lnTo>
                    <a:pt x="102" y="206"/>
                  </a:lnTo>
                  <a:lnTo>
                    <a:pt x="97" y="205"/>
                  </a:lnTo>
                  <a:lnTo>
                    <a:pt x="93" y="206"/>
                  </a:lnTo>
                  <a:lnTo>
                    <a:pt x="90" y="206"/>
                  </a:lnTo>
                  <a:lnTo>
                    <a:pt x="89" y="209"/>
                  </a:lnTo>
                  <a:lnTo>
                    <a:pt x="83" y="206"/>
                  </a:lnTo>
                  <a:lnTo>
                    <a:pt x="81" y="210"/>
                  </a:lnTo>
                  <a:lnTo>
                    <a:pt x="80" y="210"/>
                  </a:lnTo>
                  <a:lnTo>
                    <a:pt x="78" y="210"/>
                  </a:lnTo>
                  <a:lnTo>
                    <a:pt x="74" y="211"/>
                  </a:lnTo>
                  <a:lnTo>
                    <a:pt x="72" y="211"/>
                  </a:lnTo>
                  <a:lnTo>
                    <a:pt x="71" y="210"/>
                  </a:lnTo>
                  <a:lnTo>
                    <a:pt x="71" y="209"/>
                  </a:lnTo>
                  <a:lnTo>
                    <a:pt x="69" y="210"/>
                  </a:lnTo>
                  <a:lnTo>
                    <a:pt x="68" y="210"/>
                  </a:lnTo>
                  <a:lnTo>
                    <a:pt x="67" y="210"/>
                  </a:lnTo>
                  <a:lnTo>
                    <a:pt x="63" y="206"/>
                  </a:lnTo>
                  <a:lnTo>
                    <a:pt x="61" y="200"/>
                  </a:lnTo>
                  <a:lnTo>
                    <a:pt x="59" y="175"/>
                  </a:lnTo>
                  <a:lnTo>
                    <a:pt x="56" y="175"/>
                  </a:lnTo>
                  <a:lnTo>
                    <a:pt x="55" y="176"/>
                  </a:lnTo>
                  <a:lnTo>
                    <a:pt x="54" y="176"/>
                  </a:lnTo>
                  <a:lnTo>
                    <a:pt x="49" y="172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4"/>
                  </a:lnTo>
                  <a:lnTo>
                    <a:pt x="44" y="178"/>
                  </a:lnTo>
                  <a:lnTo>
                    <a:pt x="41" y="179"/>
                  </a:lnTo>
                  <a:lnTo>
                    <a:pt x="41" y="182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1" y="184"/>
                  </a:lnTo>
                  <a:lnTo>
                    <a:pt x="29" y="184"/>
                  </a:lnTo>
                  <a:lnTo>
                    <a:pt x="26" y="182"/>
                  </a:lnTo>
                  <a:lnTo>
                    <a:pt x="20" y="181"/>
                  </a:lnTo>
                  <a:lnTo>
                    <a:pt x="18" y="175"/>
                  </a:lnTo>
                  <a:lnTo>
                    <a:pt x="18" y="171"/>
                  </a:lnTo>
                  <a:lnTo>
                    <a:pt x="16" y="168"/>
                  </a:lnTo>
                  <a:lnTo>
                    <a:pt x="16" y="164"/>
                  </a:lnTo>
                  <a:lnTo>
                    <a:pt x="11" y="161"/>
                  </a:lnTo>
                  <a:lnTo>
                    <a:pt x="11" y="165"/>
                  </a:lnTo>
                  <a:lnTo>
                    <a:pt x="8" y="164"/>
                  </a:lnTo>
                  <a:lnTo>
                    <a:pt x="7" y="160"/>
                  </a:lnTo>
                  <a:lnTo>
                    <a:pt x="2" y="161"/>
                  </a:lnTo>
                  <a:lnTo>
                    <a:pt x="0" y="16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2900976" y="3016425"/>
              <a:ext cx="794623" cy="1260327"/>
            </a:xfrm>
            <a:custGeom>
              <a:avLst/>
              <a:gdLst>
                <a:gd name="T0" fmla="*/ 321 w 342"/>
                <a:gd name="T1" fmla="*/ 245 h 612"/>
                <a:gd name="T2" fmla="*/ 296 w 342"/>
                <a:gd name="T3" fmla="*/ 280 h 612"/>
                <a:gd name="T4" fmla="*/ 264 w 342"/>
                <a:gd name="T5" fmla="*/ 298 h 612"/>
                <a:gd name="T6" fmla="*/ 262 w 342"/>
                <a:gd name="T7" fmla="*/ 321 h 612"/>
                <a:gd name="T8" fmla="*/ 276 w 342"/>
                <a:gd name="T9" fmla="*/ 318 h 612"/>
                <a:gd name="T10" fmla="*/ 280 w 342"/>
                <a:gd name="T11" fmla="*/ 355 h 612"/>
                <a:gd name="T12" fmla="*/ 260 w 342"/>
                <a:gd name="T13" fmla="*/ 366 h 612"/>
                <a:gd name="T14" fmla="*/ 235 w 342"/>
                <a:gd name="T15" fmla="*/ 395 h 612"/>
                <a:gd name="T16" fmla="*/ 238 w 342"/>
                <a:gd name="T17" fmla="*/ 425 h 612"/>
                <a:gd name="T18" fmla="*/ 257 w 342"/>
                <a:gd name="T19" fmla="*/ 451 h 612"/>
                <a:gd name="T20" fmla="*/ 259 w 342"/>
                <a:gd name="T21" fmla="*/ 474 h 612"/>
                <a:gd name="T22" fmla="*/ 280 w 342"/>
                <a:gd name="T23" fmla="*/ 491 h 612"/>
                <a:gd name="T24" fmla="*/ 277 w 342"/>
                <a:gd name="T25" fmla="*/ 503 h 612"/>
                <a:gd name="T26" fmla="*/ 303 w 342"/>
                <a:gd name="T27" fmla="*/ 522 h 612"/>
                <a:gd name="T28" fmla="*/ 308 w 342"/>
                <a:gd name="T29" fmla="*/ 533 h 612"/>
                <a:gd name="T30" fmla="*/ 283 w 342"/>
                <a:gd name="T31" fmla="*/ 533 h 612"/>
                <a:gd name="T32" fmla="*/ 259 w 342"/>
                <a:gd name="T33" fmla="*/ 549 h 612"/>
                <a:gd name="T34" fmla="*/ 262 w 342"/>
                <a:gd name="T35" fmla="*/ 572 h 612"/>
                <a:gd name="T36" fmla="*/ 263 w 342"/>
                <a:gd name="T37" fmla="*/ 594 h 612"/>
                <a:gd name="T38" fmla="*/ 260 w 342"/>
                <a:gd name="T39" fmla="*/ 611 h 612"/>
                <a:gd name="T40" fmla="*/ 255 w 342"/>
                <a:gd name="T41" fmla="*/ 603 h 612"/>
                <a:gd name="T42" fmla="*/ 237 w 342"/>
                <a:gd name="T43" fmla="*/ 602 h 612"/>
                <a:gd name="T44" fmla="*/ 219 w 342"/>
                <a:gd name="T45" fmla="*/ 578 h 612"/>
                <a:gd name="T46" fmla="*/ 201 w 342"/>
                <a:gd name="T47" fmla="*/ 582 h 612"/>
                <a:gd name="T48" fmla="*/ 196 w 342"/>
                <a:gd name="T49" fmla="*/ 572 h 612"/>
                <a:gd name="T50" fmla="*/ 191 w 342"/>
                <a:gd name="T51" fmla="*/ 568 h 612"/>
                <a:gd name="T52" fmla="*/ 184 w 342"/>
                <a:gd name="T53" fmla="*/ 563 h 612"/>
                <a:gd name="T54" fmla="*/ 164 w 342"/>
                <a:gd name="T55" fmla="*/ 552 h 612"/>
                <a:gd name="T56" fmla="*/ 146 w 342"/>
                <a:gd name="T57" fmla="*/ 547 h 612"/>
                <a:gd name="T58" fmla="*/ 101 w 342"/>
                <a:gd name="T59" fmla="*/ 552 h 612"/>
                <a:gd name="T60" fmla="*/ 91 w 342"/>
                <a:gd name="T61" fmla="*/ 584 h 612"/>
                <a:gd name="T62" fmla="*/ 75 w 342"/>
                <a:gd name="T63" fmla="*/ 583 h 612"/>
                <a:gd name="T64" fmla="*/ 55 w 342"/>
                <a:gd name="T65" fmla="*/ 583 h 612"/>
                <a:gd name="T66" fmla="*/ 41 w 342"/>
                <a:gd name="T67" fmla="*/ 554 h 612"/>
                <a:gd name="T68" fmla="*/ 29 w 342"/>
                <a:gd name="T69" fmla="*/ 536 h 612"/>
                <a:gd name="T70" fmla="*/ 37 w 342"/>
                <a:gd name="T71" fmla="*/ 524 h 612"/>
                <a:gd name="T72" fmla="*/ 33 w 342"/>
                <a:gd name="T73" fmla="*/ 507 h 612"/>
                <a:gd name="T74" fmla="*/ 42 w 342"/>
                <a:gd name="T75" fmla="*/ 479 h 612"/>
                <a:gd name="T76" fmla="*/ 43 w 342"/>
                <a:gd name="T77" fmla="*/ 440 h 612"/>
                <a:gd name="T78" fmla="*/ 32 w 342"/>
                <a:gd name="T79" fmla="*/ 381 h 612"/>
                <a:gd name="T80" fmla="*/ 0 w 342"/>
                <a:gd name="T81" fmla="*/ 242 h 612"/>
                <a:gd name="T82" fmla="*/ 103 w 342"/>
                <a:gd name="T83" fmla="*/ 32 h 612"/>
                <a:gd name="T84" fmla="*/ 162 w 342"/>
                <a:gd name="T85" fmla="*/ 11 h 612"/>
                <a:gd name="T86" fmla="*/ 186 w 342"/>
                <a:gd name="T87" fmla="*/ 12 h 612"/>
                <a:gd name="T88" fmla="*/ 223 w 342"/>
                <a:gd name="T89" fmla="*/ 31 h 612"/>
                <a:gd name="T90" fmla="*/ 237 w 342"/>
                <a:gd name="T91" fmla="*/ 48 h 612"/>
                <a:gd name="T92" fmla="*/ 266 w 342"/>
                <a:gd name="T93" fmla="*/ 83 h 612"/>
                <a:gd name="T94" fmla="*/ 300 w 342"/>
                <a:gd name="T95" fmla="*/ 161 h 612"/>
                <a:gd name="T96" fmla="*/ 341 w 342"/>
                <a:gd name="T97" fmla="*/ 233 h 61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42"/>
                <a:gd name="T148" fmla="*/ 0 h 612"/>
                <a:gd name="T149" fmla="*/ 342 w 342"/>
                <a:gd name="T150" fmla="*/ 612 h 61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42" h="612">
                  <a:moveTo>
                    <a:pt x="341" y="233"/>
                  </a:moveTo>
                  <a:lnTo>
                    <a:pt x="334" y="242"/>
                  </a:lnTo>
                  <a:lnTo>
                    <a:pt x="330" y="251"/>
                  </a:lnTo>
                  <a:lnTo>
                    <a:pt x="321" y="245"/>
                  </a:lnTo>
                  <a:lnTo>
                    <a:pt x="316" y="238"/>
                  </a:lnTo>
                  <a:lnTo>
                    <a:pt x="303" y="244"/>
                  </a:lnTo>
                  <a:lnTo>
                    <a:pt x="297" y="267"/>
                  </a:lnTo>
                  <a:lnTo>
                    <a:pt x="296" y="280"/>
                  </a:lnTo>
                  <a:lnTo>
                    <a:pt x="283" y="285"/>
                  </a:lnTo>
                  <a:lnTo>
                    <a:pt x="272" y="287"/>
                  </a:lnTo>
                  <a:lnTo>
                    <a:pt x="269" y="289"/>
                  </a:lnTo>
                  <a:lnTo>
                    <a:pt x="264" y="298"/>
                  </a:lnTo>
                  <a:lnTo>
                    <a:pt x="257" y="302"/>
                  </a:lnTo>
                  <a:lnTo>
                    <a:pt x="257" y="306"/>
                  </a:lnTo>
                  <a:lnTo>
                    <a:pt x="258" y="323"/>
                  </a:lnTo>
                  <a:lnTo>
                    <a:pt x="262" y="321"/>
                  </a:lnTo>
                  <a:lnTo>
                    <a:pt x="265" y="324"/>
                  </a:lnTo>
                  <a:lnTo>
                    <a:pt x="268" y="320"/>
                  </a:lnTo>
                  <a:lnTo>
                    <a:pt x="268" y="314"/>
                  </a:lnTo>
                  <a:lnTo>
                    <a:pt x="276" y="318"/>
                  </a:lnTo>
                  <a:lnTo>
                    <a:pt x="280" y="318"/>
                  </a:lnTo>
                  <a:lnTo>
                    <a:pt x="283" y="321"/>
                  </a:lnTo>
                  <a:lnTo>
                    <a:pt x="284" y="353"/>
                  </a:lnTo>
                  <a:lnTo>
                    <a:pt x="280" y="355"/>
                  </a:lnTo>
                  <a:lnTo>
                    <a:pt x="277" y="368"/>
                  </a:lnTo>
                  <a:lnTo>
                    <a:pt x="272" y="371"/>
                  </a:lnTo>
                  <a:lnTo>
                    <a:pt x="265" y="365"/>
                  </a:lnTo>
                  <a:lnTo>
                    <a:pt x="260" y="366"/>
                  </a:lnTo>
                  <a:lnTo>
                    <a:pt x="258" y="369"/>
                  </a:lnTo>
                  <a:lnTo>
                    <a:pt x="255" y="372"/>
                  </a:lnTo>
                  <a:lnTo>
                    <a:pt x="249" y="376"/>
                  </a:lnTo>
                  <a:lnTo>
                    <a:pt x="235" y="395"/>
                  </a:lnTo>
                  <a:lnTo>
                    <a:pt x="228" y="400"/>
                  </a:lnTo>
                  <a:lnTo>
                    <a:pt x="232" y="412"/>
                  </a:lnTo>
                  <a:lnTo>
                    <a:pt x="237" y="419"/>
                  </a:lnTo>
                  <a:lnTo>
                    <a:pt x="238" y="425"/>
                  </a:lnTo>
                  <a:lnTo>
                    <a:pt x="249" y="429"/>
                  </a:lnTo>
                  <a:lnTo>
                    <a:pt x="252" y="442"/>
                  </a:lnTo>
                  <a:lnTo>
                    <a:pt x="251" y="447"/>
                  </a:lnTo>
                  <a:lnTo>
                    <a:pt x="257" y="451"/>
                  </a:lnTo>
                  <a:lnTo>
                    <a:pt x="253" y="466"/>
                  </a:lnTo>
                  <a:lnTo>
                    <a:pt x="254" y="468"/>
                  </a:lnTo>
                  <a:lnTo>
                    <a:pt x="258" y="472"/>
                  </a:lnTo>
                  <a:lnTo>
                    <a:pt x="259" y="474"/>
                  </a:lnTo>
                  <a:lnTo>
                    <a:pt x="268" y="485"/>
                  </a:lnTo>
                  <a:lnTo>
                    <a:pt x="276" y="492"/>
                  </a:lnTo>
                  <a:lnTo>
                    <a:pt x="277" y="490"/>
                  </a:lnTo>
                  <a:lnTo>
                    <a:pt x="280" y="491"/>
                  </a:lnTo>
                  <a:lnTo>
                    <a:pt x="283" y="496"/>
                  </a:lnTo>
                  <a:lnTo>
                    <a:pt x="284" y="499"/>
                  </a:lnTo>
                  <a:lnTo>
                    <a:pt x="278" y="498"/>
                  </a:lnTo>
                  <a:lnTo>
                    <a:pt x="277" y="503"/>
                  </a:lnTo>
                  <a:lnTo>
                    <a:pt x="279" y="506"/>
                  </a:lnTo>
                  <a:lnTo>
                    <a:pt x="291" y="513"/>
                  </a:lnTo>
                  <a:lnTo>
                    <a:pt x="291" y="518"/>
                  </a:lnTo>
                  <a:lnTo>
                    <a:pt x="303" y="522"/>
                  </a:lnTo>
                  <a:lnTo>
                    <a:pt x="306" y="521"/>
                  </a:lnTo>
                  <a:lnTo>
                    <a:pt x="311" y="524"/>
                  </a:lnTo>
                  <a:lnTo>
                    <a:pt x="310" y="528"/>
                  </a:lnTo>
                  <a:lnTo>
                    <a:pt x="308" y="533"/>
                  </a:lnTo>
                  <a:lnTo>
                    <a:pt x="300" y="535"/>
                  </a:lnTo>
                  <a:lnTo>
                    <a:pt x="296" y="534"/>
                  </a:lnTo>
                  <a:lnTo>
                    <a:pt x="295" y="535"/>
                  </a:lnTo>
                  <a:lnTo>
                    <a:pt x="283" y="533"/>
                  </a:lnTo>
                  <a:lnTo>
                    <a:pt x="276" y="528"/>
                  </a:lnTo>
                  <a:lnTo>
                    <a:pt x="264" y="536"/>
                  </a:lnTo>
                  <a:lnTo>
                    <a:pt x="260" y="540"/>
                  </a:lnTo>
                  <a:lnTo>
                    <a:pt x="259" y="549"/>
                  </a:lnTo>
                  <a:lnTo>
                    <a:pt x="260" y="558"/>
                  </a:lnTo>
                  <a:lnTo>
                    <a:pt x="265" y="562"/>
                  </a:lnTo>
                  <a:lnTo>
                    <a:pt x="265" y="569"/>
                  </a:lnTo>
                  <a:lnTo>
                    <a:pt x="262" y="572"/>
                  </a:lnTo>
                  <a:lnTo>
                    <a:pt x="260" y="576"/>
                  </a:lnTo>
                  <a:lnTo>
                    <a:pt x="260" y="579"/>
                  </a:lnTo>
                  <a:lnTo>
                    <a:pt x="264" y="589"/>
                  </a:lnTo>
                  <a:lnTo>
                    <a:pt x="263" y="594"/>
                  </a:lnTo>
                  <a:lnTo>
                    <a:pt x="264" y="598"/>
                  </a:lnTo>
                  <a:lnTo>
                    <a:pt x="265" y="601"/>
                  </a:lnTo>
                  <a:lnTo>
                    <a:pt x="263" y="608"/>
                  </a:lnTo>
                  <a:lnTo>
                    <a:pt x="260" y="611"/>
                  </a:lnTo>
                  <a:lnTo>
                    <a:pt x="260" y="609"/>
                  </a:lnTo>
                  <a:lnTo>
                    <a:pt x="259" y="607"/>
                  </a:lnTo>
                  <a:lnTo>
                    <a:pt x="257" y="606"/>
                  </a:lnTo>
                  <a:lnTo>
                    <a:pt x="255" y="603"/>
                  </a:lnTo>
                  <a:lnTo>
                    <a:pt x="252" y="606"/>
                  </a:lnTo>
                  <a:lnTo>
                    <a:pt x="249" y="609"/>
                  </a:lnTo>
                  <a:lnTo>
                    <a:pt x="244" y="608"/>
                  </a:lnTo>
                  <a:lnTo>
                    <a:pt x="237" y="602"/>
                  </a:lnTo>
                  <a:lnTo>
                    <a:pt x="229" y="587"/>
                  </a:lnTo>
                  <a:lnTo>
                    <a:pt x="223" y="578"/>
                  </a:lnTo>
                  <a:lnTo>
                    <a:pt x="221" y="577"/>
                  </a:lnTo>
                  <a:lnTo>
                    <a:pt x="219" y="578"/>
                  </a:lnTo>
                  <a:lnTo>
                    <a:pt x="210" y="580"/>
                  </a:lnTo>
                  <a:lnTo>
                    <a:pt x="207" y="580"/>
                  </a:lnTo>
                  <a:lnTo>
                    <a:pt x="204" y="584"/>
                  </a:lnTo>
                  <a:lnTo>
                    <a:pt x="201" y="582"/>
                  </a:lnTo>
                  <a:lnTo>
                    <a:pt x="198" y="581"/>
                  </a:lnTo>
                  <a:lnTo>
                    <a:pt x="196" y="579"/>
                  </a:lnTo>
                  <a:lnTo>
                    <a:pt x="196" y="576"/>
                  </a:lnTo>
                  <a:lnTo>
                    <a:pt x="196" y="572"/>
                  </a:lnTo>
                  <a:lnTo>
                    <a:pt x="195" y="570"/>
                  </a:lnTo>
                  <a:lnTo>
                    <a:pt x="194" y="568"/>
                  </a:lnTo>
                  <a:lnTo>
                    <a:pt x="194" y="567"/>
                  </a:lnTo>
                  <a:lnTo>
                    <a:pt x="191" y="568"/>
                  </a:lnTo>
                  <a:lnTo>
                    <a:pt x="188" y="569"/>
                  </a:lnTo>
                  <a:lnTo>
                    <a:pt x="187" y="569"/>
                  </a:lnTo>
                  <a:lnTo>
                    <a:pt x="186" y="568"/>
                  </a:lnTo>
                  <a:lnTo>
                    <a:pt x="184" y="563"/>
                  </a:lnTo>
                  <a:lnTo>
                    <a:pt x="184" y="561"/>
                  </a:lnTo>
                  <a:lnTo>
                    <a:pt x="179" y="557"/>
                  </a:lnTo>
                  <a:lnTo>
                    <a:pt x="173" y="557"/>
                  </a:lnTo>
                  <a:lnTo>
                    <a:pt x="164" y="552"/>
                  </a:lnTo>
                  <a:lnTo>
                    <a:pt x="161" y="553"/>
                  </a:lnTo>
                  <a:lnTo>
                    <a:pt x="157" y="551"/>
                  </a:lnTo>
                  <a:lnTo>
                    <a:pt x="152" y="550"/>
                  </a:lnTo>
                  <a:lnTo>
                    <a:pt x="146" y="547"/>
                  </a:lnTo>
                  <a:lnTo>
                    <a:pt x="133" y="544"/>
                  </a:lnTo>
                  <a:lnTo>
                    <a:pt x="110" y="548"/>
                  </a:lnTo>
                  <a:lnTo>
                    <a:pt x="105" y="550"/>
                  </a:lnTo>
                  <a:lnTo>
                    <a:pt x="101" y="552"/>
                  </a:lnTo>
                  <a:lnTo>
                    <a:pt x="98" y="562"/>
                  </a:lnTo>
                  <a:lnTo>
                    <a:pt x="97" y="565"/>
                  </a:lnTo>
                  <a:lnTo>
                    <a:pt x="95" y="574"/>
                  </a:lnTo>
                  <a:lnTo>
                    <a:pt x="91" y="584"/>
                  </a:lnTo>
                  <a:lnTo>
                    <a:pt x="87" y="591"/>
                  </a:lnTo>
                  <a:lnTo>
                    <a:pt x="84" y="587"/>
                  </a:lnTo>
                  <a:lnTo>
                    <a:pt x="81" y="586"/>
                  </a:lnTo>
                  <a:lnTo>
                    <a:pt x="75" y="583"/>
                  </a:lnTo>
                  <a:lnTo>
                    <a:pt x="68" y="584"/>
                  </a:lnTo>
                  <a:lnTo>
                    <a:pt x="58" y="585"/>
                  </a:lnTo>
                  <a:lnTo>
                    <a:pt x="56" y="585"/>
                  </a:lnTo>
                  <a:lnTo>
                    <a:pt x="55" y="583"/>
                  </a:lnTo>
                  <a:lnTo>
                    <a:pt x="49" y="576"/>
                  </a:lnTo>
                  <a:lnTo>
                    <a:pt x="45" y="564"/>
                  </a:lnTo>
                  <a:lnTo>
                    <a:pt x="43" y="559"/>
                  </a:lnTo>
                  <a:lnTo>
                    <a:pt x="41" y="554"/>
                  </a:lnTo>
                  <a:lnTo>
                    <a:pt x="37" y="550"/>
                  </a:lnTo>
                  <a:lnTo>
                    <a:pt x="32" y="543"/>
                  </a:lnTo>
                  <a:lnTo>
                    <a:pt x="30" y="539"/>
                  </a:lnTo>
                  <a:lnTo>
                    <a:pt x="29" y="536"/>
                  </a:lnTo>
                  <a:lnTo>
                    <a:pt x="28" y="532"/>
                  </a:lnTo>
                  <a:lnTo>
                    <a:pt x="30" y="528"/>
                  </a:lnTo>
                  <a:lnTo>
                    <a:pt x="32" y="524"/>
                  </a:lnTo>
                  <a:lnTo>
                    <a:pt x="37" y="524"/>
                  </a:lnTo>
                  <a:lnTo>
                    <a:pt x="39" y="524"/>
                  </a:lnTo>
                  <a:lnTo>
                    <a:pt x="39" y="520"/>
                  </a:lnTo>
                  <a:lnTo>
                    <a:pt x="34" y="509"/>
                  </a:lnTo>
                  <a:lnTo>
                    <a:pt x="33" y="507"/>
                  </a:lnTo>
                  <a:lnTo>
                    <a:pt x="32" y="505"/>
                  </a:lnTo>
                  <a:lnTo>
                    <a:pt x="32" y="502"/>
                  </a:lnTo>
                  <a:lnTo>
                    <a:pt x="39" y="484"/>
                  </a:lnTo>
                  <a:lnTo>
                    <a:pt x="42" y="479"/>
                  </a:lnTo>
                  <a:lnTo>
                    <a:pt x="45" y="472"/>
                  </a:lnTo>
                  <a:lnTo>
                    <a:pt x="43" y="465"/>
                  </a:lnTo>
                  <a:lnTo>
                    <a:pt x="43" y="457"/>
                  </a:lnTo>
                  <a:lnTo>
                    <a:pt x="43" y="440"/>
                  </a:lnTo>
                  <a:lnTo>
                    <a:pt x="48" y="422"/>
                  </a:lnTo>
                  <a:lnTo>
                    <a:pt x="49" y="413"/>
                  </a:lnTo>
                  <a:lnTo>
                    <a:pt x="36" y="390"/>
                  </a:lnTo>
                  <a:lnTo>
                    <a:pt x="32" y="381"/>
                  </a:lnTo>
                  <a:lnTo>
                    <a:pt x="24" y="374"/>
                  </a:lnTo>
                  <a:lnTo>
                    <a:pt x="22" y="359"/>
                  </a:lnTo>
                  <a:lnTo>
                    <a:pt x="4" y="267"/>
                  </a:lnTo>
                  <a:lnTo>
                    <a:pt x="0" y="242"/>
                  </a:lnTo>
                  <a:lnTo>
                    <a:pt x="70" y="102"/>
                  </a:lnTo>
                  <a:lnTo>
                    <a:pt x="75" y="91"/>
                  </a:lnTo>
                  <a:lnTo>
                    <a:pt x="92" y="71"/>
                  </a:lnTo>
                  <a:lnTo>
                    <a:pt x="103" y="32"/>
                  </a:lnTo>
                  <a:lnTo>
                    <a:pt x="116" y="14"/>
                  </a:lnTo>
                  <a:lnTo>
                    <a:pt x="122" y="15"/>
                  </a:lnTo>
                  <a:lnTo>
                    <a:pt x="140" y="0"/>
                  </a:lnTo>
                  <a:lnTo>
                    <a:pt x="162" y="11"/>
                  </a:lnTo>
                  <a:lnTo>
                    <a:pt x="163" y="9"/>
                  </a:lnTo>
                  <a:lnTo>
                    <a:pt x="167" y="10"/>
                  </a:lnTo>
                  <a:lnTo>
                    <a:pt x="167" y="8"/>
                  </a:lnTo>
                  <a:lnTo>
                    <a:pt x="186" y="12"/>
                  </a:lnTo>
                  <a:lnTo>
                    <a:pt x="204" y="12"/>
                  </a:lnTo>
                  <a:lnTo>
                    <a:pt x="204" y="15"/>
                  </a:lnTo>
                  <a:lnTo>
                    <a:pt x="213" y="15"/>
                  </a:lnTo>
                  <a:lnTo>
                    <a:pt x="223" y="31"/>
                  </a:lnTo>
                  <a:lnTo>
                    <a:pt x="226" y="30"/>
                  </a:lnTo>
                  <a:lnTo>
                    <a:pt x="228" y="42"/>
                  </a:lnTo>
                  <a:lnTo>
                    <a:pt x="234" y="43"/>
                  </a:lnTo>
                  <a:lnTo>
                    <a:pt x="237" y="48"/>
                  </a:lnTo>
                  <a:lnTo>
                    <a:pt x="243" y="49"/>
                  </a:lnTo>
                  <a:lnTo>
                    <a:pt x="247" y="59"/>
                  </a:lnTo>
                  <a:lnTo>
                    <a:pt x="265" y="74"/>
                  </a:lnTo>
                  <a:lnTo>
                    <a:pt x="266" y="83"/>
                  </a:lnTo>
                  <a:lnTo>
                    <a:pt x="275" y="93"/>
                  </a:lnTo>
                  <a:lnTo>
                    <a:pt x="280" y="114"/>
                  </a:lnTo>
                  <a:lnTo>
                    <a:pt x="303" y="159"/>
                  </a:lnTo>
                  <a:lnTo>
                    <a:pt x="300" y="161"/>
                  </a:lnTo>
                  <a:lnTo>
                    <a:pt x="308" y="187"/>
                  </a:lnTo>
                  <a:lnTo>
                    <a:pt x="313" y="193"/>
                  </a:lnTo>
                  <a:lnTo>
                    <a:pt x="331" y="216"/>
                  </a:lnTo>
                  <a:lnTo>
                    <a:pt x="341" y="233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3428401" y="3496256"/>
              <a:ext cx="550660" cy="1103816"/>
            </a:xfrm>
            <a:custGeom>
              <a:avLst/>
              <a:gdLst>
                <a:gd name="T0" fmla="*/ 26 w 236"/>
                <a:gd name="T1" fmla="*/ 139 h 536"/>
                <a:gd name="T2" fmla="*/ 44 w 236"/>
                <a:gd name="T3" fmla="*/ 138 h 536"/>
                <a:gd name="T4" fmla="*/ 55 w 236"/>
                <a:gd name="T5" fmla="*/ 88 h 536"/>
                <a:gd name="T6" fmla="*/ 40 w 236"/>
                <a:gd name="T7" fmla="*/ 81 h 536"/>
                <a:gd name="T8" fmla="*/ 30 w 236"/>
                <a:gd name="T9" fmla="*/ 89 h 536"/>
                <a:gd name="T10" fmla="*/ 41 w 236"/>
                <a:gd name="T11" fmla="*/ 56 h 536"/>
                <a:gd name="T12" fmla="*/ 69 w 236"/>
                <a:gd name="T13" fmla="*/ 34 h 536"/>
                <a:gd name="T14" fmla="*/ 102 w 236"/>
                <a:gd name="T15" fmla="*/ 18 h 536"/>
                <a:gd name="T16" fmla="*/ 110 w 236"/>
                <a:gd name="T17" fmla="*/ 31 h 536"/>
                <a:gd name="T18" fmla="*/ 130 w 236"/>
                <a:gd name="T19" fmla="*/ 79 h 536"/>
                <a:gd name="T20" fmla="*/ 132 w 236"/>
                <a:gd name="T21" fmla="*/ 92 h 536"/>
                <a:gd name="T22" fmla="*/ 136 w 236"/>
                <a:gd name="T23" fmla="*/ 109 h 536"/>
                <a:gd name="T24" fmla="*/ 133 w 236"/>
                <a:gd name="T25" fmla="*/ 131 h 536"/>
                <a:gd name="T26" fmla="*/ 152 w 236"/>
                <a:gd name="T27" fmla="*/ 148 h 536"/>
                <a:gd name="T28" fmla="*/ 161 w 236"/>
                <a:gd name="T29" fmla="*/ 173 h 536"/>
                <a:gd name="T30" fmla="*/ 173 w 236"/>
                <a:gd name="T31" fmla="*/ 187 h 536"/>
                <a:gd name="T32" fmla="*/ 196 w 236"/>
                <a:gd name="T33" fmla="*/ 211 h 536"/>
                <a:gd name="T34" fmla="*/ 206 w 236"/>
                <a:gd name="T35" fmla="*/ 205 h 536"/>
                <a:gd name="T36" fmla="*/ 223 w 236"/>
                <a:gd name="T37" fmla="*/ 215 h 536"/>
                <a:gd name="T38" fmla="*/ 238 w 236"/>
                <a:gd name="T39" fmla="*/ 268 h 536"/>
                <a:gd name="T40" fmla="*/ 194 w 236"/>
                <a:gd name="T41" fmla="*/ 316 h 536"/>
                <a:gd name="T42" fmla="*/ 180 w 236"/>
                <a:gd name="T43" fmla="*/ 319 h 536"/>
                <a:gd name="T44" fmla="*/ 175 w 236"/>
                <a:gd name="T45" fmla="*/ 337 h 536"/>
                <a:gd name="T46" fmla="*/ 174 w 236"/>
                <a:gd name="T47" fmla="*/ 349 h 536"/>
                <a:gd name="T48" fmla="*/ 154 w 236"/>
                <a:gd name="T49" fmla="*/ 360 h 536"/>
                <a:gd name="T50" fmla="*/ 144 w 236"/>
                <a:gd name="T51" fmla="*/ 370 h 536"/>
                <a:gd name="T52" fmla="*/ 131 w 236"/>
                <a:gd name="T53" fmla="*/ 374 h 536"/>
                <a:gd name="T54" fmla="*/ 139 w 236"/>
                <a:gd name="T55" fmla="*/ 392 h 536"/>
                <a:gd name="T56" fmla="*/ 137 w 236"/>
                <a:gd name="T57" fmla="*/ 426 h 536"/>
                <a:gd name="T58" fmla="*/ 148 w 236"/>
                <a:gd name="T59" fmla="*/ 444 h 536"/>
                <a:gd name="T60" fmla="*/ 151 w 236"/>
                <a:gd name="T61" fmla="*/ 451 h 536"/>
                <a:gd name="T62" fmla="*/ 134 w 236"/>
                <a:gd name="T63" fmla="*/ 471 h 536"/>
                <a:gd name="T64" fmla="*/ 117 w 236"/>
                <a:gd name="T65" fmla="*/ 469 h 536"/>
                <a:gd name="T66" fmla="*/ 108 w 236"/>
                <a:gd name="T67" fmla="*/ 485 h 536"/>
                <a:gd name="T68" fmla="*/ 97 w 236"/>
                <a:gd name="T69" fmla="*/ 511 h 536"/>
                <a:gd name="T70" fmla="*/ 95 w 236"/>
                <a:gd name="T71" fmla="*/ 526 h 536"/>
                <a:gd name="T72" fmla="*/ 76 w 236"/>
                <a:gd name="T73" fmla="*/ 535 h 536"/>
                <a:gd name="T74" fmla="*/ 58 w 236"/>
                <a:gd name="T75" fmla="*/ 464 h 536"/>
                <a:gd name="T76" fmla="*/ 47 w 236"/>
                <a:gd name="T77" fmla="*/ 424 h 536"/>
                <a:gd name="T78" fmla="*/ 37 w 236"/>
                <a:gd name="T79" fmla="*/ 384 h 536"/>
                <a:gd name="T80" fmla="*/ 35 w 236"/>
                <a:gd name="T81" fmla="*/ 364 h 536"/>
                <a:gd name="T82" fmla="*/ 32 w 236"/>
                <a:gd name="T83" fmla="*/ 342 h 536"/>
                <a:gd name="T84" fmla="*/ 31 w 236"/>
                <a:gd name="T85" fmla="*/ 325 h 536"/>
                <a:gd name="T86" fmla="*/ 48 w 236"/>
                <a:gd name="T87" fmla="*/ 295 h 536"/>
                <a:gd name="T88" fmla="*/ 72 w 236"/>
                <a:gd name="T89" fmla="*/ 301 h 536"/>
                <a:gd name="T90" fmla="*/ 78 w 236"/>
                <a:gd name="T91" fmla="*/ 287 h 536"/>
                <a:gd name="T92" fmla="*/ 51 w 236"/>
                <a:gd name="T93" fmla="*/ 273 h 536"/>
                <a:gd name="T94" fmla="*/ 55 w 236"/>
                <a:gd name="T95" fmla="*/ 263 h 536"/>
                <a:gd name="T96" fmla="*/ 39 w 236"/>
                <a:gd name="T97" fmla="*/ 252 h 536"/>
                <a:gd name="T98" fmla="*/ 24 w 236"/>
                <a:gd name="T99" fmla="*/ 233 h 536"/>
                <a:gd name="T100" fmla="*/ 20 w 236"/>
                <a:gd name="T101" fmla="*/ 195 h 536"/>
                <a:gd name="T102" fmla="*/ 0 w 236"/>
                <a:gd name="T103" fmla="*/ 167 h 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36"/>
                <a:gd name="T157" fmla="*/ 0 h 536"/>
                <a:gd name="T158" fmla="*/ 236 w 236"/>
                <a:gd name="T159" fmla="*/ 536 h 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36" h="536">
                  <a:moveTo>
                    <a:pt x="0" y="167"/>
                  </a:moveTo>
                  <a:lnTo>
                    <a:pt x="7" y="162"/>
                  </a:lnTo>
                  <a:lnTo>
                    <a:pt x="20" y="143"/>
                  </a:lnTo>
                  <a:lnTo>
                    <a:pt x="26" y="139"/>
                  </a:lnTo>
                  <a:lnTo>
                    <a:pt x="30" y="135"/>
                  </a:lnTo>
                  <a:lnTo>
                    <a:pt x="32" y="132"/>
                  </a:lnTo>
                  <a:lnTo>
                    <a:pt x="37" y="132"/>
                  </a:lnTo>
                  <a:lnTo>
                    <a:pt x="44" y="138"/>
                  </a:lnTo>
                  <a:lnTo>
                    <a:pt x="49" y="135"/>
                  </a:lnTo>
                  <a:lnTo>
                    <a:pt x="52" y="122"/>
                  </a:lnTo>
                  <a:lnTo>
                    <a:pt x="56" y="119"/>
                  </a:lnTo>
                  <a:lnTo>
                    <a:pt x="55" y="88"/>
                  </a:lnTo>
                  <a:lnTo>
                    <a:pt x="51" y="85"/>
                  </a:lnTo>
                  <a:lnTo>
                    <a:pt x="48" y="85"/>
                  </a:lnTo>
                  <a:lnTo>
                    <a:pt x="40" y="80"/>
                  </a:lnTo>
                  <a:lnTo>
                    <a:pt x="40" y="81"/>
                  </a:lnTo>
                  <a:lnTo>
                    <a:pt x="40" y="87"/>
                  </a:lnTo>
                  <a:lnTo>
                    <a:pt x="37" y="90"/>
                  </a:lnTo>
                  <a:lnTo>
                    <a:pt x="34" y="88"/>
                  </a:lnTo>
                  <a:lnTo>
                    <a:pt x="30" y="89"/>
                  </a:lnTo>
                  <a:lnTo>
                    <a:pt x="28" y="72"/>
                  </a:lnTo>
                  <a:lnTo>
                    <a:pt x="29" y="69"/>
                  </a:lnTo>
                  <a:lnTo>
                    <a:pt x="36" y="65"/>
                  </a:lnTo>
                  <a:lnTo>
                    <a:pt x="41" y="56"/>
                  </a:lnTo>
                  <a:lnTo>
                    <a:pt x="44" y="54"/>
                  </a:lnTo>
                  <a:lnTo>
                    <a:pt x="55" y="52"/>
                  </a:lnTo>
                  <a:lnTo>
                    <a:pt x="68" y="47"/>
                  </a:lnTo>
                  <a:lnTo>
                    <a:pt x="69" y="34"/>
                  </a:lnTo>
                  <a:lnTo>
                    <a:pt x="74" y="11"/>
                  </a:lnTo>
                  <a:lnTo>
                    <a:pt x="88" y="5"/>
                  </a:lnTo>
                  <a:lnTo>
                    <a:pt x="93" y="12"/>
                  </a:lnTo>
                  <a:lnTo>
                    <a:pt x="102" y="18"/>
                  </a:lnTo>
                  <a:lnTo>
                    <a:pt x="106" y="9"/>
                  </a:lnTo>
                  <a:lnTo>
                    <a:pt x="113" y="0"/>
                  </a:lnTo>
                  <a:lnTo>
                    <a:pt x="122" y="14"/>
                  </a:lnTo>
                  <a:lnTo>
                    <a:pt x="110" y="31"/>
                  </a:lnTo>
                  <a:lnTo>
                    <a:pt x="113" y="41"/>
                  </a:lnTo>
                  <a:lnTo>
                    <a:pt x="120" y="46"/>
                  </a:lnTo>
                  <a:lnTo>
                    <a:pt x="122" y="65"/>
                  </a:lnTo>
                  <a:lnTo>
                    <a:pt x="127" y="79"/>
                  </a:lnTo>
                  <a:lnTo>
                    <a:pt x="129" y="81"/>
                  </a:lnTo>
                  <a:lnTo>
                    <a:pt x="129" y="83"/>
                  </a:lnTo>
                  <a:lnTo>
                    <a:pt x="130" y="84"/>
                  </a:lnTo>
                  <a:lnTo>
                    <a:pt x="129" y="92"/>
                  </a:lnTo>
                  <a:lnTo>
                    <a:pt x="125" y="97"/>
                  </a:lnTo>
                  <a:lnTo>
                    <a:pt x="124" y="102"/>
                  </a:lnTo>
                  <a:lnTo>
                    <a:pt x="132" y="107"/>
                  </a:lnTo>
                  <a:lnTo>
                    <a:pt x="133" y="109"/>
                  </a:lnTo>
                  <a:lnTo>
                    <a:pt x="135" y="111"/>
                  </a:lnTo>
                  <a:lnTo>
                    <a:pt x="134" y="113"/>
                  </a:lnTo>
                  <a:lnTo>
                    <a:pt x="131" y="119"/>
                  </a:lnTo>
                  <a:lnTo>
                    <a:pt x="130" y="131"/>
                  </a:lnTo>
                  <a:lnTo>
                    <a:pt x="132" y="133"/>
                  </a:lnTo>
                  <a:lnTo>
                    <a:pt x="138" y="133"/>
                  </a:lnTo>
                  <a:lnTo>
                    <a:pt x="151" y="138"/>
                  </a:lnTo>
                  <a:lnTo>
                    <a:pt x="149" y="148"/>
                  </a:lnTo>
                  <a:lnTo>
                    <a:pt x="153" y="151"/>
                  </a:lnTo>
                  <a:lnTo>
                    <a:pt x="152" y="163"/>
                  </a:lnTo>
                  <a:lnTo>
                    <a:pt x="153" y="173"/>
                  </a:lnTo>
                  <a:lnTo>
                    <a:pt x="158" y="173"/>
                  </a:lnTo>
                  <a:lnTo>
                    <a:pt x="160" y="176"/>
                  </a:lnTo>
                  <a:lnTo>
                    <a:pt x="162" y="177"/>
                  </a:lnTo>
                  <a:lnTo>
                    <a:pt x="168" y="185"/>
                  </a:lnTo>
                  <a:lnTo>
                    <a:pt x="170" y="187"/>
                  </a:lnTo>
                  <a:lnTo>
                    <a:pt x="174" y="202"/>
                  </a:lnTo>
                  <a:lnTo>
                    <a:pt x="181" y="201"/>
                  </a:lnTo>
                  <a:lnTo>
                    <a:pt x="188" y="201"/>
                  </a:lnTo>
                  <a:lnTo>
                    <a:pt x="193" y="211"/>
                  </a:lnTo>
                  <a:lnTo>
                    <a:pt x="195" y="212"/>
                  </a:lnTo>
                  <a:lnTo>
                    <a:pt x="198" y="209"/>
                  </a:lnTo>
                  <a:lnTo>
                    <a:pt x="199" y="207"/>
                  </a:lnTo>
                  <a:lnTo>
                    <a:pt x="203" y="205"/>
                  </a:lnTo>
                  <a:lnTo>
                    <a:pt x="206" y="205"/>
                  </a:lnTo>
                  <a:lnTo>
                    <a:pt x="214" y="205"/>
                  </a:lnTo>
                  <a:lnTo>
                    <a:pt x="219" y="208"/>
                  </a:lnTo>
                  <a:lnTo>
                    <a:pt x="220" y="215"/>
                  </a:lnTo>
                  <a:lnTo>
                    <a:pt x="221" y="251"/>
                  </a:lnTo>
                  <a:lnTo>
                    <a:pt x="222" y="258"/>
                  </a:lnTo>
                  <a:lnTo>
                    <a:pt x="222" y="268"/>
                  </a:lnTo>
                  <a:lnTo>
                    <a:pt x="235" y="268"/>
                  </a:lnTo>
                  <a:lnTo>
                    <a:pt x="235" y="276"/>
                  </a:lnTo>
                  <a:lnTo>
                    <a:pt x="215" y="294"/>
                  </a:lnTo>
                  <a:lnTo>
                    <a:pt x="193" y="316"/>
                  </a:lnTo>
                  <a:lnTo>
                    <a:pt x="191" y="316"/>
                  </a:lnTo>
                  <a:lnTo>
                    <a:pt x="187" y="321"/>
                  </a:lnTo>
                  <a:lnTo>
                    <a:pt x="183" y="319"/>
                  </a:lnTo>
                  <a:lnTo>
                    <a:pt x="178" y="319"/>
                  </a:lnTo>
                  <a:lnTo>
                    <a:pt x="177" y="319"/>
                  </a:lnTo>
                  <a:lnTo>
                    <a:pt x="176" y="323"/>
                  </a:lnTo>
                  <a:lnTo>
                    <a:pt x="172" y="327"/>
                  </a:lnTo>
                  <a:lnTo>
                    <a:pt x="172" y="332"/>
                  </a:lnTo>
                  <a:lnTo>
                    <a:pt x="172" y="337"/>
                  </a:lnTo>
                  <a:lnTo>
                    <a:pt x="171" y="340"/>
                  </a:lnTo>
                  <a:lnTo>
                    <a:pt x="171" y="346"/>
                  </a:lnTo>
                  <a:lnTo>
                    <a:pt x="172" y="347"/>
                  </a:lnTo>
                  <a:lnTo>
                    <a:pt x="171" y="349"/>
                  </a:lnTo>
                  <a:lnTo>
                    <a:pt x="165" y="349"/>
                  </a:lnTo>
                  <a:lnTo>
                    <a:pt x="160" y="351"/>
                  </a:lnTo>
                  <a:lnTo>
                    <a:pt x="156" y="354"/>
                  </a:lnTo>
                  <a:lnTo>
                    <a:pt x="151" y="360"/>
                  </a:lnTo>
                  <a:lnTo>
                    <a:pt x="147" y="361"/>
                  </a:lnTo>
                  <a:lnTo>
                    <a:pt x="145" y="363"/>
                  </a:lnTo>
                  <a:lnTo>
                    <a:pt x="145" y="367"/>
                  </a:lnTo>
                  <a:lnTo>
                    <a:pt x="141" y="370"/>
                  </a:lnTo>
                  <a:lnTo>
                    <a:pt x="139" y="371"/>
                  </a:lnTo>
                  <a:lnTo>
                    <a:pt x="138" y="370"/>
                  </a:lnTo>
                  <a:lnTo>
                    <a:pt x="135" y="370"/>
                  </a:lnTo>
                  <a:lnTo>
                    <a:pt x="128" y="374"/>
                  </a:lnTo>
                  <a:lnTo>
                    <a:pt x="126" y="380"/>
                  </a:lnTo>
                  <a:lnTo>
                    <a:pt x="128" y="381"/>
                  </a:lnTo>
                  <a:lnTo>
                    <a:pt x="135" y="383"/>
                  </a:lnTo>
                  <a:lnTo>
                    <a:pt x="136" y="392"/>
                  </a:lnTo>
                  <a:lnTo>
                    <a:pt x="140" y="399"/>
                  </a:lnTo>
                  <a:lnTo>
                    <a:pt x="137" y="404"/>
                  </a:lnTo>
                  <a:lnTo>
                    <a:pt x="134" y="414"/>
                  </a:lnTo>
                  <a:lnTo>
                    <a:pt x="134" y="426"/>
                  </a:lnTo>
                  <a:lnTo>
                    <a:pt x="136" y="435"/>
                  </a:lnTo>
                  <a:lnTo>
                    <a:pt x="138" y="436"/>
                  </a:lnTo>
                  <a:lnTo>
                    <a:pt x="139" y="437"/>
                  </a:lnTo>
                  <a:lnTo>
                    <a:pt x="145" y="444"/>
                  </a:lnTo>
                  <a:lnTo>
                    <a:pt x="147" y="447"/>
                  </a:lnTo>
                  <a:lnTo>
                    <a:pt x="149" y="447"/>
                  </a:lnTo>
                  <a:lnTo>
                    <a:pt x="150" y="449"/>
                  </a:lnTo>
                  <a:lnTo>
                    <a:pt x="148" y="451"/>
                  </a:lnTo>
                  <a:lnTo>
                    <a:pt x="147" y="464"/>
                  </a:lnTo>
                  <a:lnTo>
                    <a:pt x="137" y="465"/>
                  </a:lnTo>
                  <a:lnTo>
                    <a:pt x="133" y="471"/>
                  </a:lnTo>
                  <a:lnTo>
                    <a:pt x="131" y="471"/>
                  </a:lnTo>
                  <a:lnTo>
                    <a:pt x="125" y="468"/>
                  </a:lnTo>
                  <a:lnTo>
                    <a:pt x="122" y="469"/>
                  </a:lnTo>
                  <a:lnTo>
                    <a:pt x="121" y="469"/>
                  </a:lnTo>
                  <a:lnTo>
                    <a:pt x="117" y="469"/>
                  </a:lnTo>
                  <a:lnTo>
                    <a:pt x="116" y="469"/>
                  </a:lnTo>
                  <a:lnTo>
                    <a:pt x="113" y="471"/>
                  </a:lnTo>
                  <a:lnTo>
                    <a:pt x="113" y="473"/>
                  </a:lnTo>
                  <a:lnTo>
                    <a:pt x="108" y="485"/>
                  </a:lnTo>
                  <a:lnTo>
                    <a:pt x="108" y="512"/>
                  </a:lnTo>
                  <a:lnTo>
                    <a:pt x="106" y="515"/>
                  </a:lnTo>
                  <a:lnTo>
                    <a:pt x="104" y="515"/>
                  </a:lnTo>
                  <a:lnTo>
                    <a:pt x="97" y="511"/>
                  </a:lnTo>
                  <a:lnTo>
                    <a:pt x="94" y="513"/>
                  </a:lnTo>
                  <a:lnTo>
                    <a:pt x="92" y="517"/>
                  </a:lnTo>
                  <a:lnTo>
                    <a:pt x="94" y="520"/>
                  </a:lnTo>
                  <a:lnTo>
                    <a:pt x="95" y="526"/>
                  </a:lnTo>
                  <a:lnTo>
                    <a:pt x="91" y="532"/>
                  </a:lnTo>
                  <a:lnTo>
                    <a:pt x="91" y="530"/>
                  </a:lnTo>
                  <a:lnTo>
                    <a:pt x="76" y="529"/>
                  </a:lnTo>
                  <a:lnTo>
                    <a:pt x="76" y="535"/>
                  </a:lnTo>
                  <a:lnTo>
                    <a:pt x="61" y="534"/>
                  </a:lnTo>
                  <a:lnTo>
                    <a:pt x="58" y="527"/>
                  </a:lnTo>
                  <a:lnTo>
                    <a:pt x="59" y="471"/>
                  </a:lnTo>
                  <a:lnTo>
                    <a:pt x="58" y="464"/>
                  </a:lnTo>
                  <a:lnTo>
                    <a:pt x="54" y="453"/>
                  </a:lnTo>
                  <a:lnTo>
                    <a:pt x="49" y="445"/>
                  </a:lnTo>
                  <a:lnTo>
                    <a:pt x="47" y="439"/>
                  </a:lnTo>
                  <a:lnTo>
                    <a:pt x="47" y="424"/>
                  </a:lnTo>
                  <a:lnTo>
                    <a:pt x="48" y="416"/>
                  </a:lnTo>
                  <a:lnTo>
                    <a:pt x="47" y="406"/>
                  </a:lnTo>
                  <a:lnTo>
                    <a:pt x="46" y="401"/>
                  </a:lnTo>
                  <a:lnTo>
                    <a:pt x="37" y="384"/>
                  </a:lnTo>
                  <a:lnTo>
                    <a:pt x="32" y="378"/>
                  </a:lnTo>
                  <a:lnTo>
                    <a:pt x="35" y="375"/>
                  </a:lnTo>
                  <a:lnTo>
                    <a:pt x="37" y="367"/>
                  </a:lnTo>
                  <a:lnTo>
                    <a:pt x="35" y="364"/>
                  </a:lnTo>
                  <a:lnTo>
                    <a:pt x="35" y="360"/>
                  </a:lnTo>
                  <a:lnTo>
                    <a:pt x="35" y="356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4" y="339"/>
                  </a:lnTo>
                  <a:lnTo>
                    <a:pt x="37" y="335"/>
                  </a:lnTo>
                  <a:lnTo>
                    <a:pt x="37" y="328"/>
                  </a:lnTo>
                  <a:lnTo>
                    <a:pt x="31" y="325"/>
                  </a:lnTo>
                  <a:lnTo>
                    <a:pt x="31" y="316"/>
                  </a:lnTo>
                  <a:lnTo>
                    <a:pt x="32" y="307"/>
                  </a:lnTo>
                  <a:lnTo>
                    <a:pt x="36" y="302"/>
                  </a:lnTo>
                  <a:lnTo>
                    <a:pt x="48" y="295"/>
                  </a:lnTo>
                  <a:lnTo>
                    <a:pt x="55" y="300"/>
                  </a:lnTo>
                  <a:lnTo>
                    <a:pt x="67" y="302"/>
                  </a:lnTo>
                  <a:lnTo>
                    <a:pt x="68" y="301"/>
                  </a:lnTo>
                  <a:lnTo>
                    <a:pt x="72" y="301"/>
                  </a:lnTo>
                  <a:lnTo>
                    <a:pt x="79" y="300"/>
                  </a:lnTo>
                  <a:lnTo>
                    <a:pt x="82" y="294"/>
                  </a:lnTo>
                  <a:lnTo>
                    <a:pt x="83" y="291"/>
                  </a:lnTo>
                  <a:lnTo>
                    <a:pt x="78" y="287"/>
                  </a:lnTo>
                  <a:lnTo>
                    <a:pt x="75" y="288"/>
                  </a:lnTo>
                  <a:lnTo>
                    <a:pt x="62" y="285"/>
                  </a:lnTo>
                  <a:lnTo>
                    <a:pt x="63" y="279"/>
                  </a:lnTo>
                  <a:lnTo>
                    <a:pt x="51" y="273"/>
                  </a:lnTo>
                  <a:lnTo>
                    <a:pt x="49" y="270"/>
                  </a:lnTo>
                  <a:lnTo>
                    <a:pt x="50" y="265"/>
                  </a:lnTo>
                  <a:lnTo>
                    <a:pt x="56" y="265"/>
                  </a:lnTo>
                  <a:lnTo>
                    <a:pt x="55" y="263"/>
                  </a:lnTo>
                  <a:lnTo>
                    <a:pt x="52" y="258"/>
                  </a:lnTo>
                  <a:lnTo>
                    <a:pt x="49" y="257"/>
                  </a:lnTo>
                  <a:lnTo>
                    <a:pt x="47" y="258"/>
                  </a:lnTo>
                  <a:lnTo>
                    <a:pt x="39" y="252"/>
                  </a:lnTo>
                  <a:lnTo>
                    <a:pt x="31" y="241"/>
                  </a:lnTo>
                  <a:lnTo>
                    <a:pt x="30" y="238"/>
                  </a:lnTo>
                  <a:lnTo>
                    <a:pt x="26" y="235"/>
                  </a:lnTo>
                  <a:lnTo>
                    <a:pt x="24" y="233"/>
                  </a:lnTo>
                  <a:lnTo>
                    <a:pt x="29" y="217"/>
                  </a:lnTo>
                  <a:lnTo>
                    <a:pt x="23" y="214"/>
                  </a:lnTo>
                  <a:lnTo>
                    <a:pt x="24" y="208"/>
                  </a:lnTo>
                  <a:lnTo>
                    <a:pt x="20" y="195"/>
                  </a:lnTo>
                  <a:lnTo>
                    <a:pt x="10" y="192"/>
                  </a:lnTo>
                  <a:lnTo>
                    <a:pt x="9" y="185"/>
                  </a:lnTo>
                  <a:lnTo>
                    <a:pt x="4" y="179"/>
                  </a:lnTo>
                  <a:lnTo>
                    <a:pt x="0" y="16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3207672" y="4264397"/>
              <a:ext cx="808564" cy="805209"/>
            </a:xfrm>
            <a:custGeom>
              <a:avLst/>
              <a:gdLst>
                <a:gd name="T0" fmla="*/ 9 w 350"/>
                <a:gd name="T1" fmla="*/ 165 h 390"/>
                <a:gd name="T2" fmla="*/ 13 w 350"/>
                <a:gd name="T3" fmla="*/ 201 h 390"/>
                <a:gd name="T4" fmla="*/ 27 w 350"/>
                <a:gd name="T5" fmla="*/ 215 h 390"/>
                <a:gd name="T6" fmla="*/ 48 w 350"/>
                <a:gd name="T7" fmla="*/ 231 h 390"/>
                <a:gd name="T8" fmla="*/ 56 w 350"/>
                <a:gd name="T9" fmla="*/ 235 h 390"/>
                <a:gd name="T10" fmla="*/ 69 w 350"/>
                <a:gd name="T11" fmla="*/ 234 h 390"/>
                <a:gd name="T12" fmla="*/ 85 w 350"/>
                <a:gd name="T13" fmla="*/ 210 h 390"/>
                <a:gd name="T14" fmla="*/ 96 w 350"/>
                <a:gd name="T15" fmla="*/ 222 h 390"/>
                <a:gd name="T16" fmla="*/ 92 w 350"/>
                <a:gd name="T17" fmla="*/ 245 h 390"/>
                <a:gd name="T18" fmla="*/ 96 w 350"/>
                <a:gd name="T19" fmla="*/ 261 h 390"/>
                <a:gd name="T20" fmla="*/ 97 w 350"/>
                <a:gd name="T21" fmla="*/ 281 h 390"/>
                <a:gd name="T22" fmla="*/ 85 w 350"/>
                <a:gd name="T23" fmla="*/ 316 h 390"/>
                <a:gd name="T24" fmla="*/ 93 w 350"/>
                <a:gd name="T25" fmla="*/ 324 h 390"/>
                <a:gd name="T26" fmla="*/ 116 w 350"/>
                <a:gd name="T27" fmla="*/ 335 h 390"/>
                <a:gd name="T28" fmla="*/ 134 w 350"/>
                <a:gd name="T29" fmla="*/ 350 h 390"/>
                <a:gd name="T30" fmla="*/ 151 w 350"/>
                <a:gd name="T31" fmla="*/ 362 h 390"/>
                <a:gd name="T32" fmla="*/ 163 w 350"/>
                <a:gd name="T33" fmla="*/ 348 h 390"/>
                <a:gd name="T34" fmla="*/ 183 w 350"/>
                <a:gd name="T35" fmla="*/ 345 h 390"/>
                <a:gd name="T36" fmla="*/ 204 w 350"/>
                <a:gd name="T37" fmla="*/ 363 h 390"/>
                <a:gd name="T38" fmla="*/ 221 w 350"/>
                <a:gd name="T39" fmla="*/ 367 h 390"/>
                <a:gd name="T40" fmla="*/ 227 w 350"/>
                <a:gd name="T41" fmla="*/ 354 h 390"/>
                <a:gd name="T42" fmla="*/ 248 w 350"/>
                <a:gd name="T43" fmla="*/ 365 h 390"/>
                <a:gd name="T44" fmla="*/ 254 w 350"/>
                <a:gd name="T45" fmla="*/ 368 h 390"/>
                <a:gd name="T46" fmla="*/ 258 w 350"/>
                <a:gd name="T47" fmla="*/ 356 h 390"/>
                <a:gd name="T48" fmla="*/ 270 w 350"/>
                <a:gd name="T49" fmla="*/ 344 h 390"/>
                <a:gd name="T50" fmla="*/ 276 w 350"/>
                <a:gd name="T51" fmla="*/ 353 h 390"/>
                <a:gd name="T52" fmla="*/ 294 w 350"/>
                <a:gd name="T53" fmla="*/ 380 h 390"/>
                <a:gd name="T54" fmla="*/ 304 w 350"/>
                <a:gd name="T55" fmla="*/ 377 h 390"/>
                <a:gd name="T56" fmla="*/ 314 w 350"/>
                <a:gd name="T57" fmla="*/ 385 h 390"/>
                <a:gd name="T58" fmla="*/ 323 w 350"/>
                <a:gd name="T59" fmla="*/ 386 h 390"/>
                <a:gd name="T60" fmla="*/ 333 w 350"/>
                <a:gd name="T61" fmla="*/ 389 h 390"/>
                <a:gd name="T62" fmla="*/ 334 w 350"/>
                <a:gd name="T63" fmla="*/ 371 h 390"/>
                <a:gd name="T64" fmla="*/ 343 w 350"/>
                <a:gd name="T65" fmla="*/ 364 h 390"/>
                <a:gd name="T66" fmla="*/ 339 w 350"/>
                <a:gd name="T67" fmla="*/ 352 h 390"/>
                <a:gd name="T68" fmla="*/ 344 w 350"/>
                <a:gd name="T69" fmla="*/ 333 h 390"/>
                <a:gd name="T70" fmla="*/ 346 w 350"/>
                <a:gd name="T71" fmla="*/ 320 h 390"/>
                <a:gd name="T72" fmla="*/ 346 w 350"/>
                <a:gd name="T73" fmla="*/ 308 h 390"/>
                <a:gd name="T74" fmla="*/ 340 w 350"/>
                <a:gd name="T75" fmla="*/ 292 h 390"/>
                <a:gd name="T76" fmla="*/ 336 w 350"/>
                <a:gd name="T77" fmla="*/ 268 h 390"/>
                <a:gd name="T78" fmla="*/ 298 w 350"/>
                <a:gd name="T79" fmla="*/ 260 h 390"/>
                <a:gd name="T80" fmla="*/ 269 w 350"/>
                <a:gd name="T81" fmla="*/ 256 h 390"/>
                <a:gd name="T82" fmla="*/ 256 w 350"/>
                <a:gd name="T83" fmla="*/ 229 h 390"/>
                <a:gd name="T84" fmla="*/ 242 w 350"/>
                <a:gd name="T85" fmla="*/ 228 h 390"/>
                <a:gd name="T86" fmla="*/ 198 w 350"/>
                <a:gd name="T87" fmla="*/ 211 h 390"/>
                <a:gd name="T88" fmla="*/ 205 w 350"/>
                <a:gd name="T89" fmla="*/ 180 h 390"/>
                <a:gd name="T90" fmla="*/ 190 w 350"/>
                <a:gd name="T91" fmla="*/ 168 h 390"/>
                <a:gd name="T92" fmla="*/ 187 w 350"/>
                <a:gd name="T93" fmla="*/ 158 h 390"/>
                <a:gd name="T94" fmla="*/ 155 w 350"/>
                <a:gd name="T95" fmla="*/ 156 h 390"/>
                <a:gd name="T96" fmla="*/ 150 w 350"/>
                <a:gd name="T97" fmla="*/ 81 h 390"/>
                <a:gd name="T98" fmla="*/ 144 w 350"/>
                <a:gd name="T99" fmla="*/ 44 h 390"/>
                <a:gd name="T100" fmla="*/ 128 w 350"/>
                <a:gd name="T101" fmla="*/ 5 h 390"/>
                <a:gd name="T102" fmla="*/ 125 w 350"/>
                <a:gd name="T103" fmla="*/ 1 h 390"/>
                <a:gd name="T104" fmla="*/ 126 w 350"/>
                <a:gd name="T105" fmla="*/ 12 h 390"/>
                <a:gd name="T106" fmla="*/ 111 w 350"/>
                <a:gd name="T107" fmla="*/ 33 h 390"/>
                <a:gd name="T108" fmla="*/ 95 w 350"/>
                <a:gd name="T109" fmla="*/ 45 h 390"/>
                <a:gd name="T110" fmla="*/ 98 w 350"/>
                <a:gd name="T111" fmla="*/ 71 h 390"/>
                <a:gd name="T112" fmla="*/ 52 w 350"/>
                <a:gd name="T113" fmla="*/ 132 h 390"/>
                <a:gd name="T114" fmla="*/ 16 w 350"/>
                <a:gd name="T115" fmla="*/ 143 h 390"/>
                <a:gd name="T116" fmla="*/ 1 w 350"/>
                <a:gd name="T117" fmla="*/ 156 h 39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50"/>
                <a:gd name="T178" fmla="*/ 0 h 390"/>
                <a:gd name="T179" fmla="*/ 350 w 350"/>
                <a:gd name="T180" fmla="*/ 390 h 39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50" h="390">
                  <a:moveTo>
                    <a:pt x="0" y="158"/>
                  </a:moveTo>
                  <a:lnTo>
                    <a:pt x="1" y="162"/>
                  </a:lnTo>
                  <a:lnTo>
                    <a:pt x="5" y="163"/>
                  </a:lnTo>
                  <a:lnTo>
                    <a:pt x="9" y="165"/>
                  </a:lnTo>
                  <a:lnTo>
                    <a:pt x="10" y="169"/>
                  </a:lnTo>
                  <a:lnTo>
                    <a:pt x="10" y="192"/>
                  </a:lnTo>
                  <a:lnTo>
                    <a:pt x="12" y="196"/>
                  </a:lnTo>
                  <a:lnTo>
                    <a:pt x="13" y="201"/>
                  </a:lnTo>
                  <a:lnTo>
                    <a:pt x="21" y="210"/>
                  </a:lnTo>
                  <a:lnTo>
                    <a:pt x="22" y="210"/>
                  </a:lnTo>
                  <a:lnTo>
                    <a:pt x="23" y="212"/>
                  </a:lnTo>
                  <a:lnTo>
                    <a:pt x="27" y="215"/>
                  </a:lnTo>
                  <a:lnTo>
                    <a:pt x="31" y="214"/>
                  </a:lnTo>
                  <a:lnTo>
                    <a:pt x="33" y="218"/>
                  </a:lnTo>
                  <a:lnTo>
                    <a:pt x="39" y="220"/>
                  </a:lnTo>
                  <a:lnTo>
                    <a:pt x="48" y="231"/>
                  </a:lnTo>
                  <a:lnTo>
                    <a:pt x="51" y="239"/>
                  </a:lnTo>
                  <a:lnTo>
                    <a:pt x="53" y="243"/>
                  </a:lnTo>
                  <a:lnTo>
                    <a:pt x="56" y="241"/>
                  </a:lnTo>
                  <a:lnTo>
                    <a:pt x="56" y="235"/>
                  </a:lnTo>
                  <a:lnTo>
                    <a:pt x="57" y="233"/>
                  </a:lnTo>
                  <a:lnTo>
                    <a:pt x="64" y="238"/>
                  </a:lnTo>
                  <a:lnTo>
                    <a:pt x="67" y="238"/>
                  </a:lnTo>
                  <a:lnTo>
                    <a:pt x="69" y="234"/>
                  </a:lnTo>
                  <a:lnTo>
                    <a:pt x="77" y="226"/>
                  </a:lnTo>
                  <a:lnTo>
                    <a:pt x="81" y="220"/>
                  </a:lnTo>
                  <a:lnTo>
                    <a:pt x="82" y="209"/>
                  </a:lnTo>
                  <a:lnTo>
                    <a:pt x="85" y="210"/>
                  </a:lnTo>
                  <a:lnTo>
                    <a:pt x="89" y="216"/>
                  </a:lnTo>
                  <a:lnTo>
                    <a:pt x="92" y="218"/>
                  </a:lnTo>
                  <a:lnTo>
                    <a:pt x="95" y="218"/>
                  </a:lnTo>
                  <a:lnTo>
                    <a:pt x="96" y="222"/>
                  </a:lnTo>
                  <a:lnTo>
                    <a:pt x="96" y="226"/>
                  </a:lnTo>
                  <a:lnTo>
                    <a:pt x="97" y="232"/>
                  </a:lnTo>
                  <a:lnTo>
                    <a:pt x="96" y="240"/>
                  </a:lnTo>
                  <a:lnTo>
                    <a:pt x="92" y="245"/>
                  </a:lnTo>
                  <a:lnTo>
                    <a:pt x="89" y="247"/>
                  </a:lnTo>
                  <a:lnTo>
                    <a:pt x="89" y="252"/>
                  </a:lnTo>
                  <a:lnTo>
                    <a:pt x="93" y="259"/>
                  </a:lnTo>
                  <a:lnTo>
                    <a:pt x="96" y="261"/>
                  </a:lnTo>
                  <a:lnTo>
                    <a:pt x="97" y="262"/>
                  </a:lnTo>
                  <a:lnTo>
                    <a:pt x="98" y="264"/>
                  </a:lnTo>
                  <a:lnTo>
                    <a:pt x="97" y="276"/>
                  </a:lnTo>
                  <a:lnTo>
                    <a:pt x="97" y="281"/>
                  </a:lnTo>
                  <a:lnTo>
                    <a:pt x="96" y="294"/>
                  </a:lnTo>
                  <a:lnTo>
                    <a:pt x="90" y="308"/>
                  </a:lnTo>
                  <a:lnTo>
                    <a:pt x="89" y="311"/>
                  </a:lnTo>
                  <a:lnTo>
                    <a:pt x="85" y="316"/>
                  </a:lnTo>
                  <a:lnTo>
                    <a:pt x="85" y="321"/>
                  </a:lnTo>
                  <a:lnTo>
                    <a:pt x="86" y="324"/>
                  </a:lnTo>
                  <a:lnTo>
                    <a:pt x="90" y="324"/>
                  </a:lnTo>
                  <a:lnTo>
                    <a:pt x="93" y="324"/>
                  </a:lnTo>
                  <a:lnTo>
                    <a:pt x="96" y="326"/>
                  </a:lnTo>
                  <a:lnTo>
                    <a:pt x="99" y="333"/>
                  </a:lnTo>
                  <a:lnTo>
                    <a:pt x="108" y="333"/>
                  </a:lnTo>
                  <a:lnTo>
                    <a:pt x="116" y="335"/>
                  </a:lnTo>
                  <a:lnTo>
                    <a:pt x="120" y="333"/>
                  </a:lnTo>
                  <a:lnTo>
                    <a:pt x="127" y="345"/>
                  </a:lnTo>
                  <a:lnTo>
                    <a:pt x="133" y="350"/>
                  </a:lnTo>
                  <a:lnTo>
                    <a:pt x="134" y="350"/>
                  </a:lnTo>
                  <a:lnTo>
                    <a:pt x="141" y="356"/>
                  </a:lnTo>
                  <a:lnTo>
                    <a:pt x="144" y="359"/>
                  </a:lnTo>
                  <a:lnTo>
                    <a:pt x="146" y="361"/>
                  </a:lnTo>
                  <a:lnTo>
                    <a:pt x="151" y="362"/>
                  </a:lnTo>
                  <a:lnTo>
                    <a:pt x="156" y="361"/>
                  </a:lnTo>
                  <a:lnTo>
                    <a:pt x="158" y="357"/>
                  </a:lnTo>
                  <a:lnTo>
                    <a:pt x="159" y="351"/>
                  </a:lnTo>
                  <a:lnTo>
                    <a:pt x="163" y="348"/>
                  </a:lnTo>
                  <a:lnTo>
                    <a:pt x="172" y="344"/>
                  </a:lnTo>
                  <a:lnTo>
                    <a:pt x="176" y="345"/>
                  </a:lnTo>
                  <a:lnTo>
                    <a:pt x="179" y="346"/>
                  </a:lnTo>
                  <a:lnTo>
                    <a:pt x="183" y="345"/>
                  </a:lnTo>
                  <a:lnTo>
                    <a:pt x="185" y="346"/>
                  </a:lnTo>
                  <a:lnTo>
                    <a:pt x="188" y="350"/>
                  </a:lnTo>
                  <a:lnTo>
                    <a:pt x="191" y="352"/>
                  </a:lnTo>
                  <a:lnTo>
                    <a:pt x="204" y="363"/>
                  </a:lnTo>
                  <a:lnTo>
                    <a:pt x="208" y="363"/>
                  </a:lnTo>
                  <a:lnTo>
                    <a:pt x="215" y="365"/>
                  </a:lnTo>
                  <a:lnTo>
                    <a:pt x="219" y="365"/>
                  </a:lnTo>
                  <a:lnTo>
                    <a:pt x="221" y="367"/>
                  </a:lnTo>
                  <a:lnTo>
                    <a:pt x="223" y="363"/>
                  </a:lnTo>
                  <a:lnTo>
                    <a:pt x="223" y="360"/>
                  </a:lnTo>
                  <a:lnTo>
                    <a:pt x="225" y="356"/>
                  </a:lnTo>
                  <a:lnTo>
                    <a:pt x="227" y="354"/>
                  </a:lnTo>
                  <a:lnTo>
                    <a:pt x="233" y="357"/>
                  </a:lnTo>
                  <a:lnTo>
                    <a:pt x="238" y="362"/>
                  </a:lnTo>
                  <a:lnTo>
                    <a:pt x="244" y="366"/>
                  </a:lnTo>
                  <a:lnTo>
                    <a:pt x="248" y="365"/>
                  </a:lnTo>
                  <a:lnTo>
                    <a:pt x="249" y="364"/>
                  </a:lnTo>
                  <a:lnTo>
                    <a:pt x="250" y="364"/>
                  </a:lnTo>
                  <a:lnTo>
                    <a:pt x="253" y="365"/>
                  </a:lnTo>
                  <a:lnTo>
                    <a:pt x="254" y="368"/>
                  </a:lnTo>
                  <a:lnTo>
                    <a:pt x="256" y="368"/>
                  </a:lnTo>
                  <a:lnTo>
                    <a:pt x="258" y="365"/>
                  </a:lnTo>
                  <a:lnTo>
                    <a:pt x="258" y="357"/>
                  </a:lnTo>
                  <a:lnTo>
                    <a:pt x="258" y="356"/>
                  </a:lnTo>
                  <a:lnTo>
                    <a:pt x="259" y="353"/>
                  </a:lnTo>
                  <a:lnTo>
                    <a:pt x="262" y="346"/>
                  </a:lnTo>
                  <a:lnTo>
                    <a:pt x="265" y="343"/>
                  </a:lnTo>
                  <a:lnTo>
                    <a:pt x="270" y="344"/>
                  </a:lnTo>
                  <a:lnTo>
                    <a:pt x="269" y="346"/>
                  </a:lnTo>
                  <a:lnTo>
                    <a:pt x="271" y="347"/>
                  </a:lnTo>
                  <a:lnTo>
                    <a:pt x="275" y="344"/>
                  </a:lnTo>
                  <a:lnTo>
                    <a:pt x="276" y="353"/>
                  </a:lnTo>
                  <a:lnTo>
                    <a:pt x="277" y="355"/>
                  </a:lnTo>
                  <a:lnTo>
                    <a:pt x="282" y="369"/>
                  </a:lnTo>
                  <a:lnTo>
                    <a:pt x="292" y="389"/>
                  </a:lnTo>
                  <a:lnTo>
                    <a:pt x="294" y="380"/>
                  </a:lnTo>
                  <a:lnTo>
                    <a:pt x="295" y="378"/>
                  </a:lnTo>
                  <a:lnTo>
                    <a:pt x="298" y="376"/>
                  </a:lnTo>
                  <a:lnTo>
                    <a:pt x="299" y="375"/>
                  </a:lnTo>
                  <a:lnTo>
                    <a:pt x="304" y="377"/>
                  </a:lnTo>
                  <a:lnTo>
                    <a:pt x="306" y="382"/>
                  </a:lnTo>
                  <a:lnTo>
                    <a:pt x="309" y="384"/>
                  </a:lnTo>
                  <a:lnTo>
                    <a:pt x="310" y="385"/>
                  </a:lnTo>
                  <a:lnTo>
                    <a:pt x="314" y="385"/>
                  </a:lnTo>
                  <a:lnTo>
                    <a:pt x="317" y="386"/>
                  </a:lnTo>
                  <a:lnTo>
                    <a:pt x="319" y="387"/>
                  </a:lnTo>
                  <a:lnTo>
                    <a:pt x="321" y="386"/>
                  </a:lnTo>
                  <a:lnTo>
                    <a:pt x="323" y="386"/>
                  </a:lnTo>
                  <a:lnTo>
                    <a:pt x="325" y="387"/>
                  </a:lnTo>
                  <a:lnTo>
                    <a:pt x="327" y="387"/>
                  </a:lnTo>
                  <a:lnTo>
                    <a:pt x="331" y="389"/>
                  </a:lnTo>
                  <a:lnTo>
                    <a:pt x="333" y="389"/>
                  </a:lnTo>
                  <a:lnTo>
                    <a:pt x="335" y="387"/>
                  </a:lnTo>
                  <a:lnTo>
                    <a:pt x="336" y="383"/>
                  </a:lnTo>
                  <a:lnTo>
                    <a:pt x="335" y="375"/>
                  </a:lnTo>
                  <a:lnTo>
                    <a:pt x="334" y="371"/>
                  </a:lnTo>
                  <a:lnTo>
                    <a:pt x="335" y="368"/>
                  </a:lnTo>
                  <a:lnTo>
                    <a:pt x="340" y="367"/>
                  </a:lnTo>
                  <a:lnTo>
                    <a:pt x="342" y="365"/>
                  </a:lnTo>
                  <a:lnTo>
                    <a:pt x="343" y="364"/>
                  </a:lnTo>
                  <a:lnTo>
                    <a:pt x="344" y="361"/>
                  </a:lnTo>
                  <a:lnTo>
                    <a:pt x="344" y="358"/>
                  </a:lnTo>
                  <a:lnTo>
                    <a:pt x="340" y="354"/>
                  </a:lnTo>
                  <a:lnTo>
                    <a:pt x="339" y="352"/>
                  </a:lnTo>
                  <a:lnTo>
                    <a:pt x="339" y="349"/>
                  </a:lnTo>
                  <a:lnTo>
                    <a:pt x="337" y="347"/>
                  </a:lnTo>
                  <a:lnTo>
                    <a:pt x="340" y="339"/>
                  </a:lnTo>
                  <a:lnTo>
                    <a:pt x="344" y="333"/>
                  </a:lnTo>
                  <a:lnTo>
                    <a:pt x="348" y="330"/>
                  </a:lnTo>
                  <a:lnTo>
                    <a:pt x="349" y="327"/>
                  </a:lnTo>
                  <a:lnTo>
                    <a:pt x="349" y="322"/>
                  </a:lnTo>
                  <a:lnTo>
                    <a:pt x="346" y="320"/>
                  </a:lnTo>
                  <a:lnTo>
                    <a:pt x="346" y="318"/>
                  </a:lnTo>
                  <a:lnTo>
                    <a:pt x="346" y="312"/>
                  </a:lnTo>
                  <a:lnTo>
                    <a:pt x="347" y="310"/>
                  </a:lnTo>
                  <a:lnTo>
                    <a:pt x="346" y="308"/>
                  </a:lnTo>
                  <a:lnTo>
                    <a:pt x="343" y="306"/>
                  </a:lnTo>
                  <a:lnTo>
                    <a:pt x="331" y="304"/>
                  </a:lnTo>
                  <a:lnTo>
                    <a:pt x="336" y="302"/>
                  </a:lnTo>
                  <a:lnTo>
                    <a:pt x="340" y="292"/>
                  </a:lnTo>
                  <a:lnTo>
                    <a:pt x="339" y="285"/>
                  </a:lnTo>
                  <a:lnTo>
                    <a:pt x="345" y="278"/>
                  </a:lnTo>
                  <a:lnTo>
                    <a:pt x="345" y="274"/>
                  </a:lnTo>
                  <a:lnTo>
                    <a:pt x="336" y="268"/>
                  </a:lnTo>
                  <a:lnTo>
                    <a:pt x="342" y="256"/>
                  </a:lnTo>
                  <a:lnTo>
                    <a:pt x="310" y="260"/>
                  </a:lnTo>
                  <a:lnTo>
                    <a:pt x="311" y="257"/>
                  </a:lnTo>
                  <a:lnTo>
                    <a:pt x="298" y="260"/>
                  </a:lnTo>
                  <a:lnTo>
                    <a:pt x="286" y="256"/>
                  </a:lnTo>
                  <a:lnTo>
                    <a:pt x="281" y="258"/>
                  </a:lnTo>
                  <a:lnTo>
                    <a:pt x="275" y="256"/>
                  </a:lnTo>
                  <a:lnTo>
                    <a:pt x="269" y="256"/>
                  </a:lnTo>
                  <a:lnTo>
                    <a:pt x="265" y="253"/>
                  </a:lnTo>
                  <a:lnTo>
                    <a:pt x="261" y="248"/>
                  </a:lnTo>
                  <a:lnTo>
                    <a:pt x="260" y="239"/>
                  </a:lnTo>
                  <a:lnTo>
                    <a:pt x="256" y="229"/>
                  </a:lnTo>
                  <a:lnTo>
                    <a:pt x="246" y="221"/>
                  </a:lnTo>
                  <a:lnTo>
                    <a:pt x="240" y="220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2" y="231"/>
                  </a:lnTo>
                  <a:lnTo>
                    <a:pt x="211" y="217"/>
                  </a:lnTo>
                  <a:lnTo>
                    <a:pt x="199" y="213"/>
                  </a:lnTo>
                  <a:lnTo>
                    <a:pt x="198" y="211"/>
                  </a:lnTo>
                  <a:lnTo>
                    <a:pt x="196" y="207"/>
                  </a:lnTo>
                  <a:lnTo>
                    <a:pt x="198" y="194"/>
                  </a:lnTo>
                  <a:lnTo>
                    <a:pt x="204" y="192"/>
                  </a:lnTo>
                  <a:lnTo>
                    <a:pt x="205" y="180"/>
                  </a:lnTo>
                  <a:lnTo>
                    <a:pt x="199" y="173"/>
                  </a:lnTo>
                  <a:lnTo>
                    <a:pt x="198" y="169"/>
                  </a:lnTo>
                  <a:lnTo>
                    <a:pt x="197" y="166"/>
                  </a:lnTo>
                  <a:lnTo>
                    <a:pt x="190" y="168"/>
                  </a:lnTo>
                  <a:lnTo>
                    <a:pt x="189" y="167"/>
                  </a:lnTo>
                  <a:lnTo>
                    <a:pt x="188" y="163"/>
                  </a:lnTo>
                  <a:lnTo>
                    <a:pt x="187" y="160"/>
                  </a:lnTo>
                  <a:lnTo>
                    <a:pt x="187" y="158"/>
                  </a:lnTo>
                  <a:lnTo>
                    <a:pt x="172" y="157"/>
                  </a:lnTo>
                  <a:lnTo>
                    <a:pt x="172" y="163"/>
                  </a:lnTo>
                  <a:lnTo>
                    <a:pt x="157" y="162"/>
                  </a:lnTo>
                  <a:lnTo>
                    <a:pt x="155" y="156"/>
                  </a:lnTo>
                  <a:lnTo>
                    <a:pt x="156" y="135"/>
                  </a:lnTo>
                  <a:lnTo>
                    <a:pt x="155" y="99"/>
                  </a:lnTo>
                  <a:lnTo>
                    <a:pt x="154" y="92"/>
                  </a:lnTo>
                  <a:lnTo>
                    <a:pt x="150" y="81"/>
                  </a:lnTo>
                  <a:lnTo>
                    <a:pt x="145" y="73"/>
                  </a:lnTo>
                  <a:lnTo>
                    <a:pt x="143" y="67"/>
                  </a:lnTo>
                  <a:lnTo>
                    <a:pt x="143" y="51"/>
                  </a:lnTo>
                  <a:lnTo>
                    <a:pt x="144" y="44"/>
                  </a:lnTo>
                  <a:lnTo>
                    <a:pt x="144" y="34"/>
                  </a:lnTo>
                  <a:lnTo>
                    <a:pt x="142" y="29"/>
                  </a:lnTo>
                  <a:lnTo>
                    <a:pt x="133" y="12"/>
                  </a:lnTo>
                  <a:lnTo>
                    <a:pt x="128" y="5"/>
                  </a:lnTo>
                  <a:lnTo>
                    <a:pt x="128" y="4"/>
                  </a:lnTo>
                  <a:lnTo>
                    <a:pt x="127" y="2"/>
                  </a:lnTo>
                  <a:lnTo>
                    <a:pt x="125" y="0"/>
                  </a:lnTo>
                  <a:lnTo>
                    <a:pt x="125" y="1"/>
                  </a:lnTo>
                  <a:lnTo>
                    <a:pt x="125" y="6"/>
                  </a:lnTo>
                  <a:lnTo>
                    <a:pt x="127" y="7"/>
                  </a:lnTo>
                  <a:lnTo>
                    <a:pt x="128" y="9"/>
                  </a:lnTo>
                  <a:lnTo>
                    <a:pt x="126" y="12"/>
                  </a:lnTo>
                  <a:lnTo>
                    <a:pt x="123" y="14"/>
                  </a:lnTo>
                  <a:lnTo>
                    <a:pt x="115" y="20"/>
                  </a:lnTo>
                  <a:lnTo>
                    <a:pt x="113" y="23"/>
                  </a:lnTo>
                  <a:lnTo>
                    <a:pt x="111" y="33"/>
                  </a:lnTo>
                  <a:lnTo>
                    <a:pt x="111" y="39"/>
                  </a:lnTo>
                  <a:lnTo>
                    <a:pt x="107" y="45"/>
                  </a:lnTo>
                  <a:lnTo>
                    <a:pt x="96" y="43"/>
                  </a:lnTo>
                  <a:lnTo>
                    <a:pt x="95" y="45"/>
                  </a:lnTo>
                  <a:lnTo>
                    <a:pt x="94" y="48"/>
                  </a:lnTo>
                  <a:lnTo>
                    <a:pt x="95" y="54"/>
                  </a:lnTo>
                  <a:lnTo>
                    <a:pt x="98" y="69"/>
                  </a:lnTo>
                  <a:lnTo>
                    <a:pt x="98" y="71"/>
                  </a:lnTo>
                  <a:lnTo>
                    <a:pt x="80" y="92"/>
                  </a:lnTo>
                  <a:lnTo>
                    <a:pt x="76" y="100"/>
                  </a:lnTo>
                  <a:lnTo>
                    <a:pt x="55" y="129"/>
                  </a:lnTo>
                  <a:lnTo>
                    <a:pt x="52" y="132"/>
                  </a:lnTo>
                  <a:lnTo>
                    <a:pt x="41" y="136"/>
                  </a:lnTo>
                  <a:lnTo>
                    <a:pt x="32" y="138"/>
                  </a:lnTo>
                  <a:lnTo>
                    <a:pt x="24" y="139"/>
                  </a:lnTo>
                  <a:lnTo>
                    <a:pt x="16" y="143"/>
                  </a:lnTo>
                  <a:lnTo>
                    <a:pt x="11" y="146"/>
                  </a:lnTo>
                  <a:lnTo>
                    <a:pt x="10" y="149"/>
                  </a:lnTo>
                  <a:lnTo>
                    <a:pt x="6" y="151"/>
                  </a:lnTo>
                  <a:lnTo>
                    <a:pt x="1" y="156"/>
                  </a:lnTo>
                  <a:lnTo>
                    <a:pt x="0" y="158"/>
                  </a:lnTo>
                </a:path>
              </a:pathLst>
            </a:custGeom>
            <a:solidFill>
              <a:srgbClr val="00B05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MX" sz="90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3642159" y="3527146"/>
              <a:ext cx="590159" cy="1307693"/>
            </a:xfrm>
            <a:custGeom>
              <a:avLst/>
              <a:gdLst>
                <a:gd name="T0" fmla="*/ 250 w 254"/>
                <a:gd name="T1" fmla="*/ 230 h 636"/>
                <a:gd name="T2" fmla="*/ 225 w 254"/>
                <a:gd name="T3" fmla="*/ 300 h 636"/>
                <a:gd name="T4" fmla="*/ 213 w 254"/>
                <a:gd name="T5" fmla="*/ 323 h 636"/>
                <a:gd name="T6" fmla="*/ 207 w 254"/>
                <a:gd name="T7" fmla="*/ 358 h 636"/>
                <a:gd name="T8" fmla="*/ 208 w 254"/>
                <a:gd name="T9" fmla="*/ 378 h 636"/>
                <a:gd name="T10" fmla="*/ 206 w 254"/>
                <a:gd name="T11" fmla="*/ 432 h 636"/>
                <a:gd name="T12" fmla="*/ 212 w 254"/>
                <a:gd name="T13" fmla="*/ 519 h 636"/>
                <a:gd name="T14" fmla="*/ 214 w 254"/>
                <a:gd name="T15" fmla="*/ 531 h 636"/>
                <a:gd name="T16" fmla="*/ 216 w 254"/>
                <a:gd name="T17" fmla="*/ 541 h 636"/>
                <a:gd name="T18" fmla="*/ 213 w 254"/>
                <a:gd name="T19" fmla="*/ 558 h 636"/>
                <a:gd name="T20" fmla="*/ 212 w 254"/>
                <a:gd name="T21" fmla="*/ 573 h 636"/>
                <a:gd name="T22" fmla="*/ 206 w 254"/>
                <a:gd name="T23" fmla="*/ 578 h 636"/>
                <a:gd name="T24" fmla="*/ 202 w 254"/>
                <a:gd name="T25" fmla="*/ 596 h 636"/>
                <a:gd name="T26" fmla="*/ 209 w 254"/>
                <a:gd name="T27" fmla="*/ 601 h 636"/>
                <a:gd name="T28" fmla="*/ 212 w 254"/>
                <a:gd name="T29" fmla="*/ 624 h 636"/>
                <a:gd name="T30" fmla="*/ 206 w 254"/>
                <a:gd name="T31" fmla="*/ 629 h 636"/>
                <a:gd name="T32" fmla="*/ 190 w 254"/>
                <a:gd name="T33" fmla="*/ 609 h 636"/>
                <a:gd name="T34" fmla="*/ 183 w 254"/>
                <a:gd name="T35" fmla="*/ 606 h 636"/>
                <a:gd name="T36" fmla="*/ 172 w 254"/>
                <a:gd name="T37" fmla="*/ 611 h 636"/>
                <a:gd name="T38" fmla="*/ 162 w 254"/>
                <a:gd name="T39" fmla="*/ 612 h 636"/>
                <a:gd name="T40" fmla="*/ 155 w 254"/>
                <a:gd name="T41" fmla="*/ 612 h 636"/>
                <a:gd name="T42" fmla="*/ 99 w 254"/>
                <a:gd name="T43" fmla="*/ 612 h 636"/>
                <a:gd name="T44" fmla="*/ 77 w 254"/>
                <a:gd name="T45" fmla="*/ 609 h 636"/>
                <a:gd name="T46" fmla="*/ 59 w 254"/>
                <a:gd name="T47" fmla="*/ 576 h 636"/>
                <a:gd name="T48" fmla="*/ 54 w 254"/>
                <a:gd name="T49" fmla="*/ 587 h 636"/>
                <a:gd name="T50" fmla="*/ 9 w 254"/>
                <a:gd name="T51" fmla="*/ 562 h 636"/>
                <a:gd name="T52" fmla="*/ 18 w 254"/>
                <a:gd name="T53" fmla="*/ 535 h 636"/>
                <a:gd name="T54" fmla="*/ 3 w 254"/>
                <a:gd name="T55" fmla="*/ 523 h 636"/>
                <a:gd name="T56" fmla="*/ 4 w 254"/>
                <a:gd name="T57" fmla="*/ 510 h 636"/>
                <a:gd name="T58" fmla="*/ 6 w 254"/>
                <a:gd name="T59" fmla="*/ 495 h 636"/>
                <a:gd name="T60" fmla="*/ 17 w 254"/>
                <a:gd name="T61" fmla="*/ 468 h 636"/>
                <a:gd name="T62" fmla="*/ 26 w 254"/>
                <a:gd name="T63" fmla="*/ 453 h 636"/>
                <a:gd name="T64" fmla="*/ 40 w 254"/>
                <a:gd name="T65" fmla="*/ 455 h 636"/>
                <a:gd name="T66" fmla="*/ 57 w 254"/>
                <a:gd name="T67" fmla="*/ 434 h 636"/>
                <a:gd name="T68" fmla="*/ 54 w 254"/>
                <a:gd name="T69" fmla="*/ 427 h 636"/>
                <a:gd name="T70" fmla="*/ 43 w 254"/>
                <a:gd name="T71" fmla="*/ 409 h 636"/>
                <a:gd name="T72" fmla="*/ 45 w 254"/>
                <a:gd name="T73" fmla="*/ 375 h 636"/>
                <a:gd name="T74" fmla="*/ 37 w 254"/>
                <a:gd name="T75" fmla="*/ 358 h 636"/>
                <a:gd name="T76" fmla="*/ 50 w 254"/>
                <a:gd name="T77" fmla="*/ 353 h 636"/>
                <a:gd name="T78" fmla="*/ 60 w 254"/>
                <a:gd name="T79" fmla="*/ 343 h 636"/>
                <a:gd name="T80" fmla="*/ 80 w 254"/>
                <a:gd name="T81" fmla="*/ 333 h 636"/>
                <a:gd name="T82" fmla="*/ 81 w 254"/>
                <a:gd name="T83" fmla="*/ 320 h 636"/>
                <a:gd name="T84" fmla="*/ 85 w 254"/>
                <a:gd name="T85" fmla="*/ 306 h 636"/>
                <a:gd name="T86" fmla="*/ 100 w 254"/>
                <a:gd name="T87" fmla="*/ 303 h 636"/>
                <a:gd name="T88" fmla="*/ 144 w 254"/>
                <a:gd name="T89" fmla="*/ 255 h 636"/>
                <a:gd name="T90" fmla="*/ 129 w 254"/>
                <a:gd name="T91" fmla="*/ 202 h 636"/>
                <a:gd name="T92" fmla="*/ 112 w 254"/>
                <a:gd name="T93" fmla="*/ 191 h 636"/>
                <a:gd name="T94" fmla="*/ 102 w 254"/>
                <a:gd name="T95" fmla="*/ 197 h 636"/>
                <a:gd name="T96" fmla="*/ 79 w 254"/>
                <a:gd name="T97" fmla="*/ 174 h 636"/>
                <a:gd name="T98" fmla="*/ 67 w 254"/>
                <a:gd name="T99" fmla="*/ 159 h 636"/>
                <a:gd name="T100" fmla="*/ 58 w 254"/>
                <a:gd name="T101" fmla="*/ 134 h 636"/>
                <a:gd name="T102" fmla="*/ 39 w 254"/>
                <a:gd name="T103" fmla="*/ 118 h 636"/>
                <a:gd name="T104" fmla="*/ 42 w 254"/>
                <a:gd name="T105" fmla="*/ 95 h 636"/>
                <a:gd name="T106" fmla="*/ 37 w 254"/>
                <a:gd name="T107" fmla="*/ 78 h 636"/>
                <a:gd name="T108" fmla="*/ 36 w 254"/>
                <a:gd name="T109" fmla="*/ 65 h 636"/>
                <a:gd name="T110" fmla="*/ 19 w 254"/>
                <a:gd name="T111" fmla="*/ 17 h 636"/>
                <a:gd name="T112" fmla="*/ 53 w 254"/>
                <a:gd name="T113" fmla="*/ 26 h 636"/>
                <a:gd name="T114" fmla="*/ 82 w 254"/>
                <a:gd name="T115" fmla="*/ 132 h 636"/>
                <a:gd name="T116" fmla="*/ 123 w 254"/>
                <a:gd name="T117" fmla="*/ 169 h 636"/>
                <a:gd name="T118" fmla="*/ 160 w 254"/>
                <a:gd name="T119" fmla="*/ 188 h 636"/>
                <a:gd name="T120" fmla="*/ 235 w 254"/>
                <a:gd name="T121" fmla="*/ 210 h 6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636"/>
                <a:gd name="T185" fmla="*/ 254 w 254"/>
                <a:gd name="T186" fmla="*/ 636 h 6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636">
                  <a:moveTo>
                    <a:pt x="253" y="195"/>
                  </a:moveTo>
                  <a:lnTo>
                    <a:pt x="251" y="218"/>
                  </a:lnTo>
                  <a:lnTo>
                    <a:pt x="250" y="223"/>
                  </a:lnTo>
                  <a:lnTo>
                    <a:pt x="250" y="230"/>
                  </a:lnTo>
                  <a:lnTo>
                    <a:pt x="246" y="253"/>
                  </a:lnTo>
                  <a:lnTo>
                    <a:pt x="242" y="259"/>
                  </a:lnTo>
                  <a:lnTo>
                    <a:pt x="235" y="277"/>
                  </a:lnTo>
                  <a:lnTo>
                    <a:pt x="225" y="300"/>
                  </a:lnTo>
                  <a:lnTo>
                    <a:pt x="220" y="320"/>
                  </a:lnTo>
                  <a:lnTo>
                    <a:pt x="219" y="320"/>
                  </a:lnTo>
                  <a:lnTo>
                    <a:pt x="214" y="324"/>
                  </a:lnTo>
                  <a:lnTo>
                    <a:pt x="213" y="326"/>
                  </a:lnTo>
                  <a:lnTo>
                    <a:pt x="208" y="338"/>
                  </a:lnTo>
                  <a:lnTo>
                    <a:pt x="209" y="340"/>
                  </a:lnTo>
                  <a:lnTo>
                    <a:pt x="209" y="349"/>
                  </a:lnTo>
                  <a:lnTo>
                    <a:pt x="207" y="361"/>
                  </a:lnTo>
                  <a:lnTo>
                    <a:pt x="206" y="361"/>
                  </a:lnTo>
                  <a:lnTo>
                    <a:pt x="199" y="369"/>
                  </a:lnTo>
                  <a:lnTo>
                    <a:pt x="203" y="379"/>
                  </a:lnTo>
                  <a:lnTo>
                    <a:pt x="208" y="381"/>
                  </a:lnTo>
                  <a:lnTo>
                    <a:pt x="209" y="392"/>
                  </a:lnTo>
                  <a:lnTo>
                    <a:pt x="203" y="426"/>
                  </a:lnTo>
                  <a:lnTo>
                    <a:pt x="203" y="430"/>
                  </a:lnTo>
                  <a:lnTo>
                    <a:pt x="206" y="435"/>
                  </a:lnTo>
                  <a:lnTo>
                    <a:pt x="204" y="439"/>
                  </a:lnTo>
                  <a:lnTo>
                    <a:pt x="206" y="470"/>
                  </a:lnTo>
                  <a:lnTo>
                    <a:pt x="206" y="474"/>
                  </a:lnTo>
                  <a:lnTo>
                    <a:pt x="212" y="522"/>
                  </a:lnTo>
                  <a:lnTo>
                    <a:pt x="213" y="526"/>
                  </a:lnTo>
                  <a:lnTo>
                    <a:pt x="213" y="528"/>
                  </a:lnTo>
                  <a:lnTo>
                    <a:pt x="214" y="530"/>
                  </a:lnTo>
                  <a:lnTo>
                    <a:pt x="214" y="534"/>
                  </a:lnTo>
                  <a:lnTo>
                    <a:pt x="215" y="537"/>
                  </a:lnTo>
                  <a:lnTo>
                    <a:pt x="215" y="540"/>
                  </a:lnTo>
                  <a:lnTo>
                    <a:pt x="215" y="542"/>
                  </a:lnTo>
                  <a:lnTo>
                    <a:pt x="216" y="544"/>
                  </a:lnTo>
                  <a:lnTo>
                    <a:pt x="217" y="557"/>
                  </a:lnTo>
                  <a:lnTo>
                    <a:pt x="216" y="557"/>
                  </a:lnTo>
                  <a:lnTo>
                    <a:pt x="214" y="558"/>
                  </a:lnTo>
                  <a:lnTo>
                    <a:pt x="213" y="561"/>
                  </a:lnTo>
                  <a:lnTo>
                    <a:pt x="212" y="568"/>
                  </a:lnTo>
                  <a:lnTo>
                    <a:pt x="213" y="570"/>
                  </a:lnTo>
                  <a:lnTo>
                    <a:pt x="213" y="574"/>
                  </a:lnTo>
                  <a:lnTo>
                    <a:pt x="212" y="576"/>
                  </a:lnTo>
                  <a:lnTo>
                    <a:pt x="209" y="576"/>
                  </a:lnTo>
                  <a:lnTo>
                    <a:pt x="208" y="578"/>
                  </a:lnTo>
                  <a:lnTo>
                    <a:pt x="207" y="577"/>
                  </a:lnTo>
                  <a:lnTo>
                    <a:pt x="206" y="581"/>
                  </a:lnTo>
                  <a:lnTo>
                    <a:pt x="204" y="586"/>
                  </a:lnTo>
                  <a:lnTo>
                    <a:pt x="205" y="587"/>
                  </a:lnTo>
                  <a:lnTo>
                    <a:pt x="203" y="590"/>
                  </a:lnTo>
                  <a:lnTo>
                    <a:pt x="202" y="599"/>
                  </a:lnTo>
                  <a:lnTo>
                    <a:pt x="205" y="605"/>
                  </a:lnTo>
                  <a:lnTo>
                    <a:pt x="207" y="605"/>
                  </a:lnTo>
                  <a:lnTo>
                    <a:pt x="208" y="603"/>
                  </a:lnTo>
                  <a:lnTo>
                    <a:pt x="209" y="604"/>
                  </a:lnTo>
                  <a:lnTo>
                    <a:pt x="209" y="611"/>
                  </a:lnTo>
                  <a:lnTo>
                    <a:pt x="210" y="616"/>
                  </a:lnTo>
                  <a:lnTo>
                    <a:pt x="211" y="623"/>
                  </a:lnTo>
                  <a:lnTo>
                    <a:pt x="212" y="627"/>
                  </a:lnTo>
                  <a:lnTo>
                    <a:pt x="214" y="630"/>
                  </a:lnTo>
                  <a:lnTo>
                    <a:pt x="215" y="634"/>
                  </a:lnTo>
                  <a:lnTo>
                    <a:pt x="210" y="635"/>
                  </a:lnTo>
                  <a:lnTo>
                    <a:pt x="206" y="632"/>
                  </a:lnTo>
                  <a:lnTo>
                    <a:pt x="198" y="624"/>
                  </a:lnTo>
                  <a:lnTo>
                    <a:pt x="195" y="619"/>
                  </a:lnTo>
                  <a:lnTo>
                    <a:pt x="193" y="618"/>
                  </a:lnTo>
                  <a:lnTo>
                    <a:pt x="190" y="612"/>
                  </a:lnTo>
                  <a:lnTo>
                    <a:pt x="189" y="611"/>
                  </a:lnTo>
                  <a:lnTo>
                    <a:pt x="185" y="610"/>
                  </a:lnTo>
                  <a:lnTo>
                    <a:pt x="184" y="609"/>
                  </a:lnTo>
                  <a:lnTo>
                    <a:pt x="183" y="609"/>
                  </a:lnTo>
                  <a:lnTo>
                    <a:pt x="179" y="612"/>
                  </a:lnTo>
                  <a:lnTo>
                    <a:pt x="178" y="616"/>
                  </a:lnTo>
                  <a:lnTo>
                    <a:pt x="174" y="615"/>
                  </a:lnTo>
                  <a:lnTo>
                    <a:pt x="172" y="614"/>
                  </a:lnTo>
                  <a:lnTo>
                    <a:pt x="167" y="615"/>
                  </a:lnTo>
                  <a:lnTo>
                    <a:pt x="164" y="615"/>
                  </a:lnTo>
                  <a:lnTo>
                    <a:pt x="165" y="614"/>
                  </a:lnTo>
                  <a:lnTo>
                    <a:pt x="162" y="615"/>
                  </a:lnTo>
                  <a:lnTo>
                    <a:pt x="162" y="613"/>
                  </a:lnTo>
                  <a:lnTo>
                    <a:pt x="158" y="614"/>
                  </a:lnTo>
                  <a:lnTo>
                    <a:pt x="156" y="615"/>
                  </a:lnTo>
                  <a:lnTo>
                    <a:pt x="155" y="615"/>
                  </a:lnTo>
                  <a:lnTo>
                    <a:pt x="123" y="618"/>
                  </a:lnTo>
                  <a:lnTo>
                    <a:pt x="123" y="615"/>
                  </a:lnTo>
                  <a:lnTo>
                    <a:pt x="110" y="619"/>
                  </a:lnTo>
                  <a:lnTo>
                    <a:pt x="99" y="615"/>
                  </a:lnTo>
                  <a:lnTo>
                    <a:pt x="93" y="616"/>
                  </a:lnTo>
                  <a:lnTo>
                    <a:pt x="87" y="615"/>
                  </a:lnTo>
                  <a:lnTo>
                    <a:pt x="82" y="614"/>
                  </a:lnTo>
                  <a:lnTo>
                    <a:pt x="77" y="612"/>
                  </a:lnTo>
                  <a:lnTo>
                    <a:pt x="74" y="607"/>
                  </a:lnTo>
                  <a:lnTo>
                    <a:pt x="72" y="597"/>
                  </a:lnTo>
                  <a:lnTo>
                    <a:pt x="69" y="588"/>
                  </a:lnTo>
                  <a:lnTo>
                    <a:pt x="59" y="579"/>
                  </a:lnTo>
                  <a:lnTo>
                    <a:pt x="53" y="579"/>
                  </a:lnTo>
                  <a:lnTo>
                    <a:pt x="53" y="581"/>
                  </a:lnTo>
                  <a:lnTo>
                    <a:pt x="55" y="586"/>
                  </a:lnTo>
                  <a:lnTo>
                    <a:pt x="54" y="590"/>
                  </a:lnTo>
                  <a:lnTo>
                    <a:pt x="24" y="575"/>
                  </a:lnTo>
                  <a:lnTo>
                    <a:pt x="12" y="571"/>
                  </a:lnTo>
                  <a:lnTo>
                    <a:pt x="10" y="569"/>
                  </a:lnTo>
                  <a:lnTo>
                    <a:pt x="9" y="565"/>
                  </a:lnTo>
                  <a:lnTo>
                    <a:pt x="11" y="552"/>
                  </a:lnTo>
                  <a:lnTo>
                    <a:pt x="16" y="551"/>
                  </a:lnTo>
                  <a:lnTo>
                    <a:pt x="17" y="550"/>
                  </a:lnTo>
                  <a:lnTo>
                    <a:pt x="18" y="538"/>
                  </a:lnTo>
                  <a:lnTo>
                    <a:pt x="12" y="531"/>
                  </a:lnTo>
                  <a:lnTo>
                    <a:pt x="11" y="528"/>
                  </a:lnTo>
                  <a:lnTo>
                    <a:pt x="10" y="525"/>
                  </a:lnTo>
                  <a:lnTo>
                    <a:pt x="3" y="526"/>
                  </a:lnTo>
                  <a:lnTo>
                    <a:pt x="2" y="525"/>
                  </a:lnTo>
                  <a:lnTo>
                    <a:pt x="1" y="522"/>
                  </a:lnTo>
                  <a:lnTo>
                    <a:pt x="0" y="519"/>
                  </a:lnTo>
                  <a:lnTo>
                    <a:pt x="4" y="513"/>
                  </a:lnTo>
                  <a:lnTo>
                    <a:pt x="3" y="506"/>
                  </a:lnTo>
                  <a:lnTo>
                    <a:pt x="1" y="504"/>
                  </a:lnTo>
                  <a:lnTo>
                    <a:pt x="3" y="500"/>
                  </a:lnTo>
                  <a:lnTo>
                    <a:pt x="6" y="498"/>
                  </a:lnTo>
                  <a:lnTo>
                    <a:pt x="13" y="501"/>
                  </a:lnTo>
                  <a:lnTo>
                    <a:pt x="15" y="501"/>
                  </a:lnTo>
                  <a:lnTo>
                    <a:pt x="17" y="499"/>
                  </a:lnTo>
                  <a:lnTo>
                    <a:pt x="17" y="471"/>
                  </a:lnTo>
                  <a:lnTo>
                    <a:pt x="21" y="459"/>
                  </a:lnTo>
                  <a:lnTo>
                    <a:pt x="22" y="457"/>
                  </a:lnTo>
                  <a:lnTo>
                    <a:pt x="25" y="455"/>
                  </a:lnTo>
                  <a:lnTo>
                    <a:pt x="26" y="456"/>
                  </a:lnTo>
                  <a:lnTo>
                    <a:pt x="30" y="456"/>
                  </a:lnTo>
                  <a:lnTo>
                    <a:pt x="31" y="455"/>
                  </a:lnTo>
                  <a:lnTo>
                    <a:pt x="34" y="455"/>
                  </a:lnTo>
                  <a:lnTo>
                    <a:pt x="40" y="458"/>
                  </a:lnTo>
                  <a:lnTo>
                    <a:pt x="42" y="457"/>
                  </a:lnTo>
                  <a:lnTo>
                    <a:pt x="46" y="452"/>
                  </a:lnTo>
                  <a:lnTo>
                    <a:pt x="56" y="450"/>
                  </a:lnTo>
                  <a:lnTo>
                    <a:pt x="57" y="437"/>
                  </a:lnTo>
                  <a:lnTo>
                    <a:pt x="59" y="436"/>
                  </a:lnTo>
                  <a:lnTo>
                    <a:pt x="58" y="434"/>
                  </a:lnTo>
                  <a:lnTo>
                    <a:pt x="56" y="434"/>
                  </a:lnTo>
                  <a:lnTo>
                    <a:pt x="54" y="430"/>
                  </a:lnTo>
                  <a:lnTo>
                    <a:pt x="48" y="424"/>
                  </a:lnTo>
                  <a:lnTo>
                    <a:pt x="47" y="422"/>
                  </a:lnTo>
                  <a:lnTo>
                    <a:pt x="45" y="422"/>
                  </a:lnTo>
                  <a:lnTo>
                    <a:pt x="43" y="412"/>
                  </a:lnTo>
                  <a:lnTo>
                    <a:pt x="43" y="401"/>
                  </a:lnTo>
                  <a:lnTo>
                    <a:pt x="46" y="391"/>
                  </a:lnTo>
                  <a:lnTo>
                    <a:pt x="49" y="385"/>
                  </a:lnTo>
                  <a:lnTo>
                    <a:pt x="45" y="378"/>
                  </a:lnTo>
                  <a:lnTo>
                    <a:pt x="44" y="369"/>
                  </a:lnTo>
                  <a:lnTo>
                    <a:pt x="37" y="367"/>
                  </a:lnTo>
                  <a:lnTo>
                    <a:pt x="35" y="367"/>
                  </a:lnTo>
                  <a:lnTo>
                    <a:pt x="37" y="361"/>
                  </a:lnTo>
                  <a:lnTo>
                    <a:pt x="44" y="356"/>
                  </a:lnTo>
                  <a:lnTo>
                    <a:pt x="47" y="356"/>
                  </a:lnTo>
                  <a:lnTo>
                    <a:pt x="48" y="357"/>
                  </a:lnTo>
                  <a:lnTo>
                    <a:pt x="50" y="356"/>
                  </a:lnTo>
                  <a:lnTo>
                    <a:pt x="54" y="353"/>
                  </a:lnTo>
                  <a:lnTo>
                    <a:pt x="54" y="349"/>
                  </a:lnTo>
                  <a:lnTo>
                    <a:pt x="56" y="347"/>
                  </a:lnTo>
                  <a:lnTo>
                    <a:pt x="60" y="346"/>
                  </a:lnTo>
                  <a:lnTo>
                    <a:pt x="65" y="340"/>
                  </a:lnTo>
                  <a:lnTo>
                    <a:pt x="69" y="337"/>
                  </a:lnTo>
                  <a:lnTo>
                    <a:pt x="74" y="336"/>
                  </a:lnTo>
                  <a:lnTo>
                    <a:pt x="80" y="336"/>
                  </a:lnTo>
                  <a:lnTo>
                    <a:pt x="81" y="333"/>
                  </a:lnTo>
                  <a:lnTo>
                    <a:pt x="80" y="332"/>
                  </a:lnTo>
                  <a:lnTo>
                    <a:pt x="80" y="326"/>
                  </a:lnTo>
                  <a:lnTo>
                    <a:pt x="81" y="323"/>
                  </a:lnTo>
                  <a:lnTo>
                    <a:pt x="81" y="319"/>
                  </a:lnTo>
                  <a:lnTo>
                    <a:pt x="81" y="313"/>
                  </a:lnTo>
                  <a:lnTo>
                    <a:pt x="85" y="309"/>
                  </a:lnTo>
                  <a:lnTo>
                    <a:pt x="85" y="306"/>
                  </a:lnTo>
                  <a:lnTo>
                    <a:pt x="87" y="305"/>
                  </a:lnTo>
                  <a:lnTo>
                    <a:pt x="92" y="305"/>
                  </a:lnTo>
                  <a:lnTo>
                    <a:pt x="96" y="307"/>
                  </a:lnTo>
                  <a:lnTo>
                    <a:pt x="100" y="303"/>
                  </a:lnTo>
                  <a:lnTo>
                    <a:pt x="102" y="303"/>
                  </a:lnTo>
                  <a:lnTo>
                    <a:pt x="124" y="281"/>
                  </a:lnTo>
                  <a:lnTo>
                    <a:pt x="144" y="262"/>
                  </a:lnTo>
                  <a:lnTo>
                    <a:pt x="144" y="255"/>
                  </a:lnTo>
                  <a:lnTo>
                    <a:pt x="131" y="254"/>
                  </a:lnTo>
                  <a:lnTo>
                    <a:pt x="131" y="244"/>
                  </a:lnTo>
                  <a:lnTo>
                    <a:pt x="130" y="237"/>
                  </a:lnTo>
                  <a:lnTo>
                    <a:pt x="129" y="202"/>
                  </a:lnTo>
                  <a:lnTo>
                    <a:pt x="128" y="194"/>
                  </a:lnTo>
                  <a:lnTo>
                    <a:pt x="123" y="192"/>
                  </a:lnTo>
                  <a:lnTo>
                    <a:pt x="115" y="191"/>
                  </a:lnTo>
                  <a:lnTo>
                    <a:pt x="112" y="191"/>
                  </a:lnTo>
                  <a:lnTo>
                    <a:pt x="108" y="193"/>
                  </a:lnTo>
                  <a:lnTo>
                    <a:pt x="107" y="195"/>
                  </a:lnTo>
                  <a:lnTo>
                    <a:pt x="104" y="198"/>
                  </a:lnTo>
                  <a:lnTo>
                    <a:pt x="102" y="197"/>
                  </a:lnTo>
                  <a:lnTo>
                    <a:pt x="96" y="187"/>
                  </a:lnTo>
                  <a:lnTo>
                    <a:pt x="90" y="187"/>
                  </a:lnTo>
                  <a:lnTo>
                    <a:pt x="83" y="188"/>
                  </a:lnTo>
                  <a:lnTo>
                    <a:pt x="79" y="174"/>
                  </a:lnTo>
                  <a:lnTo>
                    <a:pt x="77" y="172"/>
                  </a:lnTo>
                  <a:lnTo>
                    <a:pt x="71" y="163"/>
                  </a:lnTo>
                  <a:lnTo>
                    <a:pt x="69" y="162"/>
                  </a:lnTo>
                  <a:lnTo>
                    <a:pt x="67" y="159"/>
                  </a:lnTo>
                  <a:lnTo>
                    <a:pt x="62" y="159"/>
                  </a:lnTo>
                  <a:lnTo>
                    <a:pt x="61" y="149"/>
                  </a:lnTo>
                  <a:lnTo>
                    <a:pt x="62" y="137"/>
                  </a:lnTo>
                  <a:lnTo>
                    <a:pt x="58" y="134"/>
                  </a:lnTo>
                  <a:lnTo>
                    <a:pt x="60" y="124"/>
                  </a:lnTo>
                  <a:lnTo>
                    <a:pt x="47" y="119"/>
                  </a:lnTo>
                  <a:lnTo>
                    <a:pt x="41" y="119"/>
                  </a:lnTo>
                  <a:lnTo>
                    <a:pt x="39" y="118"/>
                  </a:lnTo>
                  <a:lnTo>
                    <a:pt x="40" y="105"/>
                  </a:lnTo>
                  <a:lnTo>
                    <a:pt x="43" y="100"/>
                  </a:lnTo>
                  <a:lnTo>
                    <a:pt x="44" y="97"/>
                  </a:lnTo>
                  <a:lnTo>
                    <a:pt x="42" y="95"/>
                  </a:lnTo>
                  <a:lnTo>
                    <a:pt x="41" y="93"/>
                  </a:lnTo>
                  <a:lnTo>
                    <a:pt x="33" y="89"/>
                  </a:lnTo>
                  <a:lnTo>
                    <a:pt x="34" y="83"/>
                  </a:lnTo>
                  <a:lnTo>
                    <a:pt x="37" y="78"/>
                  </a:lnTo>
                  <a:lnTo>
                    <a:pt x="39" y="70"/>
                  </a:lnTo>
                  <a:lnTo>
                    <a:pt x="37" y="69"/>
                  </a:lnTo>
                  <a:lnTo>
                    <a:pt x="38" y="67"/>
                  </a:lnTo>
                  <a:lnTo>
                    <a:pt x="36" y="65"/>
                  </a:lnTo>
                  <a:lnTo>
                    <a:pt x="31" y="51"/>
                  </a:lnTo>
                  <a:lnTo>
                    <a:pt x="29" y="32"/>
                  </a:lnTo>
                  <a:lnTo>
                    <a:pt x="22" y="27"/>
                  </a:lnTo>
                  <a:lnTo>
                    <a:pt x="19" y="17"/>
                  </a:lnTo>
                  <a:lnTo>
                    <a:pt x="31" y="0"/>
                  </a:lnTo>
                  <a:lnTo>
                    <a:pt x="33" y="3"/>
                  </a:lnTo>
                  <a:lnTo>
                    <a:pt x="43" y="10"/>
                  </a:lnTo>
                  <a:lnTo>
                    <a:pt x="53" y="26"/>
                  </a:lnTo>
                  <a:lnTo>
                    <a:pt x="57" y="54"/>
                  </a:lnTo>
                  <a:lnTo>
                    <a:pt x="61" y="84"/>
                  </a:lnTo>
                  <a:lnTo>
                    <a:pt x="73" y="102"/>
                  </a:lnTo>
                  <a:lnTo>
                    <a:pt x="82" y="132"/>
                  </a:lnTo>
                  <a:lnTo>
                    <a:pt x="96" y="153"/>
                  </a:lnTo>
                  <a:lnTo>
                    <a:pt x="117" y="159"/>
                  </a:lnTo>
                  <a:lnTo>
                    <a:pt x="117" y="163"/>
                  </a:lnTo>
                  <a:lnTo>
                    <a:pt x="123" y="169"/>
                  </a:lnTo>
                  <a:lnTo>
                    <a:pt x="131" y="168"/>
                  </a:lnTo>
                  <a:lnTo>
                    <a:pt x="153" y="183"/>
                  </a:lnTo>
                  <a:lnTo>
                    <a:pt x="157" y="183"/>
                  </a:lnTo>
                  <a:lnTo>
                    <a:pt x="160" y="188"/>
                  </a:lnTo>
                  <a:lnTo>
                    <a:pt x="192" y="188"/>
                  </a:lnTo>
                  <a:lnTo>
                    <a:pt x="213" y="196"/>
                  </a:lnTo>
                  <a:lnTo>
                    <a:pt x="223" y="208"/>
                  </a:lnTo>
                  <a:lnTo>
                    <a:pt x="235" y="210"/>
                  </a:lnTo>
                  <a:lnTo>
                    <a:pt x="253" y="19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2812684" y="4138776"/>
              <a:ext cx="694715" cy="961720"/>
            </a:xfrm>
            <a:custGeom>
              <a:avLst/>
              <a:gdLst>
                <a:gd name="T0" fmla="*/ 29 w 298"/>
                <a:gd name="T1" fmla="*/ 309 h 468"/>
                <a:gd name="T2" fmla="*/ 44 w 298"/>
                <a:gd name="T3" fmla="*/ 277 h 468"/>
                <a:gd name="T4" fmla="*/ 34 w 298"/>
                <a:gd name="T5" fmla="*/ 306 h 468"/>
                <a:gd name="T6" fmla="*/ 41 w 298"/>
                <a:gd name="T7" fmla="*/ 318 h 468"/>
                <a:gd name="T8" fmla="*/ 56 w 298"/>
                <a:gd name="T9" fmla="*/ 296 h 468"/>
                <a:gd name="T10" fmla="*/ 52 w 298"/>
                <a:gd name="T11" fmla="*/ 346 h 468"/>
                <a:gd name="T12" fmla="*/ 70 w 298"/>
                <a:gd name="T13" fmla="*/ 335 h 468"/>
                <a:gd name="T14" fmla="*/ 78 w 298"/>
                <a:gd name="T15" fmla="*/ 311 h 468"/>
                <a:gd name="T16" fmla="*/ 100 w 298"/>
                <a:gd name="T17" fmla="*/ 324 h 468"/>
                <a:gd name="T18" fmla="*/ 90 w 298"/>
                <a:gd name="T19" fmla="*/ 360 h 468"/>
                <a:gd name="T20" fmla="*/ 75 w 298"/>
                <a:gd name="T21" fmla="*/ 370 h 468"/>
                <a:gd name="T22" fmla="*/ 55 w 298"/>
                <a:gd name="T23" fmla="*/ 382 h 468"/>
                <a:gd name="T24" fmla="*/ 53 w 298"/>
                <a:gd name="T25" fmla="*/ 393 h 468"/>
                <a:gd name="T26" fmla="*/ 56 w 298"/>
                <a:gd name="T27" fmla="*/ 409 h 468"/>
                <a:gd name="T28" fmla="*/ 42 w 298"/>
                <a:gd name="T29" fmla="*/ 419 h 468"/>
                <a:gd name="T30" fmla="*/ 42 w 298"/>
                <a:gd name="T31" fmla="*/ 447 h 468"/>
                <a:gd name="T32" fmla="*/ 80 w 298"/>
                <a:gd name="T33" fmla="*/ 463 h 468"/>
                <a:gd name="T34" fmla="*/ 108 w 298"/>
                <a:gd name="T35" fmla="*/ 458 h 468"/>
                <a:gd name="T36" fmla="*/ 127 w 298"/>
                <a:gd name="T37" fmla="*/ 443 h 468"/>
                <a:gd name="T38" fmla="*/ 143 w 298"/>
                <a:gd name="T39" fmla="*/ 431 h 468"/>
                <a:gd name="T40" fmla="*/ 144 w 298"/>
                <a:gd name="T41" fmla="*/ 416 h 468"/>
                <a:gd name="T42" fmla="*/ 122 w 298"/>
                <a:gd name="T43" fmla="*/ 393 h 468"/>
                <a:gd name="T44" fmla="*/ 130 w 298"/>
                <a:gd name="T45" fmla="*/ 350 h 468"/>
                <a:gd name="T46" fmla="*/ 156 w 298"/>
                <a:gd name="T47" fmla="*/ 330 h 468"/>
                <a:gd name="T48" fmla="*/ 174 w 298"/>
                <a:gd name="T49" fmla="*/ 321 h 468"/>
                <a:gd name="T50" fmla="*/ 185 w 298"/>
                <a:gd name="T51" fmla="*/ 309 h 468"/>
                <a:gd name="T52" fmla="*/ 203 w 298"/>
                <a:gd name="T53" fmla="*/ 332 h 468"/>
                <a:gd name="T54" fmla="*/ 213 w 298"/>
                <a:gd name="T55" fmla="*/ 354 h 468"/>
                <a:gd name="T56" fmla="*/ 230 w 298"/>
                <a:gd name="T57" fmla="*/ 358 h 468"/>
                <a:gd name="T58" fmla="*/ 251 w 298"/>
                <a:gd name="T59" fmla="*/ 374 h 468"/>
                <a:gd name="T60" fmla="*/ 269 w 298"/>
                <a:gd name="T61" fmla="*/ 339 h 468"/>
                <a:gd name="T62" fmla="*/ 265 w 298"/>
                <a:gd name="T63" fmla="*/ 317 h 468"/>
                <a:gd name="T64" fmla="*/ 269 w 298"/>
                <a:gd name="T65" fmla="*/ 290 h 468"/>
                <a:gd name="T66" fmla="*/ 261 w 298"/>
                <a:gd name="T67" fmla="*/ 274 h 468"/>
                <a:gd name="T68" fmla="*/ 241 w 298"/>
                <a:gd name="T69" fmla="*/ 292 h 468"/>
                <a:gd name="T70" fmla="*/ 228 w 298"/>
                <a:gd name="T71" fmla="*/ 299 h 468"/>
                <a:gd name="T72" fmla="*/ 205 w 298"/>
                <a:gd name="T73" fmla="*/ 276 h 468"/>
                <a:gd name="T74" fmla="*/ 193 w 298"/>
                <a:gd name="T75" fmla="*/ 268 h 468"/>
                <a:gd name="T76" fmla="*/ 181 w 298"/>
                <a:gd name="T77" fmla="*/ 226 h 468"/>
                <a:gd name="T78" fmla="*/ 178 w 298"/>
                <a:gd name="T79" fmla="*/ 212 h 468"/>
                <a:gd name="T80" fmla="*/ 204 w 298"/>
                <a:gd name="T81" fmla="*/ 199 h 468"/>
                <a:gd name="T82" fmla="*/ 252 w 298"/>
                <a:gd name="T83" fmla="*/ 153 h 468"/>
                <a:gd name="T84" fmla="*/ 267 w 298"/>
                <a:gd name="T85" fmla="*/ 106 h 468"/>
                <a:gd name="T86" fmla="*/ 285 w 298"/>
                <a:gd name="T87" fmla="*/ 84 h 468"/>
                <a:gd name="T88" fmla="*/ 298 w 298"/>
                <a:gd name="T89" fmla="*/ 68 h 468"/>
                <a:gd name="T90" fmla="*/ 292 w 298"/>
                <a:gd name="T91" fmla="*/ 61 h 468"/>
                <a:gd name="T92" fmla="*/ 263 w 298"/>
                <a:gd name="T93" fmla="*/ 34 h 468"/>
                <a:gd name="T94" fmla="*/ 244 w 298"/>
                <a:gd name="T95" fmla="*/ 40 h 468"/>
                <a:gd name="T96" fmla="*/ 236 w 298"/>
                <a:gd name="T97" fmla="*/ 28 h 468"/>
                <a:gd name="T98" fmla="*/ 228 w 298"/>
                <a:gd name="T99" fmla="*/ 25 h 468"/>
                <a:gd name="T100" fmla="*/ 219 w 298"/>
                <a:gd name="T101" fmla="*/ 13 h 468"/>
                <a:gd name="T102" fmla="*/ 192 w 298"/>
                <a:gd name="T103" fmla="*/ 6 h 468"/>
                <a:gd name="T104" fmla="*/ 138 w 298"/>
                <a:gd name="T105" fmla="*/ 8 h 468"/>
                <a:gd name="T106" fmla="*/ 163 w 298"/>
                <a:gd name="T107" fmla="*/ 71 h 468"/>
                <a:gd name="T108" fmla="*/ 138 w 298"/>
                <a:gd name="T109" fmla="*/ 89 h 468"/>
                <a:gd name="T110" fmla="*/ 99 w 298"/>
                <a:gd name="T111" fmla="*/ 87 h 468"/>
                <a:gd name="T112" fmla="*/ 70 w 298"/>
                <a:gd name="T113" fmla="*/ 97 h 468"/>
                <a:gd name="T114" fmla="*/ 48 w 298"/>
                <a:gd name="T115" fmla="*/ 122 h 468"/>
                <a:gd name="T116" fmla="*/ 31 w 298"/>
                <a:gd name="T117" fmla="*/ 165 h 468"/>
                <a:gd name="T118" fmla="*/ 21 w 298"/>
                <a:gd name="T119" fmla="*/ 182 h 468"/>
                <a:gd name="T120" fmla="*/ 7 w 298"/>
                <a:gd name="T121" fmla="*/ 223 h 46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98"/>
                <a:gd name="T184" fmla="*/ 0 h 468"/>
                <a:gd name="T185" fmla="*/ 298 w 298"/>
                <a:gd name="T186" fmla="*/ 468 h 46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98" h="468">
                  <a:moveTo>
                    <a:pt x="0" y="287"/>
                  </a:moveTo>
                  <a:lnTo>
                    <a:pt x="1" y="297"/>
                  </a:lnTo>
                  <a:lnTo>
                    <a:pt x="2" y="311"/>
                  </a:lnTo>
                  <a:lnTo>
                    <a:pt x="25" y="311"/>
                  </a:lnTo>
                  <a:lnTo>
                    <a:pt x="29" y="312"/>
                  </a:lnTo>
                  <a:lnTo>
                    <a:pt x="30" y="305"/>
                  </a:lnTo>
                  <a:lnTo>
                    <a:pt x="21" y="300"/>
                  </a:lnTo>
                  <a:lnTo>
                    <a:pt x="21" y="276"/>
                  </a:lnTo>
                  <a:lnTo>
                    <a:pt x="22" y="274"/>
                  </a:lnTo>
                  <a:lnTo>
                    <a:pt x="44" y="280"/>
                  </a:lnTo>
                  <a:lnTo>
                    <a:pt x="43" y="293"/>
                  </a:lnTo>
                  <a:lnTo>
                    <a:pt x="35" y="298"/>
                  </a:lnTo>
                  <a:lnTo>
                    <a:pt x="37" y="308"/>
                  </a:lnTo>
                  <a:lnTo>
                    <a:pt x="35" y="308"/>
                  </a:lnTo>
                  <a:lnTo>
                    <a:pt x="34" y="309"/>
                  </a:lnTo>
                  <a:lnTo>
                    <a:pt x="35" y="314"/>
                  </a:lnTo>
                  <a:lnTo>
                    <a:pt x="35" y="338"/>
                  </a:lnTo>
                  <a:lnTo>
                    <a:pt x="39" y="335"/>
                  </a:lnTo>
                  <a:lnTo>
                    <a:pt x="40" y="323"/>
                  </a:lnTo>
                  <a:lnTo>
                    <a:pt x="41" y="321"/>
                  </a:lnTo>
                  <a:lnTo>
                    <a:pt x="42" y="312"/>
                  </a:lnTo>
                  <a:lnTo>
                    <a:pt x="45" y="297"/>
                  </a:lnTo>
                  <a:lnTo>
                    <a:pt x="46" y="296"/>
                  </a:lnTo>
                  <a:lnTo>
                    <a:pt x="49" y="298"/>
                  </a:lnTo>
                  <a:lnTo>
                    <a:pt x="56" y="299"/>
                  </a:lnTo>
                  <a:lnTo>
                    <a:pt x="56" y="301"/>
                  </a:lnTo>
                  <a:lnTo>
                    <a:pt x="59" y="303"/>
                  </a:lnTo>
                  <a:lnTo>
                    <a:pt x="56" y="316"/>
                  </a:lnTo>
                  <a:lnTo>
                    <a:pt x="51" y="333"/>
                  </a:lnTo>
                  <a:lnTo>
                    <a:pt x="52" y="349"/>
                  </a:lnTo>
                  <a:lnTo>
                    <a:pt x="61" y="350"/>
                  </a:lnTo>
                  <a:lnTo>
                    <a:pt x="64" y="349"/>
                  </a:lnTo>
                  <a:lnTo>
                    <a:pt x="65" y="347"/>
                  </a:lnTo>
                  <a:lnTo>
                    <a:pt x="68" y="344"/>
                  </a:lnTo>
                  <a:lnTo>
                    <a:pt x="70" y="338"/>
                  </a:lnTo>
                  <a:lnTo>
                    <a:pt x="70" y="334"/>
                  </a:lnTo>
                  <a:lnTo>
                    <a:pt x="69" y="329"/>
                  </a:lnTo>
                  <a:lnTo>
                    <a:pt x="69" y="323"/>
                  </a:lnTo>
                  <a:lnTo>
                    <a:pt x="75" y="315"/>
                  </a:lnTo>
                  <a:lnTo>
                    <a:pt x="78" y="314"/>
                  </a:lnTo>
                  <a:lnTo>
                    <a:pt x="88" y="314"/>
                  </a:lnTo>
                  <a:lnTo>
                    <a:pt x="92" y="316"/>
                  </a:lnTo>
                  <a:lnTo>
                    <a:pt x="95" y="316"/>
                  </a:lnTo>
                  <a:lnTo>
                    <a:pt x="99" y="320"/>
                  </a:lnTo>
                  <a:lnTo>
                    <a:pt x="100" y="327"/>
                  </a:lnTo>
                  <a:lnTo>
                    <a:pt x="99" y="332"/>
                  </a:lnTo>
                  <a:lnTo>
                    <a:pt x="93" y="344"/>
                  </a:lnTo>
                  <a:lnTo>
                    <a:pt x="91" y="355"/>
                  </a:lnTo>
                  <a:lnTo>
                    <a:pt x="90" y="357"/>
                  </a:lnTo>
                  <a:lnTo>
                    <a:pt x="90" y="363"/>
                  </a:lnTo>
                  <a:lnTo>
                    <a:pt x="88" y="368"/>
                  </a:lnTo>
                  <a:lnTo>
                    <a:pt x="86" y="369"/>
                  </a:lnTo>
                  <a:lnTo>
                    <a:pt x="84" y="369"/>
                  </a:lnTo>
                  <a:lnTo>
                    <a:pt x="83" y="369"/>
                  </a:lnTo>
                  <a:lnTo>
                    <a:pt x="75" y="373"/>
                  </a:lnTo>
                  <a:lnTo>
                    <a:pt x="68" y="385"/>
                  </a:lnTo>
                  <a:lnTo>
                    <a:pt x="64" y="384"/>
                  </a:lnTo>
                  <a:lnTo>
                    <a:pt x="60" y="385"/>
                  </a:lnTo>
                  <a:lnTo>
                    <a:pt x="58" y="382"/>
                  </a:lnTo>
                  <a:lnTo>
                    <a:pt x="55" y="385"/>
                  </a:lnTo>
                  <a:lnTo>
                    <a:pt x="57" y="393"/>
                  </a:lnTo>
                  <a:lnTo>
                    <a:pt x="57" y="398"/>
                  </a:lnTo>
                  <a:lnTo>
                    <a:pt x="54" y="397"/>
                  </a:lnTo>
                  <a:lnTo>
                    <a:pt x="53" y="394"/>
                  </a:lnTo>
                  <a:lnTo>
                    <a:pt x="53" y="396"/>
                  </a:lnTo>
                  <a:lnTo>
                    <a:pt x="54" y="401"/>
                  </a:lnTo>
                  <a:lnTo>
                    <a:pt x="54" y="406"/>
                  </a:lnTo>
                  <a:lnTo>
                    <a:pt x="52" y="408"/>
                  </a:lnTo>
                  <a:lnTo>
                    <a:pt x="54" y="409"/>
                  </a:lnTo>
                  <a:lnTo>
                    <a:pt x="56" y="412"/>
                  </a:lnTo>
                  <a:lnTo>
                    <a:pt x="52" y="418"/>
                  </a:lnTo>
                  <a:lnTo>
                    <a:pt x="49" y="414"/>
                  </a:lnTo>
                  <a:lnTo>
                    <a:pt x="48" y="419"/>
                  </a:lnTo>
                  <a:lnTo>
                    <a:pt x="46" y="418"/>
                  </a:lnTo>
                  <a:lnTo>
                    <a:pt x="42" y="422"/>
                  </a:lnTo>
                  <a:lnTo>
                    <a:pt x="42" y="426"/>
                  </a:lnTo>
                  <a:lnTo>
                    <a:pt x="39" y="432"/>
                  </a:lnTo>
                  <a:lnTo>
                    <a:pt x="37" y="445"/>
                  </a:lnTo>
                  <a:lnTo>
                    <a:pt x="35" y="448"/>
                  </a:lnTo>
                  <a:lnTo>
                    <a:pt x="42" y="450"/>
                  </a:lnTo>
                  <a:lnTo>
                    <a:pt x="54" y="449"/>
                  </a:lnTo>
                  <a:lnTo>
                    <a:pt x="55" y="454"/>
                  </a:lnTo>
                  <a:lnTo>
                    <a:pt x="56" y="456"/>
                  </a:lnTo>
                  <a:lnTo>
                    <a:pt x="77" y="459"/>
                  </a:lnTo>
                  <a:lnTo>
                    <a:pt x="80" y="466"/>
                  </a:lnTo>
                  <a:lnTo>
                    <a:pt x="90" y="465"/>
                  </a:lnTo>
                  <a:lnTo>
                    <a:pt x="95" y="464"/>
                  </a:lnTo>
                  <a:lnTo>
                    <a:pt x="103" y="467"/>
                  </a:lnTo>
                  <a:lnTo>
                    <a:pt x="108" y="467"/>
                  </a:lnTo>
                  <a:lnTo>
                    <a:pt x="108" y="461"/>
                  </a:lnTo>
                  <a:lnTo>
                    <a:pt x="106" y="449"/>
                  </a:lnTo>
                  <a:lnTo>
                    <a:pt x="110" y="444"/>
                  </a:lnTo>
                  <a:lnTo>
                    <a:pt x="115" y="447"/>
                  </a:lnTo>
                  <a:lnTo>
                    <a:pt x="123" y="447"/>
                  </a:lnTo>
                  <a:lnTo>
                    <a:pt x="127" y="446"/>
                  </a:lnTo>
                  <a:lnTo>
                    <a:pt x="129" y="441"/>
                  </a:lnTo>
                  <a:lnTo>
                    <a:pt x="138" y="439"/>
                  </a:lnTo>
                  <a:lnTo>
                    <a:pt x="139" y="432"/>
                  </a:lnTo>
                  <a:lnTo>
                    <a:pt x="141" y="431"/>
                  </a:lnTo>
                  <a:lnTo>
                    <a:pt x="143" y="434"/>
                  </a:lnTo>
                  <a:lnTo>
                    <a:pt x="143" y="439"/>
                  </a:lnTo>
                  <a:lnTo>
                    <a:pt x="145" y="438"/>
                  </a:lnTo>
                  <a:lnTo>
                    <a:pt x="146" y="431"/>
                  </a:lnTo>
                  <a:lnTo>
                    <a:pt x="146" y="421"/>
                  </a:lnTo>
                  <a:lnTo>
                    <a:pt x="144" y="419"/>
                  </a:lnTo>
                  <a:lnTo>
                    <a:pt x="141" y="417"/>
                  </a:lnTo>
                  <a:lnTo>
                    <a:pt x="137" y="412"/>
                  </a:lnTo>
                  <a:lnTo>
                    <a:pt x="135" y="408"/>
                  </a:lnTo>
                  <a:lnTo>
                    <a:pt x="130" y="405"/>
                  </a:lnTo>
                  <a:lnTo>
                    <a:pt x="122" y="396"/>
                  </a:lnTo>
                  <a:lnTo>
                    <a:pt x="119" y="390"/>
                  </a:lnTo>
                  <a:lnTo>
                    <a:pt x="119" y="374"/>
                  </a:lnTo>
                  <a:lnTo>
                    <a:pt x="120" y="366"/>
                  </a:lnTo>
                  <a:lnTo>
                    <a:pt x="123" y="358"/>
                  </a:lnTo>
                  <a:lnTo>
                    <a:pt x="130" y="353"/>
                  </a:lnTo>
                  <a:lnTo>
                    <a:pt x="139" y="346"/>
                  </a:lnTo>
                  <a:lnTo>
                    <a:pt x="144" y="343"/>
                  </a:lnTo>
                  <a:lnTo>
                    <a:pt x="146" y="339"/>
                  </a:lnTo>
                  <a:lnTo>
                    <a:pt x="151" y="332"/>
                  </a:lnTo>
                  <a:lnTo>
                    <a:pt x="153" y="333"/>
                  </a:lnTo>
                  <a:lnTo>
                    <a:pt x="155" y="333"/>
                  </a:lnTo>
                  <a:lnTo>
                    <a:pt x="160" y="329"/>
                  </a:lnTo>
                  <a:lnTo>
                    <a:pt x="164" y="325"/>
                  </a:lnTo>
                  <a:lnTo>
                    <a:pt x="167" y="324"/>
                  </a:lnTo>
                  <a:lnTo>
                    <a:pt x="171" y="324"/>
                  </a:lnTo>
                  <a:lnTo>
                    <a:pt x="173" y="322"/>
                  </a:lnTo>
                  <a:lnTo>
                    <a:pt x="175" y="320"/>
                  </a:lnTo>
                  <a:lnTo>
                    <a:pt x="179" y="313"/>
                  </a:lnTo>
                  <a:lnTo>
                    <a:pt x="181" y="311"/>
                  </a:lnTo>
                  <a:lnTo>
                    <a:pt x="182" y="312"/>
                  </a:lnTo>
                  <a:lnTo>
                    <a:pt x="187" y="321"/>
                  </a:lnTo>
                  <a:lnTo>
                    <a:pt x="196" y="324"/>
                  </a:lnTo>
                  <a:lnTo>
                    <a:pt x="195" y="328"/>
                  </a:lnTo>
                  <a:lnTo>
                    <a:pt x="197" y="331"/>
                  </a:lnTo>
                  <a:lnTo>
                    <a:pt x="200" y="335"/>
                  </a:lnTo>
                  <a:lnTo>
                    <a:pt x="204" y="341"/>
                  </a:lnTo>
                  <a:lnTo>
                    <a:pt x="206" y="346"/>
                  </a:lnTo>
                  <a:lnTo>
                    <a:pt x="205" y="351"/>
                  </a:lnTo>
                  <a:lnTo>
                    <a:pt x="206" y="355"/>
                  </a:lnTo>
                  <a:lnTo>
                    <a:pt x="210" y="357"/>
                  </a:lnTo>
                  <a:lnTo>
                    <a:pt x="214" y="362"/>
                  </a:lnTo>
                  <a:lnTo>
                    <a:pt x="218" y="364"/>
                  </a:lnTo>
                  <a:lnTo>
                    <a:pt x="219" y="364"/>
                  </a:lnTo>
                  <a:lnTo>
                    <a:pt x="224" y="362"/>
                  </a:lnTo>
                  <a:lnTo>
                    <a:pt x="227" y="361"/>
                  </a:lnTo>
                  <a:lnTo>
                    <a:pt x="229" y="361"/>
                  </a:lnTo>
                  <a:lnTo>
                    <a:pt x="234" y="365"/>
                  </a:lnTo>
                  <a:lnTo>
                    <a:pt x="240" y="368"/>
                  </a:lnTo>
                  <a:lnTo>
                    <a:pt x="244" y="375"/>
                  </a:lnTo>
                  <a:lnTo>
                    <a:pt x="248" y="377"/>
                  </a:lnTo>
                  <a:lnTo>
                    <a:pt x="254" y="377"/>
                  </a:lnTo>
                  <a:lnTo>
                    <a:pt x="257" y="372"/>
                  </a:lnTo>
                  <a:lnTo>
                    <a:pt x="259" y="368"/>
                  </a:lnTo>
                  <a:lnTo>
                    <a:pt x="265" y="355"/>
                  </a:lnTo>
                  <a:lnTo>
                    <a:pt x="266" y="342"/>
                  </a:lnTo>
                  <a:lnTo>
                    <a:pt x="266" y="337"/>
                  </a:lnTo>
                  <a:lnTo>
                    <a:pt x="267" y="325"/>
                  </a:lnTo>
                  <a:lnTo>
                    <a:pt x="266" y="323"/>
                  </a:lnTo>
                  <a:lnTo>
                    <a:pt x="265" y="322"/>
                  </a:lnTo>
                  <a:lnTo>
                    <a:pt x="262" y="320"/>
                  </a:lnTo>
                  <a:lnTo>
                    <a:pt x="258" y="313"/>
                  </a:lnTo>
                  <a:lnTo>
                    <a:pt x="258" y="308"/>
                  </a:lnTo>
                  <a:lnTo>
                    <a:pt x="261" y="305"/>
                  </a:lnTo>
                  <a:lnTo>
                    <a:pt x="265" y="301"/>
                  </a:lnTo>
                  <a:lnTo>
                    <a:pt x="266" y="293"/>
                  </a:lnTo>
                  <a:lnTo>
                    <a:pt x="265" y="287"/>
                  </a:lnTo>
                  <a:lnTo>
                    <a:pt x="265" y="283"/>
                  </a:lnTo>
                  <a:lnTo>
                    <a:pt x="263" y="279"/>
                  </a:lnTo>
                  <a:lnTo>
                    <a:pt x="261" y="279"/>
                  </a:lnTo>
                  <a:lnTo>
                    <a:pt x="258" y="277"/>
                  </a:lnTo>
                  <a:lnTo>
                    <a:pt x="254" y="271"/>
                  </a:lnTo>
                  <a:lnTo>
                    <a:pt x="251" y="270"/>
                  </a:lnTo>
                  <a:lnTo>
                    <a:pt x="250" y="281"/>
                  </a:lnTo>
                  <a:lnTo>
                    <a:pt x="246" y="287"/>
                  </a:lnTo>
                  <a:lnTo>
                    <a:pt x="238" y="295"/>
                  </a:lnTo>
                  <a:lnTo>
                    <a:pt x="236" y="299"/>
                  </a:lnTo>
                  <a:lnTo>
                    <a:pt x="233" y="299"/>
                  </a:lnTo>
                  <a:lnTo>
                    <a:pt x="226" y="294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4"/>
                  </a:lnTo>
                  <a:lnTo>
                    <a:pt x="219" y="300"/>
                  </a:lnTo>
                  <a:lnTo>
                    <a:pt x="217" y="292"/>
                  </a:lnTo>
                  <a:lnTo>
                    <a:pt x="207" y="281"/>
                  </a:lnTo>
                  <a:lnTo>
                    <a:pt x="202" y="279"/>
                  </a:lnTo>
                  <a:lnTo>
                    <a:pt x="200" y="275"/>
                  </a:lnTo>
                  <a:lnTo>
                    <a:pt x="196" y="276"/>
                  </a:lnTo>
                  <a:lnTo>
                    <a:pt x="192" y="273"/>
                  </a:lnTo>
                  <a:lnTo>
                    <a:pt x="191" y="271"/>
                  </a:lnTo>
                  <a:lnTo>
                    <a:pt x="190" y="271"/>
                  </a:lnTo>
                  <a:lnTo>
                    <a:pt x="182" y="262"/>
                  </a:lnTo>
                  <a:lnTo>
                    <a:pt x="181" y="257"/>
                  </a:lnTo>
                  <a:lnTo>
                    <a:pt x="179" y="253"/>
                  </a:lnTo>
                  <a:lnTo>
                    <a:pt x="179" y="230"/>
                  </a:lnTo>
                  <a:lnTo>
                    <a:pt x="178" y="226"/>
                  </a:lnTo>
                  <a:lnTo>
                    <a:pt x="174" y="224"/>
                  </a:lnTo>
                  <a:lnTo>
                    <a:pt x="170" y="223"/>
                  </a:lnTo>
                  <a:lnTo>
                    <a:pt x="169" y="219"/>
                  </a:lnTo>
                  <a:lnTo>
                    <a:pt x="169" y="217"/>
                  </a:lnTo>
                  <a:lnTo>
                    <a:pt x="175" y="212"/>
                  </a:lnTo>
                  <a:lnTo>
                    <a:pt x="179" y="210"/>
                  </a:lnTo>
                  <a:lnTo>
                    <a:pt x="180" y="207"/>
                  </a:lnTo>
                  <a:lnTo>
                    <a:pt x="185" y="204"/>
                  </a:lnTo>
                  <a:lnTo>
                    <a:pt x="193" y="201"/>
                  </a:lnTo>
                  <a:lnTo>
                    <a:pt x="201" y="199"/>
                  </a:lnTo>
                  <a:lnTo>
                    <a:pt x="210" y="197"/>
                  </a:lnTo>
                  <a:lnTo>
                    <a:pt x="221" y="193"/>
                  </a:lnTo>
                  <a:lnTo>
                    <a:pt x="224" y="190"/>
                  </a:lnTo>
                  <a:lnTo>
                    <a:pt x="245" y="161"/>
                  </a:lnTo>
                  <a:lnTo>
                    <a:pt x="249" y="153"/>
                  </a:lnTo>
                  <a:lnTo>
                    <a:pt x="267" y="132"/>
                  </a:lnTo>
                  <a:lnTo>
                    <a:pt x="267" y="131"/>
                  </a:lnTo>
                  <a:lnTo>
                    <a:pt x="263" y="116"/>
                  </a:lnTo>
                  <a:lnTo>
                    <a:pt x="263" y="110"/>
                  </a:lnTo>
                  <a:lnTo>
                    <a:pt x="264" y="106"/>
                  </a:lnTo>
                  <a:lnTo>
                    <a:pt x="265" y="105"/>
                  </a:lnTo>
                  <a:lnTo>
                    <a:pt x="276" y="106"/>
                  </a:lnTo>
                  <a:lnTo>
                    <a:pt x="280" y="100"/>
                  </a:lnTo>
                  <a:lnTo>
                    <a:pt x="280" y="94"/>
                  </a:lnTo>
                  <a:lnTo>
                    <a:pt x="282" y="84"/>
                  </a:lnTo>
                  <a:lnTo>
                    <a:pt x="284" y="81"/>
                  </a:lnTo>
                  <a:lnTo>
                    <a:pt x="292" y="76"/>
                  </a:lnTo>
                  <a:lnTo>
                    <a:pt x="295" y="73"/>
                  </a:lnTo>
                  <a:lnTo>
                    <a:pt x="297" y="71"/>
                  </a:lnTo>
                  <a:lnTo>
                    <a:pt x="295" y="68"/>
                  </a:lnTo>
                  <a:lnTo>
                    <a:pt x="294" y="67"/>
                  </a:lnTo>
                  <a:lnTo>
                    <a:pt x="294" y="62"/>
                  </a:lnTo>
                  <a:lnTo>
                    <a:pt x="294" y="61"/>
                  </a:lnTo>
                  <a:lnTo>
                    <a:pt x="292" y="59"/>
                  </a:lnTo>
                  <a:lnTo>
                    <a:pt x="289" y="61"/>
                  </a:lnTo>
                  <a:lnTo>
                    <a:pt x="287" y="65"/>
                  </a:lnTo>
                  <a:lnTo>
                    <a:pt x="281" y="64"/>
                  </a:lnTo>
                  <a:lnTo>
                    <a:pt x="274" y="58"/>
                  </a:lnTo>
                  <a:lnTo>
                    <a:pt x="266" y="43"/>
                  </a:lnTo>
                  <a:lnTo>
                    <a:pt x="260" y="34"/>
                  </a:lnTo>
                  <a:lnTo>
                    <a:pt x="258" y="33"/>
                  </a:lnTo>
                  <a:lnTo>
                    <a:pt x="256" y="34"/>
                  </a:lnTo>
                  <a:lnTo>
                    <a:pt x="247" y="36"/>
                  </a:lnTo>
                  <a:lnTo>
                    <a:pt x="244" y="36"/>
                  </a:lnTo>
                  <a:lnTo>
                    <a:pt x="241" y="40"/>
                  </a:lnTo>
                  <a:lnTo>
                    <a:pt x="238" y="38"/>
                  </a:lnTo>
                  <a:lnTo>
                    <a:pt x="235" y="37"/>
                  </a:lnTo>
                  <a:lnTo>
                    <a:pt x="233" y="35"/>
                  </a:lnTo>
                  <a:lnTo>
                    <a:pt x="233" y="31"/>
                  </a:lnTo>
                  <a:lnTo>
                    <a:pt x="233" y="28"/>
                  </a:lnTo>
                  <a:lnTo>
                    <a:pt x="232" y="26"/>
                  </a:lnTo>
                  <a:lnTo>
                    <a:pt x="231" y="24"/>
                  </a:lnTo>
                  <a:lnTo>
                    <a:pt x="231" y="23"/>
                  </a:lnTo>
                  <a:lnTo>
                    <a:pt x="228" y="24"/>
                  </a:lnTo>
                  <a:lnTo>
                    <a:pt x="225" y="25"/>
                  </a:lnTo>
                  <a:lnTo>
                    <a:pt x="224" y="25"/>
                  </a:lnTo>
                  <a:lnTo>
                    <a:pt x="223" y="24"/>
                  </a:lnTo>
                  <a:lnTo>
                    <a:pt x="221" y="19"/>
                  </a:lnTo>
                  <a:lnTo>
                    <a:pt x="221" y="16"/>
                  </a:lnTo>
                  <a:lnTo>
                    <a:pt x="216" y="13"/>
                  </a:lnTo>
                  <a:lnTo>
                    <a:pt x="210" y="13"/>
                  </a:lnTo>
                  <a:lnTo>
                    <a:pt x="201" y="8"/>
                  </a:lnTo>
                  <a:lnTo>
                    <a:pt x="197" y="9"/>
                  </a:lnTo>
                  <a:lnTo>
                    <a:pt x="194" y="7"/>
                  </a:lnTo>
                  <a:lnTo>
                    <a:pt x="189" y="6"/>
                  </a:lnTo>
                  <a:lnTo>
                    <a:pt x="183" y="3"/>
                  </a:lnTo>
                  <a:lnTo>
                    <a:pt x="169" y="0"/>
                  </a:lnTo>
                  <a:lnTo>
                    <a:pt x="147" y="4"/>
                  </a:lnTo>
                  <a:lnTo>
                    <a:pt x="142" y="6"/>
                  </a:lnTo>
                  <a:lnTo>
                    <a:pt x="138" y="8"/>
                  </a:lnTo>
                  <a:lnTo>
                    <a:pt x="142" y="14"/>
                  </a:lnTo>
                  <a:lnTo>
                    <a:pt x="147" y="28"/>
                  </a:lnTo>
                  <a:lnTo>
                    <a:pt x="152" y="35"/>
                  </a:lnTo>
                  <a:lnTo>
                    <a:pt x="158" y="50"/>
                  </a:lnTo>
                  <a:lnTo>
                    <a:pt x="160" y="71"/>
                  </a:lnTo>
                  <a:lnTo>
                    <a:pt x="159" y="86"/>
                  </a:lnTo>
                  <a:lnTo>
                    <a:pt x="156" y="89"/>
                  </a:lnTo>
                  <a:lnTo>
                    <a:pt x="151" y="88"/>
                  </a:lnTo>
                  <a:lnTo>
                    <a:pt x="144" y="90"/>
                  </a:lnTo>
                  <a:lnTo>
                    <a:pt x="138" y="89"/>
                  </a:lnTo>
                  <a:lnTo>
                    <a:pt x="133" y="91"/>
                  </a:lnTo>
                  <a:lnTo>
                    <a:pt x="128" y="94"/>
                  </a:lnTo>
                  <a:lnTo>
                    <a:pt x="122" y="90"/>
                  </a:lnTo>
                  <a:lnTo>
                    <a:pt x="108" y="90"/>
                  </a:lnTo>
                  <a:lnTo>
                    <a:pt x="99" y="87"/>
                  </a:lnTo>
                  <a:lnTo>
                    <a:pt x="91" y="86"/>
                  </a:lnTo>
                  <a:lnTo>
                    <a:pt x="81" y="84"/>
                  </a:lnTo>
                  <a:lnTo>
                    <a:pt x="72" y="86"/>
                  </a:lnTo>
                  <a:lnTo>
                    <a:pt x="70" y="89"/>
                  </a:lnTo>
                  <a:lnTo>
                    <a:pt x="70" y="97"/>
                  </a:lnTo>
                  <a:lnTo>
                    <a:pt x="68" y="99"/>
                  </a:lnTo>
                  <a:lnTo>
                    <a:pt x="57" y="108"/>
                  </a:lnTo>
                  <a:lnTo>
                    <a:pt x="56" y="112"/>
                  </a:lnTo>
                  <a:lnTo>
                    <a:pt x="51" y="121"/>
                  </a:lnTo>
                  <a:lnTo>
                    <a:pt x="48" y="122"/>
                  </a:lnTo>
                  <a:lnTo>
                    <a:pt x="38" y="127"/>
                  </a:lnTo>
                  <a:lnTo>
                    <a:pt x="36" y="131"/>
                  </a:lnTo>
                  <a:lnTo>
                    <a:pt x="31" y="147"/>
                  </a:lnTo>
                  <a:lnTo>
                    <a:pt x="33" y="156"/>
                  </a:lnTo>
                  <a:lnTo>
                    <a:pt x="31" y="165"/>
                  </a:lnTo>
                  <a:lnTo>
                    <a:pt x="35" y="171"/>
                  </a:lnTo>
                  <a:lnTo>
                    <a:pt x="34" y="173"/>
                  </a:lnTo>
                  <a:lnTo>
                    <a:pt x="24" y="173"/>
                  </a:lnTo>
                  <a:lnTo>
                    <a:pt x="22" y="176"/>
                  </a:lnTo>
                  <a:lnTo>
                    <a:pt x="21" y="182"/>
                  </a:lnTo>
                  <a:lnTo>
                    <a:pt x="14" y="187"/>
                  </a:lnTo>
                  <a:lnTo>
                    <a:pt x="12" y="189"/>
                  </a:lnTo>
                  <a:lnTo>
                    <a:pt x="8" y="205"/>
                  </a:lnTo>
                  <a:lnTo>
                    <a:pt x="8" y="218"/>
                  </a:lnTo>
                  <a:lnTo>
                    <a:pt x="7" y="223"/>
                  </a:lnTo>
                  <a:lnTo>
                    <a:pt x="3" y="229"/>
                  </a:lnTo>
                  <a:lnTo>
                    <a:pt x="0" y="287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3976738" y="4779236"/>
              <a:ext cx="1024646" cy="1227378"/>
            </a:xfrm>
            <a:custGeom>
              <a:avLst/>
              <a:gdLst>
                <a:gd name="T0" fmla="*/ 18 w 441"/>
                <a:gd name="T1" fmla="*/ 71 h 597"/>
                <a:gd name="T2" fmla="*/ 9 w 441"/>
                <a:gd name="T3" fmla="*/ 104 h 597"/>
                <a:gd name="T4" fmla="*/ 14 w 441"/>
                <a:gd name="T5" fmla="*/ 127 h 597"/>
                <a:gd name="T6" fmla="*/ 32 w 441"/>
                <a:gd name="T7" fmla="*/ 146 h 597"/>
                <a:gd name="T8" fmla="*/ 40 w 441"/>
                <a:gd name="T9" fmla="*/ 165 h 597"/>
                <a:gd name="T10" fmla="*/ 26 w 441"/>
                <a:gd name="T11" fmla="*/ 181 h 597"/>
                <a:gd name="T12" fmla="*/ 7 w 441"/>
                <a:gd name="T13" fmla="*/ 196 h 597"/>
                <a:gd name="T14" fmla="*/ 15 w 441"/>
                <a:gd name="T15" fmla="*/ 204 h 597"/>
                <a:gd name="T16" fmla="*/ 17 w 441"/>
                <a:gd name="T17" fmla="*/ 239 h 597"/>
                <a:gd name="T18" fmla="*/ 53 w 441"/>
                <a:gd name="T19" fmla="*/ 205 h 597"/>
                <a:gd name="T20" fmla="*/ 68 w 441"/>
                <a:gd name="T21" fmla="*/ 198 h 597"/>
                <a:gd name="T22" fmla="*/ 83 w 441"/>
                <a:gd name="T23" fmla="*/ 195 h 597"/>
                <a:gd name="T24" fmla="*/ 97 w 441"/>
                <a:gd name="T25" fmla="*/ 221 h 597"/>
                <a:gd name="T26" fmla="*/ 82 w 441"/>
                <a:gd name="T27" fmla="*/ 233 h 597"/>
                <a:gd name="T28" fmla="*/ 90 w 441"/>
                <a:gd name="T29" fmla="*/ 278 h 597"/>
                <a:gd name="T30" fmla="*/ 106 w 441"/>
                <a:gd name="T31" fmla="*/ 262 h 597"/>
                <a:gd name="T32" fmla="*/ 126 w 441"/>
                <a:gd name="T33" fmla="*/ 275 h 597"/>
                <a:gd name="T34" fmla="*/ 121 w 441"/>
                <a:gd name="T35" fmla="*/ 290 h 597"/>
                <a:gd name="T36" fmla="*/ 106 w 441"/>
                <a:gd name="T37" fmla="*/ 324 h 597"/>
                <a:gd name="T38" fmla="*/ 106 w 441"/>
                <a:gd name="T39" fmla="*/ 342 h 597"/>
                <a:gd name="T40" fmla="*/ 112 w 441"/>
                <a:gd name="T41" fmla="*/ 356 h 597"/>
                <a:gd name="T42" fmla="*/ 135 w 441"/>
                <a:gd name="T43" fmla="*/ 365 h 597"/>
                <a:gd name="T44" fmla="*/ 114 w 441"/>
                <a:gd name="T45" fmla="*/ 380 h 597"/>
                <a:gd name="T46" fmla="*/ 103 w 441"/>
                <a:gd name="T47" fmla="*/ 414 h 597"/>
                <a:gd name="T48" fmla="*/ 110 w 441"/>
                <a:gd name="T49" fmla="*/ 433 h 597"/>
                <a:gd name="T50" fmla="*/ 121 w 441"/>
                <a:gd name="T51" fmla="*/ 456 h 597"/>
                <a:gd name="T52" fmla="*/ 140 w 441"/>
                <a:gd name="T53" fmla="*/ 450 h 597"/>
                <a:gd name="T54" fmla="*/ 154 w 441"/>
                <a:gd name="T55" fmla="*/ 455 h 597"/>
                <a:gd name="T56" fmla="*/ 163 w 441"/>
                <a:gd name="T57" fmla="*/ 425 h 597"/>
                <a:gd name="T58" fmla="*/ 189 w 441"/>
                <a:gd name="T59" fmla="*/ 438 h 597"/>
                <a:gd name="T60" fmla="*/ 200 w 441"/>
                <a:gd name="T61" fmla="*/ 463 h 597"/>
                <a:gd name="T62" fmla="*/ 211 w 441"/>
                <a:gd name="T63" fmla="*/ 481 h 597"/>
                <a:gd name="T64" fmla="*/ 243 w 441"/>
                <a:gd name="T65" fmla="*/ 501 h 597"/>
                <a:gd name="T66" fmla="*/ 251 w 441"/>
                <a:gd name="T67" fmla="*/ 553 h 597"/>
                <a:gd name="T68" fmla="*/ 294 w 441"/>
                <a:gd name="T69" fmla="*/ 531 h 597"/>
                <a:gd name="T70" fmla="*/ 298 w 441"/>
                <a:gd name="T71" fmla="*/ 545 h 597"/>
                <a:gd name="T72" fmla="*/ 322 w 441"/>
                <a:gd name="T73" fmla="*/ 577 h 597"/>
                <a:gd name="T74" fmla="*/ 356 w 441"/>
                <a:gd name="T75" fmla="*/ 591 h 597"/>
                <a:gd name="T76" fmla="*/ 435 w 441"/>
                <a:gd name="T77" fmla="*/ 582 h 597"/>
                <a:gd name="T78" fmla="*/ 432 w 441"/>
                <a:gd name="T79" fmla="*/ 546 h 597"/>
                <a:gd name="T80" fmla="*/ 415 w 441"/>
                <a:gd name="T81" fmla="*/ 526 h 597"/>
                <a:gd name="T82" fmla="*/ 398 w 441"/>
                <a:gd name="T83" fmla="*/ 509 h 597"/>
                <a:gd name="T84" fmla="*/ 396 w 441"/>
                <a:gd name="T85" fmla="*/ 465 h 597"/>
                <a:gd name="T86" fmla="*/ 366 w 441"/>
                <a:gd name="T87" fmla="*/ 473 h 597"/>
                <a:gd name="T88" fmla="*/ 351 w 441"/>
                <a:gd name="T89" fmla="*/ 466 h 597"/>
                <a:gd name="T90" fmla="*/ 319 w 441"/>
                <a:gd name="T91" fmla="*/ 433 h 597"/>
                <a:gd name="T92" fmla="*/ 306 w 441"/>
                <a:gd name="T93" fmla="*/ 418 h 597"/>
                <a:gd name="T94" fmla="*/ 284 w 441"/>
                <a:gd name="T95" fmla="*/ 414 h 597"/>
                <a:gd name="T96" fmla="*/ 244 w 441"/>
                <a:gd name="T97" fmla="*/ 402 h 597"/>
                <a:gd name="T98" fmla="*/ 222 w 441"/>
                <a:gd name="T99" fmla="*/ 377 h 597"/>
                <a:gd name="T100" fmla="*/ 202 w 441"/>
                <a:gd name="T101" fmla="*/ 350 h 597"/>
                <a:gd name="T102" fmla="*/ 187 w 441"/>
                <a:gd name="T103" fmla="*/ 298 h 597"/>
                <a:gd name="T104" fmla="*/ 150 w 441"/>
                <a:gd name="T105" fmla="*/ 229 h 597"/>
                <a:gd name="T106" fmla="*/ 125 w 441"/>
                <a:gd name="T107" fmla="*/ 191 h 597"/>
                <a:gd name="T108" fmla="*/ 116 w 441"/>
                <a:gd name="T109" fmla="*/ 96 h 597"/>
                <a:gd name="T110" fmla="*/ 55 w 441"/>
                <a:gd name="T111" fmla="*/ 15 h 597"/>
                <a:gd name="T112" fmla="*/ 35 w 441"/>
                <a:gd name="T113" fmla="*/ 4 h 597"/>
                <a:gd name="T114" fmla="*/ 19 w 441"/>
                <a:gd name="T115" fmla="*/ 5 h 597"/>
                <a:gd name="T116" fmla="*/ 9 w 441"/>
                <a:gd name="T117" fmla="*/ 42 h 5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41"/>
                <a:gd name="T178" fmla="*/ 0 h 597"/>
                <a:gd name="T179" fmla="*/ 441 w 441"/>
                <a:gd name="T180" fmla="*/ 597 h 5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41" h="597">
                  <a:moveTo>
                    <a:pt x="0" y="53"/>
                  </a:moveTo>
                  <a:lnTo>
                    <a:pt x="13" y="56"/>
                  </a:lnTo>
                  <a:lnTo>
                    <a:pt x="15" y="58"/>
                  </a:lnTo>
                  <a:lnTo>
                    <a:pt x="16" y="59"/>
                  </a:lnTo>
                  <a:lnTo>
                    <a:pt x="15" y="61"/>
                  </a:lnTo>
                  <a:lnTo>
                    <a:pt x="15" y="67"/>
                  </a:lnTo>
                  <a:lnTo>
                    <a:pt x="15" y="69"/>
                  </a:lnTo>
                  <a:lnTo>
                    <a:pt x="18" y="71"/>
                  </a:lnTo>
                  <a:lnTo>
                    <a:pt x="18" y="77"/>
                  </a:lnTo>
                  <a:lnTo>
                    <a:pt x="17" y="80"/>
                  </a:lnTo>
                  <a:lnTo>
                    <a:pt x="13" y="82"/>
                  </a:lnTo>
                  <a:lnTo>
                    <a:pt x="9" y="88"/>
                  </a:lnTo>
                  <a:lnTo>
                    <a:pt x="6" y="97"/>
                  </a:lnTo>
                  <a:lnTo>
                    <a:pt x="8" y="98"/>
                  </a:lnTo>
                  <a:lnTo>
                    <a:pt x="8" y="102"/>
                  </a:lnTo>
                  <a:lnTo>
                    <a:pt x="9" y="104"/>
                  </a:lnTo>
                  <a:lnTo>
                    <a:pt x="13" y="108"/>
                  </a:lnTo>
                  <a:lnTo>
                    <a:pt x="13" y="111"/>
                  </a:lnTo>
                  <a:lnTo>
                    <a:pt x="13" y="113"/>
                  </a:lnTo>
                  <a:lnTo>
                    <a:pt x="11" y="115"/>
                  </a:lnTo>
                  <a:lnTo>
                    <a:pt x="13" y="116"/>
                  </a:lnTo>
                  <a:lnTo>
                    <a:pt x="15" y="119"/>
                  </a:lnTo>
                  <a:lnTo>
                    <a:pt x="16" y="121"/>
                  </a:lnTo>
                  <a:lnTo>
                    <a:pt x="14" y="127"/>
                  </a:lnTo>
                  <a:lnTo>
                    <a:pt x="13" y="130"/>
                  </a:lnTo>
                  <a:lnTo>
                    <a:pt x="14" y="133"/>
                  </a:lnTo>
                  <a:lnTo>
                    <a:pt x="22" y="145"/>
                  </a:lnTo>
                  <a:lnTo>
                    <a:pt x="29" y="142"/>
                  </a:lnTo>
                  <a:lnTo>
                    <a:pt x="30" y="141"/>
                  </a:lnTo>
                  <a:lnTo>
                    <a:pt x="32" y="141"/>
                  </a:lnTo>
                  <a:lnTo>
                    <a:pt x="34" y="141"/>
                  </a:lnTo>
                  <a:lnTo>
                    <a:pt x="32" y="146"/>
                  </a:lnTo>
                  <a:lnTo>
                    <a:pt x="33" y="149"/>
                  </a:lnTo>
                  <a:lnTo>
                    <a:pt x="36" y="149"/>
                  </a:lnTo>
                  <a:lnTo>
                    <a:pt x="38" y="149"/>
                  </a:lnTo>
                  <a:lnTo>
                    <a:pt x="39" y="150"/>
                  </a:lnTo>
                  <a:lnTo>
                    <a:pt x="40" y="152"/>
                  </a:lnTo>
                  <a:lnTo>
                    <a:pt x="43" y="154"/>
                  </a:lnTo>
                  <a:lnTo>
                    <a:pt x="42" y="159"/>
                  </a:lnTo>
                  <a:lnTo>
                    <a:pt x="40" y="165"/>
                  </a:lnTo>
                  <a:lnTo>
                    <a:pt x="36" y="170"/>
                  </a:lnTo>
                  <a:lnTo>
                    <a:pt x="36" y="176"/>
                  </a:lnTo>
                  <a:lnTo>
                    <a:pt x="36" y="185"/>
                  </a:lnTo>
                  <a:lnTo>
                    <a:pt x="35" y="186"/>
                  </a:lnTo>
                  <a:lnTo>
                    <a:pt x="33" y="186"/>
                  </a:lnTo>
                  <a:lnTo>
                    <a:pt x="31" y="185"/>
                  </a:lnTo>
                  <a:lnTo>
                    <a:pt x="28" y="183"/>
                  </a:lnTo>
                  <a:lnTo>
                    <a:pt x="26" y="181"/>
                  </a:lnTo>
                  <a:lnTo>
                    <a:pt x="25" y="181"/>
                  </a:lnTo>
                  <a:lnTo>
                    <a:pt x="23" y="180"/>
                  </a:lnTo>
                  <a:lnTo>
                    <a:pt x="21" y="181"/>
                  </a:lnTo>
                  <a:lnTo>
                    <a:pt x="20" y="182"/>
                  </a:lnTo>
                  <a:lnTo>
                    <a:pt x="17" y="192"/>
                  </a:lnTo>
                  <a:lnTo>
                    <a:pt x="15" y="193"/>
                  </a:lnTo>
                  <a:lnTo>
                    <a:pt x="10" y="193"/>
                  </a:lnTo>
                  <a:lnTo>
                    <a:pt x="7" y="196"/>
                  </a:lnTo>
                  <a:lnTo>
                    <a:pt x="6" y="197"/>
                  </a:lnTo>
                  <a:lnTo>
                    <a:pt x="6" y="199"/>
                  </a:lnTo>
                  <a:lnTo>
                    <a:pt x="7" y="200"/>
                  </a:lnTo>
                  <a:lnTo>
                    <a:pt x="10" y="200"/>
                  </a:lnTo>
                  <a:lnTo>
                    <a:pt x="13" y="200"/>
                  </a:lnTo>
                  <a:lnTo>
                    <a:pt x="17" y="197"/>
                  </a:lnTo>
                  <a:lnTo>
                    <a:pt x="17" y="200"/>
                  </a:lnTo>
                  <a:lnTo>
                    <a:pt x="15" y="204"/>
                  </a:lnTo>
                  <a:lnTo>
                    <a:pt x="10" y="209"/>
                  </a:lnTo>
                  <a:lnTo>
                    <a:pt x="11" y="211"/>
                  </a:lnTo>
                  <a:lnTo>
                    <a:pt x="9" y="215"/>
                  </a:lnTo>
                  <a:lnTo>
                    <a:pt x="10" y="240"/>
                  </a:lnTo>
                  <a:lnTo>
                    <a:pt x="12" y="241"/>
                  </a:lnTo>
                  <a:lnTo>
                    <a:pt x="14" y="240"/>
                  </a:lnTo>
                  <a:lnTo>
                    <a:pt x="16" y="240"/>
                  </a:lnTo>
                  <a:lnTo>
                    <a:pt x="17" y="239"/>
                  </a:lnTo>
                  <a:lnTo>
                    <a:pt x="23" y="236"/>
                  </a:lnTo>
                  <a:lnTo>
                    <a:pt x="28" y="231"/>
                  </a:lnTo>
                  <a:lnTo>
                    <a:pt x="35" y="222"/>
                  </a:lnTo>
                  <a:lnTo>
                    <a:pt x="45" y="211"/>
                  </a:lnTo>
                  <a:lnTo>
                    <a:pt x="46" y="207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3" y="205"/>
                  </a:lnTo>
                  <a:lnTo>
                    <a:pt x="55" y="209"/>
                  </a:lnTo>
                  <a:lnTo>
                    <a:pt x="59" y="216"/>
                  </a:lnTo>
                  <a:lnTo>
                    <a:pt x="61" y="214"/>
                  </a:lnTo>
                  <a:lnTo>
                    <a:pt x="64" y="206"/>
                  </a:lnTo>
                  <a:lnTo>
                    <a:pt x="61" y="203"/>
                  </a:lnTo>
                  <a:lnTo>
                    <a:pt x="61" y="200"/>
                  </a:lnTo>
                  <a:lnTo>
                    <a:pt x="62" y="198"/>
                  </a:lnTo>
                  <a:lnTo>
                    <a:pt x="68" y="198"/>
                  </a:lnTo>
                  <a:lnTo>
                    <a:pt x="70" y="196"/>
                  </a:lnTo>
                  <a:lnTo>
                    <a:pt x="69" y="190"/>
                  </a:lnTo>
                  <a:lnTo>
                    <a:pt x="70" y="190"/>
                  </a:lnTo>
                  <a:lnTo>
                    <a:pt x="72" y="189"/>
                  </a:lnTo>
                  <a:lnTo>
                    <a:pt x="77" y="190"/>
                  </a:lnTo>
                  <a:lnTo>
                    <a:pt x="78" y="188"/>
                  </a:lnTo>
                  <a:lnTo>
                    <a:pt x="81" y="188"/>
                  </a:lnTo>
                  <a:lnTo>
                    <a:pt x="83" y="195"/>
                  </a:lnTo>
                  <a:lnTo>
                    <a:pt x="81" y="205"/>
                  </a:lnTo>
                  <a:lnTo>
                    <a:pt x="82" y="208"/>
                  </a:lnTo>
                  <a:lnTo>
                    <a:pt x="84" y="211"/>
                  </a:lnTo>
                  <a:lnTo>
                    <a:pt x="86" y="215"/>
                  </a:lnTo>
                  <a:lnTo>
                    <a:pt x="88" y="215"/>
                  </a:lnTo>
                  <a:lnTo>
                    <a:pt x="90" y="215"/>
                  </a:lnTo>
                  <a:lnTo>
                    <a:pt x="93" y="217"/>
                  </a:lnTo>
                  <a:lnTo>
                    <a:pt x="97" y="221"/>
                  </a:lnTo>
                  <a:lnTo>
                    <a:pt x="97" y="227"/>
                  </a:lnTo>
                  <a:lnTo>
                    <a:pt x="95" y="229"/>
                  </a:lnTo>
                  <a:lnTo>
                    <a:pt x="91" y="231"/>
                  </a:lnTo>
                  <a:lnTo>
                    <a:pt x="87" y="235"/>
                  </a:lnTo>
                  <a:lnTo>
                    <a:pt x="86" y="234"/>
                  </a:lnTo>
                  <a:lnTo>
                    <a:pt x="86" y="232"/>
                  </a:lnTo>
                  <a:lnTo>
                    <a:pt x="84" y="231"/>
                  </a:lnTo>
                  <a:lnTo>
                    <a:pt x="82" y="233"/>
                  </a:lnTo>
                  <a:lnTo>
                    <a:pt x="79" y="236"/>
                  </a:lnTo>
                  <a:lnTo>
                    <a:pt x="77" y="264"/>
                  </a:lnTo>
                  <a:lnTo>
                    <a:pt x="81" y="267"/>
                  </a:lnTo>
                  <a:lnTo>
                    <a:pt x="82" y="270"/>
                  </a:lnTo>
                  <a:lnTo>
                    <a:pt x="84" y="270"/>
                  </a:lnTo>
                  <a:lnTo>
                    <a:pt x="88" y="270"/>
                  </a:lnTo>
                  <a:lnTo>
                    <a:pt x="88" y="273"/>
                  </a:lnTo>
                  <a:lnTo>
                    <a:pt x="90" y="278"/>
                  </a:lnTo>
                  <a:lnTo>
                    <a:pt x="91" y="278"/>
                  </a:lnTo>
                  <a:lnTo>
                    <a:pt x="93" y="278"/>
                  </a:lnTo>
                  <a:lnTo>
                    <a:pt x="95" y="276"/>
                  </a:lnTo>
                  <a:lnTo>
                    <a:pt x="97" y="273"/>
                  </a:lnTo>
                  <a:lnTo>
                    <a:pt x="100" y="271"/>
                  </a:lnTo>
                  <a:lnTo>
                    <a:pt x="102" y="268"/>
                  </a:lnTo>
                  <a:lnTo>
                    <a:pt x="103" y="263"/>
                  </a:lnTo>
                  <a:lnTo>
                    <a:pt x="106" y="262"/>
                  </a:lnTo>
                  <a:lnTo>
                    <a:pt x="106" y="263"/>
                  </a:lnTo>
                  <a:lnTo>
                    <a:pt x="107" y="263"/>
                  </a:lnTo>
                  <a:lnTo>
                    <a:pt x="108" y="262"/>
                  </a:lnTo>
                  <a:lnTo>
                    <a:pt x="110" y="262"/>
                  </a:lnTo>
                  <a:lnTo>
                    <a:pt x="112" y="263"/>
                  </a:lnTo>
                  <a:lnTo>
                    <a:pt x="112" y="267"/>
                  </a:lnTo>
                  <a:lnTo>
                    <a:pt x="114" y="268"/>
                  </a:lnTo>
                  <a:lnTo>
                    <a:pt x="126" y="275"/>
                  </a:lnTo>
                  <a:lnTo>
                    <a:pt x="129" y="275"/>
                  </a:lnTo>
                  <a:lnTo>
                    <a:pt x="130" y="275"/>
                  </a:lnTo>
                  <a:lnTo>
                    <a:pt x="130" y="280"/>
                  </a:lnTo>
                  <a:lnTo>
                    <a:pt x="129" y="280"/>
                  </a:lnTo>
                  <a:lnTo>
                    <a:pt x="127" y="281"/>
                  </a:lnTo>
                  <a:lnTo>
                    <a:pt x="126" y="285"/>
                  </a:lnTo>
                  <a:lnTo>
                    <a:pt x="124" y="285"/>
                  </a:lnTo>
                  <a:lnTo>
                    <a:pt x="121" y="290"/>
                  </a:lnTo>
                  <a:lnTo>
                    <a:pt x="120" y="292"/>
                  </a:lnTo>
                  <a:lnTo>
                    <a:pt x="119" y="293"/>
                  </a:lnTo>
                  <a:lnTo>
                    <a:pt x="117" y="295"/>
                  </a:lnTo>
                  <a:lnTo>
                    <a:pt x="117" y="297"/>
                  </a:lnTo>
                  <a:lnTo>
                    <a:pt x="114" y="305"/>
                  </a:lnTo>
                  <a:lnTo>
                    <a:pt x="112" y="315"/>
                  </a:lnTo>
                  <a:lnTo>
                    <a:pt x="110" y="319"/>
                  </a:lnTo>
                  <a:lnTo>
                    <a:pt x="106" y="327"/>
                  </a:lnTo>
                  <a:lnTo>
                    <a:pt x="107" y="330"/>
                  </a:lnTo>
                  <a:lnTo>
                    <a:pt x="106" y="332"/>
                  </a:lnTo>
                  <a:lnTo>
                    <a:pt x="104" y="332"/>
                  </a:lnTo>
                  <a:lnTo>
                    <a:pt x="102" y="336"/>
                  </a:lnTo>
                  <a:lnTo>
                    <a:pt x="102" y="339"/>
                  </a:lnTo>
                  <a:lnTo>
                    <a:pt x="102" y="340"/>
                  </a:lnTo>
                  <a:lnTo>
                    <a:pt x="103" y="341"/>
                  </a:lnTo>
                  <a:lnTo>
                    <a:pt x="106" y="345"/>
                  </a:lnTo>
                  <a:lnTo>
                    <a:pt x="106" y="347"/>
                  </a:lnTo>
                  <a:lnTo>
                    <a:pt x="104" y="351"/>
                  </a:lnTo>
                  <a:lnTo>
                    <a:pt x="103" y="352"/>
                  </a:lnTo>
                  <a:lnTo>
                    <a:pt x="104" y="354"/>
                  </a:lnTo>
                  <a:lnTo>
                    <a:pt x="105" y="355"/>
                  </a:lnTo>
                  <a:lnTo>
                    <a:pt x="110" y="358"/>
                  </a:lnTo>
                  <a:lnTo>
                    <a:pt x="111" y="358"/>
                  </a:lnTo>
                  <a:lnTo>
                    <a:pt x="112" y="359"/>
                  </a:lnTo>
                  <a:lnTo>
                    <a:pt x="114" y="361"/>
                  </a:lnTo>
                  <a:lnTo>
                    <a:pt x="118" y="362"/>
                  </a:lnTo>
                  <a:lnTo>
                    <a:pt x="120" y="362"/>
                  </a:lnTo>
                  <a:lnTo>
                    <a:pt x="123" y="365"/>
                  </a:lnTo>
                  <a:lnTo>
                    <a:pt x="127" y="365"/>
                  </a:lnTo>
                  <a:lnTo>
                    <a:pt x="131" y="366"/>
                  </a:lnTo>
                  <a:lnTo>
                    <a:pt x="135" y="367"/>
                  </a:lnTo>
                  <a:lnTo>
                    <a:pt x="135" y="368"/>
                  </a:lnTo>
                  <a:lnTo>
                    <a:pt x="137" y="369"/>
                  </a:lnTo>
                  <a:lnTo>
                    <a:pt x="135" y="374"/>
                  </a:lnTo>
                  <a:lnTo>
                    <a:pt x="133" y="377"/>
                  </a:lnTo>
                  <a:lnTo>
                    <a:pt x="129" y="379"/>
                  </a:lnTo>
                  <a:lnTo>
                    <a:pt x="122" y="381"/>
                  </a:lnTo>
                  <a:lnTo>
                    <a:pt x="120" y="380"/>
                  </a:lnTo>
                  <a:lnTo>
                    <a:pt x="117" y="382"/>
                  </a:lnTo>
                  <a:lnTo>
                    <a:pt x="114" y="383"/>
                  </a:lnTo>
                  <a:lnTo>
                    <a:pt x="112" y="382"/>
                  </a:lnTo>
                  <a:lnTo>
                    <a:pt x="112" y="383"/>
                  </a:lnTo>
                  <a:lnTo>
                    <a:pt x="111" y="385"/>
                  </a:lnTo>
                  <a:lnTo>
                    <a:pt x="110" y="407"/>
                  </a:lnTo>
                  <a:lnTo>
                    <a:pt x="108" y="410"/>
                  </a:lnTo>
                  <a:lnTo>
                    <a:pt x="107" y="410"/>
                  </a:lnTo>
                  <a:lnTo>
                    <a:pt x="104" y="413"/>
                  </a:lnTo>
                  <a:lnTo>
                    <a:pt x="103" y="417"/>
                  </a:lnTo>
                  <a:lnTo>
                    <a:pt x="101" y="418"/>
                  </a:lnTo>
                  <a:lnTo>
                    <a:pt x="100" y="420"/>
                  </a:lnTo>
                  <a:lnTo>
                    <a:pt x="99" y="422"/>
                  </a:lnTo>
                  <a:lnTo>
                    <a:pt x="99" y="430"/>
                  </a:lnTo>
                  <a:lnTo>
                    <a:pt x="103" y="433"/>
                  </a:lnTo>
                  <a:lnTo>
                    <a:pt x="105" y="434"/>
                  </a:lnTo>
                  <a:lnTo>
                    <a:pt x="108" y="434"/>
                  </a:lnTo>
                  <a:lnTo>
                    <a:pt x="110" y="436"/>
                  </a:lnTo>
                  <a:lnTo>
                    <a:pt x="112" y="436"/>
                  </a:lnTo>
                  <a:lnTo>
                    <a:pt x="116" y="437"/>
                  </a:lnTo>
                  <a:lnTo>
                    <a:pt x="118" y="440"/>
                  </a:lnTo>
                  <a:lnTo>
                    <a:pt x="118" y="441"/>
                  </a:lnTo>
                  <a:lnTo>
                    <a:pt x="118" y="445"/>
                  </a:lnTo>
                  <a:lnTo>
                    <a:pt x="118" y="448"/>
                  </a:lnTo>
                  <a:lnTo>
                    <a:pt x="120" y="451"/>
                  </a:lnTo>
                  <a:lnTo>
                    <a:pt x="121" y="459"/>
                  </a:lnTo>
                  <a:lnTo>
                    <a:pt x="127" y="459"/>
                  </a:lnTo>
                  <a:lnTo>
                    <a:pt x="128" y="458"/>
                  </a:lnTo>
                  <a:lnTo>
                    <a:pt x="129" y="458"/>
                  </a:lnTo>
                  <a:lnTo>
                    <a:pt x="129" y="456"/>
                  </a:lnTo>
                  <a:lnTo>
                    <a:pt x="131" y="457"/>
                  </a:lnTo>
                  <a:lnTo>
                    <a:pt x="133" y="457"/>
                  </a:lnTo>
                  <a:lnTo>
                    <a:pt x="137" y="456"/>
                  </a:lnTo>
                  <a:lnTo>
                    <a:pt x="140" y="453"/>
                  </a:lnTo>
                  <a:lnTo>
                    <a:pt x="143" y="453"/>
                  </a:lnTo>
                  <a:lnTo>
                    <a:pt x="145" y="455"/>
                  </a:lnTo>
                  <a:lnTo>
                    <a:pt x="147" y="461"/>
                  </a:lnTo>
                  <a:lnTo>
                    <a:pt x="148" y="463"/>
                  </a:lnTo>
                  <a:lnTo>
                    <a:pt x="150" y="464"/>
                  </a:lnTo>
                  <a:lnTo>
                    <a:pt x="151" y="464"/>
                  </a:lnTo>
                  <a:lnTo>
                    <a:pt x="152" y="461"/>
                  </a:lnTo>
                  <a:lnTo>
                    <a:pt x="154" y="458"/>
                  </a:lnTo>
                  <a:lnTo>
                    <a:pt x="156" y="456"/>
                  </a:lnTo>
                  <a:lnTo>
                    <a:pt x="158" y="457"/>
                  </a:lnTo>
                  <a:lnTo>
                    <a:pt x="160" y="455"/>
                  </a:lnTo>
                  <a:lnTo>
                    <a:pt x="160" y="451"/>
                  </a:lnTo>
                  <a:lnTo>
                    <a:pt x="165" y="442"/>
                  </a:lnTo>
                  <a:lnTo>
                    <a:pt x="166" y="438"/>
                  </a:lnTo>
                  <a:lnTo>
                    <a:pt x="164" y="434"/>
                  </a:lnTo>
                  <a:lnTo>
                    <a:pt x="163" y="428"/>
                  </a:lnTo>
                  <a:lnTo>
                    <a:pt x="167" y="428"/>
                  </a:lnTo>
                  <a:lnTo>
                    <a:pt x="169" y="429"/>
                  </a:lnTo>
                  <a:lnTo>
                    <a:pt x="173" y="432"/>
                  </a:lnTo>
                  <a:lnTo>
                    <a:pt x="175" y="433"/>
                  </a:lnTo>
                  <a:lnTo>
                    <a:pt x="180" y="436"/>
                  </a:lnTo>
                  <a:lnTo>
                    <a:pt x="183" y="438"/>
                  </a:lnTo>
                  <a:lnTo>
                    <a:pt x="187" y="440"/>
                  </a:lnTo>
                  <a:lnTo>
                    <a:pt x="189" y="441"/>
                  </a:lnTo>
                  <a:lnTo>
                    <a:pt x="194" y="444"/>
                  </a:lnTo>
                  <a:lnTo>
                    <a:pt x="196" y="446"/>
                  </a:lnTo>
                  <a:lnTo>
                    <a:pt x="198" y="452"/>
                  </a:lnTo>
                  <a:lnTo>
                    <a:pt x="198" y="454"/>
                  </a:lnTo>
                  <a:lnTo>
                    <a:pt x="199" y="455"/>
                  </a:lnTo>
                  <a:lnTo>
                    <a:pt x="200" y="458"/>
                  </a:lnTo>
                  <a:lnTo>
                    <a:pt x="200" y="464"/>
                  </a:lnTo>
                  <a:lnTo>
                    <a:pt x="200" y="466"/>
                  </a:lnTo>
                  <a:lnTo>
                    <a:pt x="202" y="468"/>
                  </a:lnTo>
                  <a:lnTo>
                    <a:pt x="208" y="471"/>
                  </a:lnTo>
                  <a:lnTo>
                    <a:pt x="208" y="473"/>
                  </a:lnTo>
                  <a:lnTo>
                    <a:pt x="209" y="476"/>
                  </a:lnTo>
                  <a:lnTo>
                    <a:pt x="208" y="477"/>
                  </a:lnTo>
                  <a:lnTo>
                    <a:pt x="208" y="478"/>
                  </a:lnTo>
                  <a:lnTo>
                    <a:pt x="209" y="480"/>
                  </a:lnTo>
                  <a:lnTo>
                    <a:pt x="211" y="484"/>
                  </a:lnTo>
                  <a:lnTo>
                    <a:pt x="214" y="484"/>
                  </a:lnTo>
                  <a:lnTo>
                    <a:pt x="219" y="483"/>
                  </a:lnTo>
                  <a:lnTo>
                    <a:pt x="224" y="484"/>
                  </a:lnTo>
                  <a:lnTo>
                    <a:pt x="231" y="483"/>
                  </a:lnTo>
                  <a:lnTo>
                    <a:pt x="234" y="484"/>
                  </a:lnTo>
                  <a:lnTo>
                    <a:pt x="239" y="489"/>
                  </a:lnTo>
                  <a:lnTo>
                    <a:pt x="242" y="497"/>
                  </a:lnTo>
                  <a:lnTo>
                    <a:pt x="243" y="504"/>
                  </a:lnTo>
                  <a:lnTo>
                    <a:pt x="243" y="513"/>
                  </a:lnTo>
                  <a:lnTo>
                    <a:pt x="240" y="519"/>
                  </a:lnTo>
                  <a:lnTo>
                    <a:pt x="235" y="526"/>
                  </a:lnTo>
                  <a:lnTo>
                    <a:pt x="234" y="528"/>
                  </a:lnTo>
                  <a:lnTo>
                    <a:pt x="239" y="547"/>
                  </a:lnTo>
                  <a:lnTo>
                    <a:pt x="242" y="554"/>
                  </a:lnTo>
                  <a:lnTo>
                    <a:pt x="246" y="556"/>
                  </a:lnTo>
                  <a:lnTo>
                    <a:pt x="251" y="556"/>
                  </a:lnTo>
                  <a:lnTo>
                    <a:pt x="256" y="558"/>
                  </a:lnTo>
                  <a:lnTo>
                    <a:pt x="263" y="557"/>
                  </a:lnTo>
                  <a:lnTo>
                    <a:pt x="270" y="550"/>
                  </a:lnTo>
                  <a:lnTo>
                    <a:pt x="273" y="544"/>
                  </a:lnTo>
                  <a:lnTo>
                    <a:pt x="280" y="543"/>
                  </a:lnTo>
                  <a:lnTo>
                    <a:pt x="292" y="535"/>
                  </a:lnTo>
                  <a:lnTo>
                    <a:pt x="293" y="531"/>
                  </a:lnTo>
                  <a:lnTo>
                    <a:pt x="294" y="534"/>
                  </a:lnTo>
                  <a:lnTo>
                    <a:pt x="297" y="533"/>
                  </a:lnTo>
                  <a:lnTo>
                    <a:pt x="301" y="538"/>
                  </a:lnTo>
                  <a:lnTo>
                    <a:pt x="305" y="540"/>
                  </a:lnTo>
                  <a:lnTo>
                    <a:pt x="304" y="544"/>
                  </a:lnTo>
                  <a:lnTo>
                    <a:pt x="302" y="545"/>
                  </a:lnTo>
                  <a:lnTo>
                    <a:pt x="300" y="547"/>
                  </a:lnTo>
                  <a:lnTo>
                    <a:pt x="298" y="547"/>
                  </a:lnTo>
                  <a:lnTo>
                    <a:pt x="298" y="548"/>
                  </a:lnTo>
                  <a:lnTo>
                    <a:pt x="297" y="548"/>
                  </a:lnTo>
                  <a:lnTo>
                    <a:pt x="296" y="549"/>
                  </a:lnTo>
                  <a:lnTo>
                    <a:pt x="297" y="551"/>
                  </a:lnTo>
                  <a:lnTo>
                    <a:pt x="298" y="554"/>
                  </a:lnTo>
                  <a:lnTo>
                    <a:pt x="301" y="556"/>
                  </a:lnTo>
                  <a:lnTo>
                    <a:pt x="304" y="565"/>
                  </a:lnTo>
                  <a:lnTo>
                    <a:pt x="310" y="573"/>
                  </a:lnTo>
                  <a:lnTo>
                    <a:pt x="322" y="580"/>
                  </a:lnTo>
                  <a:lnTo>
                    <a:pt x="323" y="582"/>
                  </a:lnTo>
                  <a:lnTo>
                    <a:pt x="325" y="582"/>
                  </a:lnTo>
                  <a:lnTo>
                    <a:pt x="326" y="581"/>
                  </a:lnTo>
                  <a:lnTo>
                    <a:pt x="328" y="593"/>
                  </a:lnTo>
                  <a:lnTo>
                    <a:pt x="336" y="595"/>
                  </a:lnTo>
                  <a:lnTo>
                    <a:pt x="342" y="594"/>
                  </a:lnTo>
                  <a:lnTo>
                    <a:pt x="348" y="593"/>
                  </a:lnTo>
                  <a:lnTo>
                    <a:pt x="356" y="594"/>
                  </a:lnTo>
                  <a:lnTo>
                    <a:pt x="360" y="593"/>
                  </a:lnTo>
                  <a:lnTo>
                    <a:pt x="376" y="594"/>
                  </a:lnTo>
                  <a:lnTo>
                    <a:pt x="401" y="596"/>
                  </a:lnTo>
                  <a:lnTo>
                    <a:pt x="415" y="595"/>
                  </a:lnTo>
                  <a:lnTo>
                    <a:pt x="421" y="596"/>
                  </a:lnTo>
                  <a:lnTo>
                    <a:pt x="424" y="592"/>
                  </a:lnTo>
                  <a:lnTo>
                    <a:pt x="431" y="586"/>
                  </a:lnTo>
                  <a:lnTo>
                    <a:pt x="435" y="585"/>
                  </a:lnTo>
                  <a:lnTo>
                    <a:pt x="434" y="584"/>
                  </a:lnTo>
                  <a:lnTo>
                    <a:pt x="438" y="581"/>
                  </a:lnTo>
                  <a:lnTo>
                    <a:pt x="440" y="580"/>
                  </a:lnTo>
                  <a:lnTo>
                    <a:pt x="440" y="575"/>
                  </a:lnTo>
                  <a:lnTo>
                    <a:pt x="439" y="574"/>
                  </a:lnTo>
                  <a:lnTo>
                    <a:pt x="436" y="570"/>
                  </a:lnTo>
                  <a:lnTo>
                    <a:pt x="435" y="551"/>
                  </a:lnTo>
                  <a:lnTo>
                    <a:pt x="432" y="549"/>
                  </a:lnTo>
                  <a:lnTo>
                    <a:pt x="430" y="547"/>
                  </a:lnTo>
                  <a:lnTo>
                    <a:pt x="428" y="541"/>
                  </a:lnTo>
                  <a:lnTo>
                    <a:pt x="427" y="540"/>
                  </a:lnTo>
                  <a:lnTo>
                    <a:pt x="425" y="535"/>
                  </a:lnTo>
                  <a:lnTo>
                    <a:pt x="422" y="533"/>
                  </a:lnTo>
                  <a:lnTo>
                    <a:pt x="421" y="531"/>
                  </a:lnTo>
                  <a:lnTo>
                    <a:pt x="419" y="532"/>
                  </a:lnTo>
                  <a:lnTo>
                    <a:pt x="415" y="529"/>
                  </a:lnTo>
                  <a:lnTo>
                    <a:pt x="412" y="524"/>
                  </a:lnTo>
                  <a:lnTo>
                    <a:pt x="409" y="522"/>
                  </a:lnTo>
                  <a:lnTo>
                    <a:pt x="405" y="513"/>
                  </a:lnTo>
                  <a:lnTo>
                    <a:pt x="404" y="513"/>
                  </a:lnTo>
                  <a:lnTo>
                    <a:pt x="401" y="515"/>
                  </a:lnTo>
                  <a:lnTo>
                    <a:pt x="401" y="514"/>
                  </a:lnTo>
                  <a:lnTo>
                    <a:pt x="400" y="513"/>
                  </a:lnTo>
                  <a:lnTo>
                    <a:pt x="398" y="512"/>
                  </a:lnTo>
                  <a:lnTo>
                    <a:pt x="397" y="500"/>
                  </a:lnTo>
                  <a:lnTo>
                    <a:pt x="400" y="495"/>
                  </a:lnTo>
                  <a:lnTo>
                    <a:pt x="398" y="495"/>
                  </a:lnTo>
                  <a:lnTo>
                    <a:pt x="397" y="492"/>
                  </a:lnTo>
                  <a:lnTo>
                    <a:pt x="397" y="488"/>
                  </a:lnTo>
                  <a:lnTo>
                    <a:pt x="395" y="484"/>
                  </a:lnTo>
                  <a:lnTo>
                    <a:pt x="395" y="481"/>
                  </a:lnTo>
                  <a:lnTo>
                    <a:pt x="396" y="468"/>
                  </a:lnTo>
                  <a:lnTo>
                    <a:pt x="393" y="472"/>
                  </a:lnTo>
                  <a:lnTo>
                    <a:pt x="392" y="472"/>
                  </a:lnTo>
                  <a:lnTo>
                    <a:pt x="388" y="473"/>
                  </a:lnTo>
                  <a:lnTo>
                    <a:pt x="381" y="475"/>
                  </a:lnTo>
                  <a:lnTo>
                    <a:pt x="375" y="475"/>
                  </a:lnTo>
                  <a:lnTo>
                    <a:pt x="374" y="476"/>
                  </a:lnTo>
                  <a:lnTo>
                    <a:pt x="368" y="476"/>
                  </a:lnTo>
                  <a:lnTo>
                    <a:pt x="366" y="476"/>
                  </a:lnTo>
                  <a:lnTo>
                    <a:pt x="367" y="477"/>
                  </a:lnTo>
                  <a:lnTo>
                    <a:pt x="366" y="480"/>
                  </a:lnTo>
                  <a:lnTo>
                    <a:pt x="364" y="480"/>
                  </a:lnTo>
                  <a:lnTo>
                    <a:pt x="364" y="477"/>
                  </a:lnTo>
                  <a:lnTo>
                    <a:pt x="364" y="476"/>
                  </a:lnTo>
                  <a:lnTo>
                    <a:pt x="357" y="476"/>
                  </a:lnTo>
                  <a:lnTo>
                    <a:pt x="354" y="474"/>
                  </a:lnTo>
                  <a:lnTo>
                    <a:pt x="351" y="469"/>
                  </a:lnTo>
                  <a:lnTo>
                    <a:pt x="342" y="461"/>
                  </a:lnTo>
                  <a:lnTo>
                    <a:pt x="341" y="459"/>
                  </a:lnTo>
                  <a:lnTo>
                    <a:pt x="339" y="455"/>
                  </a:lnTo>
                  <a:lnTo>
                    <a:pt x="335" y="451"/>
                  </a:lnTo>
                  <a:lnTo>
                    <a:pt x="330" y="442"/>
                  </a:lnTo>
                  <a:lnTo>
                    <a:pt x="326" y="438"/>
                  </a:lnTo>
                  <a:lnTo>
                    <a:pt x="323" y="436"/>
                  </a:lnTo>
                  <a:lnTo>
                    <a:pt x="319" y="436"/>
                  </a:lnTo>
                  <a:lnTo>
                    <a:pt x="317" y="436"/>
                  </a:lnTo>
                  <a:lnTo>
                    <a:pt x="317" y="435"/>
                  </a:lnTo>
                  <a:lnTo>
                    <a:pt x="313" y="433"/>
                  </a:lnTo>
                  <a:lnTo>
                    <a:pt x="309" y="429"/>
                  </a:lnTo>
                  <a:lnTo>
                    <a:pt x="308" y="425"/>
                  </a:lnTo>
                  <a:lnTo>
                    <a:pt x="307" y="424"/>
                  </a:lnTo>
                  <a:lnTo>
                    <a:pt x="307" y="422"/>
                  </a:lnTo>
                  <a:lnTo>
                    <a:pt x="306" y="421"/>
                  </a:lnTo>
                  <a:lnTo>
                    <a:pt x="304" y="422"/>
                  </a:lnTo>
                  <a:lnTo>
                    <a:pt x="300" y="416"/>
                  </a:lnTo>
                  <a:lnTo>
                    <a:pt x="297" y="416"/>
                  </a:lnTo>
                  <a:lnTo>
                    <a:pt x="294" y="417"/>
                  </a:lnTo>
                  <a:lnTo>
                    <a:pt x="291" y="417"/>
                  </a:lnTo>
                  <a:lnTo>
                    <a:pt x="288" y="415"/>
                  </a:lnTo>
                  <a:lnTo>
                    <a:pt x="287" y="415"/>
                  </a:lnTo>
                  <a:lnTo>
                    <a:pt x="284" y="417"/>
                  </a:lnTo>
                  <a:lnTo>
                    <a:pt x="284" y="415"/>
                  </a:lnTo>
                  <a:lnTo>
                    <a:pt x="282" y="416"/>
                  </a:lnTo>
                  <a:lnTo>
                    <a:pt x="279" y="416"/>
                  </a:lnTo>
                  <a:lnTo>
                    <a:pt x="276" y="417"/>
                  </a:lnTo>
                  <a:lnTo>
                    <a:pt x="267" y="415"/>
                  </a:lnTo>
                  <a:lnTo>
                    <a:pt x="257" y="412"/>
                  </a:lnTo>
                  <a:lnTo>
                    <a:pt x="245" y="406"/>
                  </a:lnTo>
                  <a:lnTo>
                    <a:pt x="244" y="405"/>
                  </a:lnTo>
                  <a:lnTo>
                    <a:pt x="236" y="403"/>
                  </a:lnTo>
                  <a:lnTo>
                    <a:pt x="235" y="401"/>
                  </a:lnTo>
                  <a:lnTo>
                    <a:pt x="233" y="395"/>
                  </a:lnTo>
                  <a:lnTo>
                    <a:pt x="227" y="392"/>
                  </a:lnTo>
                  <a:lnTo>
                    <a:pt x="226" y="391"/>
                  </a:lnTo>
                  <a:lnTo>
                    <a:pt x="223" y="386"/>
                  </a:lnTo>
                  <a:lnTo>
                    <a:pt x="222" y="384"/>
                  </a:lnTo>
                  <a:lnTo>
                    <a:pt x="222" y="380"/>
                  </a:lnTo>
                  <a:lnTo>
                    <a:pt x="223" y="377"/>
                  </a:lnTo>
                  <a:lnTo>
                    <a:pt x="219" y="373"/>
                  </a:lnTo>
                  <a:lnTo>
                    <a:pt x="219" y="371"/>
                  </a:lnTo>
                  <a:lnTo>
                    <a:pt x="217" y="368"/>
                  </a:lnTo>
                  <a:lnTo>
                    <a:pt x="215" y="367"/>
                  </a:lnTo>
                  <a:lnTo>
                    <a:pt x="213" y="363"/>
                  </a:lnTo>
                  <a:lnTo>
                    <a:pt x="209" y="359"/>
                  </a:lnTo>
                  <a:lnTo>
                    <a:pt x="202" y="353"/>
                  </a:lnTo>
                  <a:lnTo>
                    <a:pt x="195" y="345"/>
                  </a:lnTo>
                  <a:lnTo>
                    <a:pt x="193" y="336"/>
                  </a:lnTo>
                  <a:lnTo>
                    <a:pt x="193" y="332"/>
                  </a:lnTo>
                  <a:lnTo>
                    <a:pt x="195" y="319"/>
                  </a:lnTo>
                  <a:lnTo>
                    <a:pt x="192" y="313"/>
                  </a:lnTo>
                  <a:lnTo>
                    <a:pt x="191" y="307"/>
                  </a:lnTo>
                  <a:lnTo>
                    <a:pt x="189" y="303"/>
                  </a:lnTo>
                  <a:lnTo>
                    <a:pt x="187" y="301"/>
                  </a:lnTo>
                  <a:lnTo>
                    <a:pt x="187" y="300"/>
                  </a:lnTo>
                  <a:lnTo>
                    <a:pt x="185" y="296"/>
                  </a:lnTo>
                  <a:lnTo>
                    <a:pt x="180" y="285"/>
                  </a:lnTo>
                  <a:lnTo>
                    <a:pt x="180" y="283"/>
                  </a:lnTo>
                  <a:lnTo>
                    <a:pt x="178" y="281"/>
                  </a:lnTo>
                  <a:lnTo>
                    <a:pt x="175" y="274"/>
                  </a:lnTo>
                  <a:lnTo>
                    <a:pt x="152" y="230"/>
                  </a:lnTo>
                  <a:lnTo>
                    <a:pt x="150" y="229"/>
                  </a:lnTo>
                  <a:lnTo>
                    <a:pt x="146" y="227"/>
                  </a:lnTo>
                  <a:lnTo>
                    <a:pt x="131" y="207"/>
                  </a:lnTo>
                  <a:lnTo>
                    <a:pt x="130" y="207"/>
                  </a:lnTo>
                  <a:lnTo>
                    <a:pt x="129" y="201"/>
                  </a:lnTo>
                  <a:lnTo>
                    <a:pt x="129" y="200"/>
                  </a:lnTo>
                  <a:lnTo>
                    <a:pt x="126" y="198"/>
                  </a:lnTo>
                  <a:lnTo>
                    <a:pt x="128" y="197"/>
                  </a:lnTo>
                  <a:lnTo>
                    <a:pt x="125" y="191"/>
                  </a:lnTo>
                  <a:lnTo>
                    <a:pt x="114" y="152"/>
                  </a:lnTo>
                  <a:lnTo>
                    <a:pt x="112" y="131"/>
                  </a:lnTo>
                  <a:lnTo>
                    <a:pt x="114" y="124"/>
                  </a:lnTo>
                  <a:lnTo>
                    <a:pt x="114" y="122"/>
                  </a:lnTo>
                  <a:lnTo>
                    <a:pt x="118" y="107"/>
                  </a:lnTo>
                  <a:lnTo>
                    <a:pt x="119" y="99"/>
                  </a:lnTo>
                  <a:lnTo>
                    <a:pt x="118" y="97"/>
                  </a:lnTo>
                  <a:lnTo>
                    <a:pt x="116" y="96"/>
                  </a:lnTo>
                  <a:lnTo>
                    <a:pt x="109" y="89"/>
                  </a:lnTo>
                  <a:lnTo>
                    <a:pt x="103" y="83"/>
                  </a:lnTo>
                  <a:lnTo>
                    <a:pt x="98" y="78"/>
                  </a:lnTo>
                  <a:lnTo>
                    <a:pt x="90" y="66"/>
                  </a:lnTo>
                  <a:lnTo>
                    <a:pt x="71" y="25"/>
                  </a:lnTo>
                  <a:lnTo>
                    <a:pt x="66" y="26"/>
                  </a:lnTo>
                  <a:lnTo>
                    <a:pt x="62" y="23"/>
                  </a:lnTo>
                  <a:lnTo>
                    <a:pt x="55" y="15"/>
                  </a:lnTo>
                  <a:lnTo>
                    <a:pt x="51" y="11"/>
                  </a:lnTo>
                  <a:lnTo>
                    <a:pt x="49" y="9"/>
                  </a:lnTo>
                  <a:lnTo>
                    <a:pt x="46" y="4"/>
                  </a:lnTo>
                  <a:lnTo>
                    <a:pt x="45" y="3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5" y="4"/>
                  </a:lnTo>
                  <a:lnTo>
                    <a:pt x="34" y="8"/>
                  </a:lnTo>
                  <a:lnTo>
                    <a:pt x="30" y="6"/>
                  </a:lnTo>
                  <a:lnTo>
                    <a:pt x="28" y="5"/>
                  </a:lnTo>
                  <a:lnTo>
                    <a:pt x="23" y="6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4" y="5"/>
                  </a:lnTo>
                  <a:lnTo>
                    <a:pt x="13" y="6"/>
                  </a:lnTo>
                  <a:lnTo>
                    <a:pt x="11" y="6"/>
                  </a:lnTo>
                  <a:lnTo>
                    <a:pt x="5" y="17"/>
                  </a:lnTo>
                  <a:lnTo>
                    <a:pt x="14" y="24"/>
                  </a:lnTo>
                  <a:lnTo>
                    <a:pt x="14" y="28"/>
                  </a:lnTo>
                  <a:lnTo>
                    <a:pt x="8" y="35"/>
                  </a:lnTo>
                  <a:lnTo>
                    <a:pt x="9" y="42"/>
                  </a:lnTo>
                  <a:lnTo>
                    <a:pt x="5" y="52"/>
                  </a:lnTo>
                  <a:lnTo>
                    <a:pt x="0" y="53"/>
                  </a:lnTo>
                </a:path>
              </a:pathLst>
            </a:custGeom>
            <a:solidFill>
              <a:srgbClr val="C0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3" name="Freeform 31"/>
            <p:cNvSpPr>
              <a:spLocks/>
            </p:cNvSpPr>
            <p:nvPr/>
          </p:nvSpPr>
          <p:spPr bwMode="auto">
            <a:xfrm>
              <a:off x="5635688" y="4867789"/>
              <a:ext cx="580865" cy="572502"/>
            </a:xfrm>
            <a:custGeom>
              <a:avLst/>
              <a:gdLst>
                <a:gd name="T0" fmla="*/ 2 w 250"/>
                <a:gd name="T1" fmla="*/ 87 h 279"/>
                <a:gd name="T2" fmla="*/ 13 w 250"/>
                <a:gd name="T3" fmla="*/ 77 h 279"/>
                <a:gd name="T4" fmla="*/ 23 w 250"/>
                <a:gd name="T5" fmla="*/ 67 h 279"/>
                <a:gd name="T6" fmla="*/ 29 w 250"/>
                <a:gd name="T7" fmla="*/ 65 h 279"/>
                <a:gd name="T8" fmla="*/ 34 w 250"/>
                <a:gd name="T9" fmla="*/ 62 h 279"/>
                <a:gd name="T10" fmla="*/ 46 w 250"/>
                <a:gd name="T11" fmla="*/ 53 h 279"/>
                <a:gd name="T12" fmla="*/ 60 w 250"/>
                <a:gd name="T13" fmla="*/ 48 h 279"/>
                <a:gd name="T14" fmla="*/ 70 w 250"/>
                <a:gd name="T15" fmla="*/ 46 h 279"/>
                <a:gd name="T16" fmla="*/ 87 w 250"/>
                <a:gd name="T17" fmla="*/ 42 h 279"/>
                <a:gd name="T18" fmla="*/ 95 w 250"/>
                <a:gd name="T19" fmla="*/ 40 h 279"/>
                <a:gd name="T20" fmla="*/ 109 w 250"/>
                <a:gd name="T21" fmla="*/ 36 h 279"/>
                <a:gd name="T22" fmla="*/ 121 w 250"/>
                <a:gd name="T23" fmla="*/ 33 h 279"/>
                <a:gd name="T24" fmla="*/ 130 w 250"/>
                <a:gd name="T25" fmla="*/ 30 h 279"/>
                <a:gd name="T26" fmla="*/ 136 w 250"/>
                <a:gd name="T27" fmla="*/ 26 h 279"/>
                <a:gd name="T28" fmla="*/ 141 w 250"/>
                <a:gd name="T29" fmla="*/ 24 h 279"/>
                <a:gd name="T30" fmla="*/ 149 w 250"/>
                <a:gd name="T31" fmla="*/ 15 h 279"/>
                <a:gd name="T32" fmla="*/ 151 w 250"/>
                <a:gd name="T33" fmla="*/ 13 h 279"/>
                <a:gd name="T34" fmla="*/ 157 w 250"/>
                <a:gd name="T35" fmla="*/ 11 h 279"/>
                <a:gd name="T36" fmla="*/ 163 w 250"/>
                <a:gd name="T37" fmla="*/ 8 h 279"/>
                <a:gd name="T38" fmla="*/ 169 w 250"/>
                <a:gd name="T39" fmla="*/ 7 h 279"/>
                <a:gd name="T40" fmla="*/ 171 w 250"/>
                <a:gd name="T41" fmla="*/ 8 h 279"/>
                <a:gd name="T42" fmla="*/ 177 w 250"/>
                <a:gd name="T43" fmla="*/ 9 h 279"/>
                <a:gd name="T44" fmla="*/ 181 w 250"/>
                <a:gd name="T45" fmla="*/ 8 h 279"/>
                <a:gd name="T46" fmla="*/ 186 w 250"/>
                <a:gd name="T47" fmla="*/ 2 h 279"/>
                <a:gd name="T48" fmla="*/ 191 w 250"/>
                <a:gd name="T49" fmla="*/ 0 h 279"/>
                <a:gd name="T50" fmla="*/ 203 w 250"/>
                <a:gd name="T51" fmla="*/ 0 h 279"/>
                <a:gd name="T52" fmla="*/ 219 w 250"/>
                <a:gd name="T53" fmla="*/ 5 h 279"/>
                <a:gd name="T54" fmla="*/ 243 w 250"/>
                <a:gd name="T55" fmla="*/ 8 h 279"/>
                <a:gd name="T56" fmla="*/ 249 w 250"/>
                <a:gd name="T57" fmla="*/ 49 h 279"/>
                <a:gd name="T58" fmla="*/ 216 w 250"/>
                <a:gd name="T59" fmla="*/ 124 h 279"/>
                <a:gd name="T60" fmla="*/ 48 w 250"/>
                <a:gd name="T61" fmla="*/ 161 h 279"/>
                <a:gd name="T62" fmla="*/ 31 w 250"/>
                <a:gd name="T63" fmla="*/ 145 h 279"/>
                <a:gd name="T64" fmla="*/ 19 w 250"/>
                <a:gd name="T65" fmla="*/ 139 h 279"/>
                <a:gd name="T66" fmla="*/ 6 w 250"/>
                <a:gd name="T67" fmla="*/ 139 h 279"/>
                <a:gd name="T68" fmla="*/ 2 w 250"/>
                <a:gd name="T69" fmla="*/ 101 h 2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50"/>
                <a:gd name="T106" fmla="*/ 0 h 279"/>
                <a:gd name="T107" fmla="*/ 250 w 250"/>
                <a:gd name="T108" fmla="*/ 279 h 2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50" h="279">
                  <a:moveTo>
                    <a:pt x="0" y="93"/>
                  </a:moveTo>
                  <a:lnTo>
                    <a:pt x="2" y="87"/>
                  </a:lnTo>
                  <a:lnTo>
                    <a:pt x="4" y="84"/>
                  </a:lnTo>
                  <a:lnTo>
                    <a:pt x="13" y="77"/>
                  </a:lnTo>
                  <a:lnTo>
                    <a:pt x="16" y="73"/>
                  </a:lnTo>
                  <a:lnTo>
                    <a:pt x="23" y="67"/>
                  </a:lnTo>
                  <a:lnTo>
                    <a:pt x="27" y="66"/>
                  </a:lnTo>
                  <a:lnTo>
                    <a:pt x="29" y="65"/>
                  </a:lnTo>
                  <a:lnTo>
                    <a:pt x="30" y="64"/>
                  </a:lnTo>
                  <a:lnTo>
                    <a:pt x="34" y="62"/>
                  </a:lnTo>
                  <a:lnTo>
                    <a:pt x="39" y="57"/>
                  </a:lnTo>
                  <a:lnTo>
                    <a:pt x="46" y="53"/>
                  </a:lnTo>
                  <a:lnTo>
                    <a:pt x="50" y="51"/>
                  </a:lnTo>
                  <a:lnTo>
                    <a:pt x="60" y="48"/>
                  </a:lnTo>
                  <a:lnTo>
                    <a:pt x="63" y="48"/>
                  </a:lnTo>
                  <a:lnTo>
                    <a:pt x="70" y="46"/>
                  </a:lnTo>
                  <a:lnTo>
                    <a:pt x="79" y="43"/>
                  </a:lnTo>
                  <a:lnTo>
                    <a:pt x="87" y="42"/>
                  </a:lnTo>
                  <a:lnTo>
                    <a:pt x="90" y="41"/>
                  </a:lnTo>
                  <a:lnTo>
                    <a:pt x="95" y="40"/>
                  </a:lnTo>
                  <a:lnTo>
                    <a:pt x="98" y="39"/>
                  </a:lnTo>
                  <a:lnTo>
                    <a:pt x="109" y="36"/>
                  </a:lnTo>
                  <a:lnTo>
                    <a:pt x="115" y="34"/>
                  </a:lnTo>
                  <a:lnTo>
                    <a:pt x="121" y="33"/>
                  </a:lnTo>
                  <a:lnTo>
                    <a:pt x="126" y="31"/>
                  </a:lnTo>
                  <a:lnTo>
                    <a:pt x="130" y="30"/>
                  </a:lnTo>
                  <a:lnTo>
                    <a:pt x="132" y="28"/>
                  </a:lnTo>
                  <a:lnTo>
                    <a:pt x="136" y="26"/>
                  </a:lnTo>
                  <a:lnTo>
                    <a:pt x="138" y="26"/>
                  </a:lnTo>
                  <a:lnTo>
                    <a:pt x="141" y="24"/>
                  </a:lnTo>
                  <a:lnTo>
                    <a:pt x="147" y="17"/>
                  </a:lnTo>
                  <a:lnTo>
                    <a:pt x="149" y="15"/>
                  </a:lnTo>
                  <a:lnTo>
                    <a:pt x="149" y="13"/>
                  </a:lnTo>
                  <a:lnTo>
                    <a:pt x="151" y="13"/>
                  </a:lnTo>
                  <a:lnTo>
                    <a:pt x="154" y="11"/>
                  </a:lnTo>
                  <a:lnTo>
                    <a:pt x="157" y="11"/>
                  </a:lnTo>
                  <a:lnTo>
                    <a:pt x="161" y="9"/>
                  </a:lnTo>
                  <a:lnTo>
                    <a:pt x="163" y="8"/>
                  </a:lnTo>
                  <a:lnTo>
                    <a:pt x="167" y="8"/>
                  </a:lnTo>
                  <a:lnTo>
                    <a:pt x="169" y="7"/>
                  </a:lnTo>
                  <a:lnTo>
                    <a:pt x="170" y="8"/>
                  </a:lnTo>
                  <a:lnTo>
                    <a:pt x="171" y="8"/>
                  </a:lnTo>
                  <a:lnTo>
                    <a:pt x="176" y="9"/>
                  </a:lnTo>
                  <a:lnTo>
                    <a:pt x="177" y="9"/>
                  </a:lnTo>
                  <a:lnTo>
                    <a:pt x="179" y="8"/>
                  </a:lnTo>
                  <a:lnTo>
                    <a:pt x="181" y="8"/>
                  </a:lnTo>
                  <a:lnTo>
                    <a:pt x="180" y="8"/>
                  </a:lnTo>
                  <a:lnTo>
                    <a:pt x="186" y="2"/>
                  </a:lnTo>
                  <a:lnTo>
                    <a:pt x="189" y="0"/>
                  </a:lnTo>
                  <a:lnTo>
                    <a:pt x="191" y="0"/>
                  </a:lnTo>
                  <a:lnTo>
                    <a:pt x="198" y="1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19" y="5"/>
                  </a:lnTo>
                  <a:lnTo>
                    <a:pt x="229" y="6"/>
                  </a:lnTo>
                  <a:lnTo>
                    <a:pt x="243" y="8"/>
                  </a:lnTo>
                  <a:lnTo>
                    <a:pt x="246" y="8"/>
                  </a:lnTo>
                  <a:lnTo>
                    <a:pt x="249" y="49"/>
                  </a:lnTo>
                  <a:lnTo>
                    <a:pt x="242" y="85"/>
                  </a:lnTo>
                  <a:lnTo>
                    <a:pt x="216" y="124"/>
                  </a:lnTo>
                  <a:lnTo>
                    <a:pt x="118" y="278"/>
                  </a:lnTo>
                  <a:lnTo>
                    <a:pt x="48" y="164"/>
                  </a:lnTo>
                  <a:lnTo>
                    <a:pt x="34" y="143"/>
                  </a:lnTo>
                  <a:lnTo>
                    <a:pt x="31" y="148"/>
                  </a:lnTo>
                  <a:lnTo>
                    <a:pt x="22" y="145"/>
                  </a:lnTo>
                  <a:lnTo>
                    <a:pt x="19" y="142"/>
                  </a:lnTo>
                  <a:lnTo>
                    <a:pt x="14" y="141"/>
                  </a:lnTo>
                  <a:lnTo>
                    <a:pt x="6" y="142"/>
                  </a:lnTo>
                  <a:lnTo>
                    <a:pt x="5" y="101"/>
                  </a:lnTo>
                  <a:lnTo>
                    <a:pt x="2" y="101"/>
                  </a:lnTo>
                  <a:lnTo>
                    <a:pt x="0" y="93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4" name="Freeform 32"/>
            <p:cNvSpPr>
              <a:spLocks/>
            </p:cNvSpPr>
            <p:nvPr/>
          </p:nvSpPr>
          <p:spPr bwMode="auto">
            <a:xfrm>
              <a:off x="468313" y="2205038"/>
              <a:ext cx="743507" cy="1149122"/>
            </a:xfrm>
            <a:custGeom>
              <a:avLst/>
              <a:gdLst>
                <a:gd name="T0" fmla="*/ 82 w 319"/>
                <a:gd name="T1" fmla="*/ 2 h 558"/>
                <a:gd name="T2" fmla="*/ 189 w 319"/>
                <a:gd name="T3" fmla="*/ 19 h 558"/>
                <a:gd name="T4" fmla="*/ 168 w 319"/>
                <a:gd name="T5" fmla="*/ 60 h 558"/>
                <a:gd name="T6" fmla="*/ 164 w 319"/>
                <a:gd name="T7" fmla="*/ 80 h 558"/>
                <a:gd name="T8" fmla="*/ 164 w 319"/>
                <a:gd name="T9" fmla="*/ 92 h 558"/>
                <a:gd name="T10" fmla="*/ 176 w 319"/>
                <a:gd name="T11" fmla="*/ 109 h 558"/>
                <a:gd name="T12" fmla="*/ 178 w 319"/>
                <a:gd name="T13" fmla="*/ 126 h 558"/>
                <a:gd name="T14" fmla="*/ 173 w 319"/>
                <a:gd name="T15" fmla="*/ 142 h 558"/>
                <a:gd name="T16" fmla="*/ 170 w 319"/>
                <a:gd name="T17" fmla="*/ 185 h 558"/>
                <a:gd name="T18" fmla="*/ 180 w 319"/>
                <a:gd name="T19" fmla="*/ 207 h 558"/>
                <a:gd name="T20" fmla="*/ 184 w 319"/>
                <a:gd name="T21" fmla="*/ 275 h 558"/>
                <a:gd name="T22" fmla="*/ 192 w 319"/>
                <a:gd name="T23" fmla="*/ 318 h 558"/>
                <a:gd name="T24" fmla="*/ 203 w 319"/>
                <a:gd name="T25" fmla="*/ 346 h 558"/>
                <a:gd name="T26" fmla="*/ 219 w 319"/>
                <a:gd name="T27" fmla="*/ 354 h 558"/>
                <a:gd name="T28" fmla="*/ 254 w 319"/>
                <a:gd name="T29" fmla="*/ 414 h 558"/>
                <a:gd name="T30" fmla="*/ 262 w 319"/>
                <a:gd name="T31" fmla="*/ 439 h 558"/>
                <a:gd name="T32" fmla="*/ 271 w 319"/>
                <a:gd name="T33" fmla="*/ 445 h 558"/>
                <a:gd name="T34" fmla="*/ 287 w 319"/>
                <a:gd name="T35" fmla="*/ 462 h 558"/>
                <a:gd name="T36" fmla="*/ 303 w 319"/>
                <a:gd name="T37" fmla="*/ 505 h 558"/>
                <a:gd name="T38" fmla="*/ 310 w 319"/>
                <a:gd name="T39" fmla="*/ 524 h 558"/>
                <a:gd name="T40" fmla="*/ 316 w 319"/>
                <a:gd name="T41" fmla="*/ 551 h 558"/>
                <a:gd name="T42" fmla="*/ 287 w 319"/>
                <a:gd name="T43" fmla="*/ 554 h 558"/>
                <a:gd name="T44" fmla="*/ 206 w 319"/>
                <a:gd name="T45" fmla="*/ 538 h 558"/>
                <a:gd name="T46" fmla="*/ 213 w 319"/>
                <a:gd name="T47" fmla="*/ 528 h 558"/>
                <a:gd name="T48" fmla="*/ 209 w 319"/>
                <a:gd name="T49" fmla="*/ 511 h 558"/>
                <a:gd name="T50" fmla="*/ 214 w 319"/>
                <a:gd name="T51" fmla="*/ 480 h 558"/>
                <a:gd name="T52" fmla="*/ 202 w 319"/>
                <a:gd name="T53" fmla="*/ 459 h 558"/>
                <a:gd name="T54" fmla="*/ 189 w 319"/>
                <a:gd name="T55" fmla="*/ 435 h 558"/>
                <a:gd name="T56" fmla="*/ 179 w 319"/>
                <a:gd name="T57" fmla="*/ 423 h 558"/>
                <a:gd name="T58" fmla="*/ 167 w 319"/>
                <a:gd name="T59" fmla="*/ 406 h 558"/>
                <a:gd name="T60" fmla="*/ 146 w 319"/>
                <a:gd name="T61" fmla="*/ 379 h 558"/>
                <a:gd name="T62" fmla="*/ 123 w 319"/>
                <a:gd name="T63" fmla="*/ 360 h 558"/>
                <a:gd name="T64" fmla="*/ 107 w 319"/>
                <a:gd name="T65" fmla="*/ 344 h 558"/>
                <a:gd name="T66" fmla="*/ 96 w 319"/>
                <a:gd name="T67" fmla="*/ 311 h 558"/>
                <a:gd name="T68" fmla="*/ 89 w 319"/>
                <a:gd name="T69" fmla="*/ 264 h 558"/>
                <a:gd name="T70" fmla="*/ 76 w 319"/>
                <a:gd name="T71" fmla="*/ 250 h 558"/>
                <a:gd name="T72" fmla="*/ 77 w 319"/>
                <a:gd name="T73" fmla="*/ 219 h 558"/>
                <a:gd name="T74" fmla="*/ 59 w 319"/>
                <a:gd name="T75" fmla="*/ 186 h 558"/>
                <a:gd name="T76" fmla="*/ 57 w 319"/>
                <a:gd name="T77" fmla="*/ 159 h 558"/>
                <a:gd name="T78" fmla="*/ 26 w 319"/>
                <a:gd name="T79" fmla="*/ 116 h 558"/>
                <a:gd name="T80" fmla="*/ 33 w 319"/>
                <a:gd name="T81" fmla="*/ 97 h 558"/>
                <a:gd name="T82" fmla="*/ 18 w 319"/>
                <a:gd name="T83" fmla="*/ 66 h 558"/>
                <a:gd name="T84" fmla="*/ 20 w 319"/>
                <a:gd name="T85" fmla="*/ 36 h 558"/>
                <a:gd name="T86" fmla="*/ 14 w 319"/>
                <a:gd name="T87" fmla="*/ 30 h 558"/>
                <a:gd name="T88" fmla="*/ 9 w 319"/>
                <a:gd name="T89" fmla="*/ 12 h 55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19"/>
                <a:gd name="T136" fmla="*/ 0 h 558"/>
                <a:gd name="T137" fmla="*/ 319 w 319"/>
                <a:gd name="T138" fmla="*/ 558 h 55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19" h="558">
                  <a:moveTo>
                    <a:pt x="9" y="12"/>
                  </a:moveTo>
                  <a:lnTo>
                    <a:pt x="0" y="0"/>
                  </a:lnTo>
                  <a:lnTo>
                    <a:pt x="82" y="2"/>
                  </a:lnTo>
                  <a:lnTo>
                    <a:pt x="192" y="4"/>
                  </a:lnTo>
                  <a:lnTo>
                    <a:pt x="195" y="4"/>
                  </a:lnTo>
                  <a:lnTo>
                    <a:pt x="186" y="19"/>
                  </a:lnTo>
                  <a:lnTo>
                    <a:pt x="174" y="32"/>
                  </a:lnTo>
                  <a:lnTo>
                    <a:pt x="167" y="47"/>
                  </a:lnTo>
                  <a:lnTo>
                    <a:pt x="165" y="60"/>
                  </a:lnTo>
                  <a:lnTo>
                    <a:pt x="164" y="58"/>
                  </a:lnTo>
                  <a:lnTo>
                    <a:pt x="161" y="60"/>
                  </a:lnTo>
                  <a:lnTo>
                    <a:pt x="161" y="80"/>
                  </a:lnTo>
                  <a:lnTo>
                    <a:pt x="160" y="85"/>
                  </a:lnTo>
                  <a:lnTo>
                    <a:pt x="157" y="85"/>
                  </a:lnTo>
                  <a:lnTo>
                    <a:pt x="161" y="92"/>
                  </a:lnTo>
                  <a:lnTo>
                    <a:pt x="164" y="94"/>
                  </a:lnTo>
                  <a:lnTo>
                    <a:pt x="171" y="105"/>
                  </a:lnTo>
                  <a:lnTo>
                    <a:pt x="173" y="109"/>
                  </a:lnTo>
                  <a:lnTo>
                    <a:pt x="173" y="115"/>
                  </a:lnTo>
                  <a:lnTo>
                    <a:pt x="175" y="120"/>
                  </a:lnTo>
                  <a:lnTo>
                    <a:pt x="175" y="126"/>
                  </a:lnTo>
                  <a:lnTo>
                    <a:pt x="172" y="129"/>
                  </a:lnTo>
                  <a:lnTo>
                    <a:pt x="170" y="134"/>
                  </a:lnTo>
                  <a:lnTo>
                    <a:pt x="170" y="142"/>
                  </a:lnTo>
                  <a:lnTo>
                    <a:pt x="168" y="149"/>
                  </a:lnTo>
                  <a:lnTo>
                    <a:pt x="165" y="175"/>
                  </a:lnTo>
                  <a:lnTo>
                    <a:pt x="167" y="185"/>
                  </a:lnTo>
                  <a:lnTo>
                    <a:pt x="170" y="190"/>
                  </a:lnTo>
                  <a:lnTo>
                    <a:pt x="170" y="199"/>
                  </a:lnTo>
                  <a:lnTo>
                    <a:pt x="177" y="207"/>
                  </a:lnTo>
                  <a:lnTo>
                    <a:pt x="178" y="245"/>
                  </a:lnTo>
                  <a:lnTo>
                    <a:pt x="181" y="260"/>
                  </a:lnTo>
                  <a:lnTo>
                    <a:pt x="181" y="275"/>
                  </a:lnTo>
                  <a:lnTo>
                    <a:pt x="178" y="296"/>
                  </a:lnTo>
                  <a:lnTo>
                    <a:pt x="183" y="308"/>
                  </a:lnTo>
                  <a:lnTo>
                    <a:pt x="189" y="318"/>
                  </a:lnTo>
                  <a:lnTo>
                    <a:pt x="196" y="326"/>
                  </a:lnTo>
                  <a:lnTo>
                    <a:pt x="196" y="340"/>
                  </a:lnTo>
                  <a:lnTo>
                    <a:pt x="200" y="346"/>
                  </a:lnTo>
                  <a:lnTo>
                    <a:pt x="205" y="340"/>
                  </a:lnTo>
                  <a:lnTo>
                    <a:pt x="210" y="344"/>
                  </a:lnTo>
                  <a:lnTo>
                    <a:pt x="216" y="354"/>
                  </a:lnTo>
                  <a:lnTo>
                    <a:pt x="238" y="384"/>
                  </a:lnTo>
                  <a:lnTo>
                    <a:pt x="245" y="395"/>
                  </a:lnTo>
                  <a:lnTo>
                    <a:pt x="251" y="414"/>
                  </a:lnTo>
                  <a:lnTo>
                    <a:pt x="256" y="420"/>
                  </a:lnTo>
                  <a:lnTo>
                    <a:pt x="258" y="430"/>
                  </a:lnTo>
                  <a:lnTo>
                    <a:pt x="259" y="439"/>
                  </a:lnTo>
                  <a:lnTo>
                    <a:pt x="262" y="450"/>
                  </a:lnTo>
                  <a:lnTo>
                    <a:pt x="264" y="443"/>
                  </a:lnTo>
                  <a:lnTo>
                    <a:pt x="268" y="445"/>
                  </a:lnTo>
                  <a:lnTo>
                    <a:pt x="272" y="463"/>
                  </a:lnTo>
                  <a:lnTo>
                    <a:pt x="278" y="459"/>
                  </a:lnTo>
                  <a:lnTo>
                    <a:pt x="284" y="462"/>
                  </a:lnTo>
                  <a:lnTo>
                    <a:pt x="290" y="484"/>
                  </a:lnTo>
                  <a:lnTo>
                    <a:pt x="292" y="500"/>
                  </a:lnTo>
                  <a:lnTo>
                    <a:pt x="300" y="505"/>
                  </a:lnTo>
                  <a:lnTo>
                    <a:pt x="308" y="504"/>
                  </a:lnTo>
                  <a:lnTo>
                    <a:pt x="309" y="509"/>
                  </a:lnTo>
                  <a:lnTo>
                    <a:pt x="307" y="524"/>
                  </a:lnTo>
                  <a:lnTo>
                    <a:pt x="311" y="531"/>
                  </a:lnTo>
                  <a:lnTo>
                    <a:pt x="312" y="537"/>
                  </a:lnTo>
                  <a:lnTo>
                    <a:pt x="313" y="551"/>
                  </a:lnTo>
                  <a:lnTo>
                    <a:pt x="318" y="557"/>
                  </a:lnTo>
                  <a:lnTo>
                    <a:pt x="310" y="555"/>
                  </a:lnTo>
                  <a:lnTo>
                    <a:pt x="284" y="554"/>
                  </a:lnTo>
                  <a:lnTo>
                    <a:pt x="223" y="548"/>
                  </a:lnTo>
                  <a:lnTo>
                    <a:pt x="201" y="542"/>
                  </a:lnTo>
                  <a:lnTo>
                    <a:pt x="203" y="538"/>
                  </a:lnTo>
                  <a:lnTo>
                    <a:pt x="205" y="540"/>
                  </a:lnTo>
                  <a:lnTo>
                    <a:pt x="209" y="533"/>
                  </a:lnTo>
                  <a:lnTo>
                    <a:pt x="210" y="528"/>
                  </a:lnTo>
                  <a:lnTo>
                    <a:pt x="209" y="520"/>
                  </a:lnTo>
                  <a:lnTo>
                    <a:pt x="203" y="515"/>
                  </a:lnTo>
                  <a:lnTo>
                    <a:pt x="206" y="511"/>
                  </a:lnTo>
                  <a:lnTo>
                    <a:pt x="212" y="501"/>
                  </a:lnTo>
                  <a:lnTo>
                    <a:pt x="215" y="493"/>
                  </a:lnTo>
                  <a:lnTo>
                    <a:pt x="211" y="480"/>
                  </a:lnTo>
                  <a:lnTo>
                    <a:pt x="210" y="471"/>
                  </a:lnTo>
                  <a:lnTo>
                    <a:pt x="203" y="470"/>
                  </a:lnTo>
                  <a:lnTo>
                    <a:pt x="199" y="459"/>
                  </a:lnTo>
                  <a:lnTo>
                    <a:pt x="194" y="452"/>
                  </a:lnTo>
                  <a:lnTo>
                    <a:pt x="191" y="442"/>
                  </a:lnTo>
                  <a:lnTo>
                    <a:pt x="186" y="435"/>
                  </a:lnTo>
                  <a:lnTo>
                    <a:pt x="179" y="437"/>
                  </a:lnTo>
                  <a:lnTo>
                    <a:pt x="178" y="431"/>
                  </a:lnTo>
                  <a:lnTo>
                    <a:pt x="176" y="423"/>
                  </a:lnTo>
                  <a:lnTo>
                    <a:pt x="171" y="417"/>
                  </a:lnTo>
                  <a:lnTo>
                    <a:pt x="168" y="409"/>
                  </a:lnTo>
                  <a:lnTo>
                    <a:pt x="164" y="406"/>
                  </a:lnTo>
                  <a:lnTo>
                    <a:pt x="157" y="394"/>
                  </a:lnTo>
                  <a:lnTo>
                    <a:pt x="152" y="386"/>
                  </a:lnTo>
                  <a:lnTo>
                    <a:pt x="146" y="379"/>
                  </a:lnTo>
                  <a:lnTo>
                    <a:pt x="133" y="373"/>
                  </a:lnTo>
                  <a:lnTo>
                    <a:pt x="130" y="365"/>
                  </a:lnTo>
                  <a:lnTo>
                    <a:pt x="123" y="360"/>
                  </a:lnTo>
                  <a:lnTo>
                    <a:pt x="118" y="353"/>
                  </a:lnTo>
                  <a:lnTo>
                    <a:pt x="109" y="350"/>
                  </a:lnTo>
                  <a:lnTo>
                    <a:pt x="107" y="344"/>
                  </a:lnTo>
                  <a:lnTo>
                    <a:pt x="100" y="340"/>
                  </a:lnTo>
                  <a:lnTo>
                    <a:pt x="95" y="331"/>
                  </a:lnTo>
                  <a:lnTo>
                    <a:pt x="96" y="311"/>
                  </a:lnTo>
                  <a:lnTo>
                    <a:pt x="91" y="306"/>
                  </a:lnTo>
                  <a:lnTo>
                    <a:pt x="91" y="283"/>
                  </a:lnTo>
                  <a:lnTo>
                    <a:pt x="89" y="264"/>
                  </a:lnTo>
                  <a:lnTo>
                    <a:pt x="82" y="250"/>
                  </a:lnTo>
                  <a:lnTo>
                    <a:pt x="76" y="253"/>
                  </a:lnTo>
                  <a:lnTo>
                    <a:pt x="76" y="250"/>
                  </a:lnTo>
                  <a:lnTo>
                    <a:pt x="73" y="245"/>
                  </a:lnTo>
                  <a:lnTo>
                    <a:pt x="76" y="230"/>
                  </a:lnTo>
                  <a:lnTo>
                    <a:pt x="77" y="219"/>
                  </a:lnTo>
                  <a:lnTo>
                    <a:pt x="69" y="202"/>
                  </a:lnTo>
                  <a:lnTo>
                    <a:pt x="65" y="194"/>
                  </a:lnTo>
                  <a:lnTo>
                    <a:pt x="59" y="186"/>
                  </a:lnTo>
                  <a:lnTo>
                    <a:pt x="55" y="184"/>
                  </a:lnTo>
                  <a:lnTo>
                    <a:pt x="56" y="171"/>
                  </a:lnTo>
                  <a:lnTo>
                    <a:pt x="57" y="159"/>
                  </a:lnTo>
                  <a:lnTo>
                    <a:pt x="53" y="151"/>
                  </a:lnTo>
                  <a:lnTo>
                    <a:pt x="39" y="129"/>
                  </a:lnTo>
                  <a:lnTo>
                    <a:pt x="26" y="116"/>
                  </a:lnTo>
                  <a:lnTo>
                    <a:pt x="29" y="102"/>
                  </a:lnTo>
                  <a:lnTo>
                    <a:pt x="24" y="92"/>
                  </a:lnTo>
                  <a:lnTo>
                    <a:pt x="33" y="97"/>
                  </a:lnTo>
                  <a:lnTo>
                    <a:pt x="34" y="88"/>
                  </a:lnTo>
                  <a:lnTo>
                    <a:pt x="30" y="82"/>
                  </a:lnTo>
                  <a:lnTo>
                    <a:pt x="18" y="66"/>
                  </a:lnTo>
                  <a:lnTo>
                    <a:pt x="16" y="52"/>
                  </a:lnTo>
                  <a:lnTo>
                    <a:pt x="20" y="43"/>
                  </a:lnTo>
                  <a:lnTo>
                    <a:pt x="20" y="36"/>
                  </a:lnTo>
                  <a:lnTo>
                    <a:pt x="19" y="33"/>
                  </a:lnTo>
                  <a:lnTo>
                    <a:pt x="18" y="31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0" y="18"/>
                  </a:lnTo>
                  <a:lnTo>
                    <a:pt x="9" y="12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751775" y="3308854"/>
              <a:ext cx="1015352" cy="1297396"/>
            </a:xfrm>
            <a:custGeom>
              <a:avLst/>
              <a:gdLst>
                <a:gd name="T0" fmla="*/ 10 w 438"/>
                <a:gd name="T1" fmla="*/ 14 h 631"/>
                <a:gd name="T2" fmla="*/ 23 w 438"/>
                <a:gd name="T3" fmla="*/ 10 h 631"/>
                <a:gd name="T4" fmla="*/ 59 w 438"/>
                <a:gd name="T5" fmla="*/ 11 h 631"/>
                <a:gd name="T6" fmla="*/ 73 w 438"/>
                <a:gd name="T7" fmla="*/ 0 h 631"/>
                <a:gd name="T8" fmla="*/ 102 w 438"/>
                <a:gd name="T9" fmla="*/ 13 h 631"/>
                <a:gd name="T10" fmla="*/ 196 w 438"/>
                <a:gd name="T11" fmla="*/ 22 h 631"/>
                <a:gd name="T12" fmla="*/ 219 w 438"/>
                <a:gd name="T13" fmla="*/ 82 h 631"/>
                <a:gd name="T14" fmla="*/ 225 w 438"/>
                <a:gd name="T15" fmla="*/ 107 h 631"/>
                <a:gd name="T16" fmla="*/ 240 w 438"/>
                <a:gd name="T17" fmla="*/ 139 h 631"/>
                <a:gd name="T18" fmla="*/ 253 w 438"/>
                <a:gd name="T19" fmla="*/ 151 h 631"/>
                <a:gd name="T20" fmla="*/ 278 w 438"/>
                <a:gd name="T21" fmla="*/ 204 h 631"/>
                <a:gd name="T22" fmla="*/ 282 w 438"/>
                <a:gd name="T23" fmla="*/ 218 h 631"/>
                <a:gd name="T24" fmla="*/ 289 w 438"/>
                <a:gd name="T25" fmla="*/ 243 h 631"/>
                <a:gd name="T26" fmla="*/ 290 w 438"/>
                <a:gd name="T27" fmla="*/ 278 h 631"/>
                <a:gd name="T28" fmla="*/ 310 w 438"/>
                <a:gd name="T29" fmla="*/ 319 h 631"/>
                <a:gd name="T30" fmla="*/ 312 w 438"/>
                <a:gd name="T31" fmla="*/ 354 h 631"/>
                <a:gd name="T32" fmla="*/ 334 w 438"/>
                <a:gd name="T33" fmla="*/ 396 h 631"/>
                <a:gd name="T34" fmla="*/ 327 w 438"/>
                <a:gd name="T35" fmla="*/ 438 h 631"/>
                <a:gd name="T36" fmla="*/ 335 w 438"/>
                <a:gd name="T37" fmla="*/ 467 h 631"/>
                <a:gd name="T38" fmla="*/ 363 w 438"/>
                <a:gd name="T39" fmla="*/ 463 h 631"/>
                <a:gd name="T40" fmla="*/ 374 w 438"/>
                <a:gd name="T41" fmla="*/ 459 h 631"/>
                <a:gd name="T42" fmla="*/ 390 w 438"/>
                <a:gd name="T43" fmla="*/ 478 h 631"/>
                <a:gd name="T44" fmla="*/ 408 w 438"/>
                <a:gd name="T45" fmla="*/ 516 h 631"/>
                <a:gd name="T46" fmla="*/ 412 w 438"/>
                <a:gd name="T47" fmla="*/ 529 h 631"/>
                <a:gd name="T48" fmla="*/ 419 w 438"/>
                <a:gd name="T49" fmla="*/ 548 h 631"/>
                <a:gd name="T50" fmla="*/ 432 w 438"/>
                <a:gd name="T51" fmla="*/ 556 h 631"/>
                <a:gd name="T52" fmla="*/ 433 w 438"/>
                <a:gd name="T53" fmla="*/ 582 h 631"/>
                <a:gd name="T54" fmla="*/ 419 w 438"/>
                <a:gd name="T55" fmla="*/ 608 h 631"/>
                <a:gd name="T56" fmla="*/ 392 w 438"/>
                <a:gd name="T57" fmla="*/ 624 h 631"/>
                <a:gd name="T58" fmla="*/ 380 w 438"/>
                <a:gd name="T59" fmla="*/ 624 h 631"/>
                <a:gd name="T60" fmla="*/ 369 w 438"/>
                <a:gd name="T61" fmla="*/ 594 h 631"/>
                <a:gd name="T62" fmla="*/ 369 w 438"/>
                <a:gd name="T63" fmla="*/ 583 h 631"/>
                <a:gd name="T64" fmla="*/ 358 w 438"/>
                <a:gd name="T65" fmla="*/ 556 h 631"/>
                <a:gd name="T66" fmla="*/ 334 w 438"/>
                <a:gd name="T67" fmla="*/ 533 h 631"/>
                <a:gd name="T68" fmla="*/ 311 w 438"/>
                <a:gd name="T69" fmla="*/ 496 h 631"/>
                <a:gd name="T70" fmla="*/ 282 w 438"/>
                <a:gd name="T71" fmla="*/ 462 h 631"/>
                <a:gd name="T72" fmla="*/ 231 w 438"/>
                <a:gd name="T73" fmla="*/ 426 h 631"/>
                <a:gd name="T74" fmla="*/ 215 w 438"/>
                <a:gd name="T75" fmla="*/ 403 h 631"/>
                <a:gd name="T76" fmla="*/ 210 w 438"/>
                <a:gd name="T77" fmla="*/ 379 h 631"/>
                <a:gd name="T78" fmla="*/ 219 w 438"/>
                <a:gd name="T79" fmla="*/ 321 h 631"/>
                <a:gd name="T80" fmla="*/ 219 w 438"/>
                <a:gd name="T81" fmla="*/ 305 h 631"/>
                <a:gd name="T82" fmla="*/ 214 w 438"/>
                <a:gd name="T83" fmla="*/ 244 h 631"/>
                <a:gd name="T84" fmla="*/ 193 w 438"/>
                <a:gd name="T85" fmla="*/ 221 h 631"/>
                <a:gd name="T86" fmla="*/ 183 w 438"/>
                <a:gd name="T87" fmla="*/ 211 h 631"/>
                <a:gd name="T88" fmla="*/ 168 w 438"/>
                <a:gd name="T89" fmla="*/ 203 h 631"/>
                <a:gd name="T90" fmla="*/ 170 w 438"/>
                <a:gd name="T91" fmla="*/ 193 h 631"/>
                <a:gd name="T92" fmla="*/ 155 w 438"/>
                <a:gd name="T93" fmla="*/ 178 h 631"/>
                <a:gd name="T94" fmla="*/ 131 w 438"/>
                <a:gd name="T95" fmla="*/ 146 h 631"/>
                <a:gd name="T96" fmla="*/ 102 w 438"/>
                <a:gd name="T97" fmla="*/ 150 h 631"/>
                <a:gd name="T98" fmla="*/ 93 w 438"/>
                <a:gd name="T99" fmla="*/ 126 h 631"/>
                <a:gd name="T100" fmla="*/ 62 w 438"/>
                <a:gd name="T101" fmla="*/ 96 h 631"/>
                <a:gd name="T102" fmla="*/ 44 w 438"/>
                <a:gd name="T103" fmla="*/ 89 h 631"/>
                <a:gd name="T104" fmla="*/ 39 w 438"/>
                <a:gd name="T105" fmla="*/ 59 h 631"/>
                <a:gd name="T106" fmla="*/ 16 w 438"/>
                <a:gd name="T107" fmla="*/ 35 h 631"/>
                <a:gd name="T108" fmla="*/ 8 w 438"/>
                <a:gd name="T109" fmla="*/ 28 h 6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38"/>
                <a:gd name="T166" fmla="*/ 0 h 631"/>
                <a:gd name="T167" fmla="*/ 438 w 438"/>
                <a:gd name="T168" fmla="*/ 631 h 6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38" h="631">
                  <a:moveTo>
                    <a:pt x="0" y="14"/>
                  </a:moveTo>
                  <a:lnTo>
                    <a:pt x="5" y="14"/>
                  </a:lnTo>
                  <a:lnTo>
                    <a:pt x="10" y="14"/>
                  </a:lnTo>
                  <a:lnTo>
                    <a:pt x="15" y="12"/>
                  </a:lnTo>
                  <a:lnTo>
                    <a:pt x="19" y="13"/>
                  </a:lnTo>
                  <a:lnTo>
                    <a:pt x="23" y="10"/>
                  </a:lnTo>
                  <a:lnTo>
                    <a:pt x="29" y="15"/>
                  </a:lnTo>
                  <a:lnTo>
                    <a:pt x="47" y="16"/>
                  </a:lnTo>
                  <a:lnTo>
                    <a:pt x="59" y="11"/>
                  </a:lnTo>
                  <a:lnTo>
                    <a:pt x="63" y="8"/>
                  </a:lnTo>
                  <a:lnTo>
                    <a:pt x="63" y="3"/>
                  </a:lnTo>
                  <a:lnTo>
                    <a:pt x="73" y="0"/>
                  </a:lnTo>
                  <a:lnTo>
                    <a:pt x="78" y="1"/>
                  </a:lnTo>
                  <a:lnTo>
                    <a:pt x="80" y="7"/>
                  </a:lnTo>
                  <a:lnTo>
                    <a:pt x="102" y="13"/>
                  </a:lnTo>
                  <a:lnTo>
                    <a:pt x="163" y="19"/>
                  </a:lnTo>
                  <a:lnTo>
                    <a:pt x="189" y="21"/>
                  </a:lnTo>
                  <a:lnTo>
                    <a:pt x="196" y="22"/>
                  </a:lnTo>
                  <a:lnTo>
                    <a:pt x="206" y="40"/>
                  </a:lnTo>
                  <a:lnTo>
                    <a:pt x="210" y="59"/>
                  </a:lnTo>
                  <a:lnTo>
                    <a:pt x="220" y="82"/>
                  </a:lnTo>
                  <a:lnTo>
                    <a:pt x="220" y="88"/>
                  </a:lnTo>
                  <a:lnTo>
                    <a:pt x="225" y="108"/>
                  </a:lnTo>
                  <a:lnTo>
                    <a:pt x="228" y="107"/>
                  </a:lnTo>
                  <a:lnTo>
                    <a:pt x="227" y="114"/>
                  </a:lnTo>
                  <a:lnTo>
                    <a:pt x="246" y="130"/>
                  </a:lnTo>
                  <a:lnTo>
                    <a:pt x="243" y="139"/>
                  </a:lnTo>
                  <a:lnTo>
                    <a:pt x="247" y="155"/>
                  </a:lnTo>
                  <a:lnTo>
                    <a:pt x="252" y="153"/>
                  </a:lnTo>
                  <a:lnTo>
                    <a:pt x="256" y="151"/>
                  </a:lnTo>
                  <a:lnTo>
                    <a:pt x="275" y="172"/>
                  </a:lnTo>
                  <a:lnTo>
                    <a:pt x="275" y="184"/>
                  </a:lnTo>
                  <a:lnTo>
                    <a:pt x="281" y="204"/>
                  </a:lnTo>
                  <a:lnTo>
                    <a:pt x="285" y="202"/>
                  </a:lnTo>
                  <a:lnTo>
                    <a:pt x="285" y="205"/>
                  </a:lnTo>
                  <a:lnTo>
                    <a:pt x="285" y="218"/>
                  </a:lnTo>
                  <a:lnTo>
                    <a:pt x="287" y="226"/>
                  </a:lnTo>
                  <a:lnTo>
                    <a:pt x="288" y="243"/>
                  </a:lnTo>
                  <a:lnTo>
                    <a:pt x="292" y="243"/>
                  </a:lnTo>
                  <a:lnTo>
                    <a:pt x="292" y="254"/>
                  </a:lnTo>
                  <a:lnTo>
                    <a:pt x="288" y="271"/>
                  </a:lnTo>
                  <a:lnTo>
                    <a:pt x="293" y="278"/>
                  </a:lnTo>
                  <a:lnTo>
                    <a:pt x="292" y="280"/>
                  </a:lnTo>
                  <a:lnTo>
                    <a:pt x="303" y="314"/>
                  </a:lnTo>
                  <a:lnTo>
                    <a:pt x="313" y="322"/>
                  </a:lnTo>
                  <a:lnTo>
                    <a:pt x="312" y="330"/>
                  </a:lnTo>
                  <a:lnTo>
                    <a:pt x="315" y="334"/>
                  </a:lnTo>
                  <a:lnTo>
                    <a:pt x="315" y="357"/>
                  </a:lnTo>
                  <a:lnTo>
                    <a:pt x="320" y="366"/>
                  </a:lnTo>
                  <a:lnTo>
                    <a:pt x="329" y="375"/>
                  </a:lnTo>
                  <a:lnTo>
                    <a:pt x="337" y="399"/>
                  </a:lnTo>
                  <a:lnTo>
                    <a:pt x="337" y="411"/>
                  </a:lnTo>
                  <a:lnTo>
                    <a:pt x="331" y="423"/>
                  </a:lnTo>
                  <a:lnTo>
                    <a:pt x="330" y="441"/>
                  </a:lnTo>
                  <a:lnTo>
                    <a:pt x="334" y="449"/>
                  </a:lnTo>
                  <a:lnTo>
                    <a:pt x="333" y="457"/>
                  </a:lnTo>
                  <a:lnTo>
                    <a:pt x="338" y="470"/>
                  </a:lnTo>
                  <a:lnTo>
                    <a:pt x="351" y="476"/>
                  </a:lnTo>
                  <a:lnTo>
                    <a:pt x="362" y="473"/>
                  </a:lnTo>
                  <a:lnTo>
                    <a:pt x="366" y="466"/>
                  </a:lnTo>
                  <a:lnTo>
                    <a:pt x="370" y="458"/>
                  </a:lnTo>
                  <a:lnTo>
                    <a:pt x="377" y="459"/>
                  </a:lnTo>
                  <a:lnTo>
                    <a:pt x="377" y="462"/>
                  </a:lnTo>
                  <a:lnTo>
                    <a:pt x="381" y="464"/>
                  </a:lnTo>
                  <a:lnTo>
                    <a:pt x="384" y="478"/>
                  </a:lnTo>
                  <a:lnTo>
                    <a:pt x="393" y="481"/>
                  </a:lnTo>
                  <a:lnTo>
                    <a:pt x="396" y="497"/>
                  </a:lnTo>
                  <a:lnTo>
                    <a:pt x="407" y="497"/>
                  </a:lnTo>
                  <a:lnTo>
                    <a:pt x="411" y="519"/>
                  </a:lnTo>
                  <a:lnTo>
                    <a:pt x="413" y="524"/>
                  </a:lnTo>
                  <a:lnTo>
                    <a:pt x="416" y="527"/>
                  </a:lnTo>
                  <a:lnTo>
                    <a:pt x="415" y="532"/>
                  </a:lnTo>
                  <a:lnTo>
                    <a:pt x="412" y="538"/>
                  </a:lnTo>
                  <a:lnTo>
                    <a:pt x="415" y="540"/>
                  </a:lnTo>
                  <a:lnTo>
                    <a:pt x="422" y="551"/>
                  </a:lnTo>
                  <a:lnTo>
                    <a:pt x="428" y="551"/>
                  </a:lnTo>
                  <a:lnTo>
                    <a:pt x="430" y="556"/>
                  </a:lnTo>
                  <a:lnTo>
                    <a:pt x="435" y="559"/>
                  </a:lnTo>
                  <a:lnTo>
                    <a:pt x="435" y="568"/>
                  </a:lnTo>
                  <a:lnTo>
                    <a:pt x="437" y="575"/>
                  </a:lnTo>
                  <a:lnTo>
                    <a:pt x="436" y="585"/>
                  </a:lnTo>
                  <a:lnTo>
                    <a:pt x="431" y="599"/>
                  </a:lnTo>
                  <a:lnTo>
                    <a:pt x="426" y="607"/>
                  </a:lnTo>
                  <a:lnTo>
                    <a:pt x="422" y="611"/>
                  </a:lnTo>
                  <a:lnTo>
                    <a:pt x="412" y="615"/>
                  </a:lnTo>
                  <a:lnTo>
                    <a:pt x="399" y="627"/>
                  </a:lnTo>
                  <a:lnTo>
                    <a:pt x="395" y="627"/>
                  </a:lnTo>
                  <a:lnTo>
                    <a:pt x="394" y="629"/>
                  </a:lnTo>
                  <a:lnTo>
                    <a:pt x="388" y="630"/>
                  </a:lnTo>
                  <a:lnTo>
                    <a:pt x="383" y="627"/>
                  </a:lnTo>
                  <a:lnTo>
                    <a:pt x="375" y="611"/>
                  </a:lnTo>
                  <a:lnTo>
                    <a:pt x="374" y="606"/>
                  </a:lnTo>
                  <a:lnTo>
                    <a:pt x="372" y="597"/>
                  </a:lnTo>
                  <a:lnTo>
                    <a:pt x="373" y="594"/>
                  </a:lnTo>
                  <a:lnTo>
                    <a:pt x="371" y="590"/>
                  </a:lnTo>
                  <a:lnTo>
                    <a:pt x="372" y="586"/>
                  </a:lnTo>
                  <a:lnTo>
                    <a:pt x="371" y="584"/>
                  </a:lnTo>
                  <a:lnTo>
                    <a:pt x="368" y="575"/>
                  </a:lnTo>
                  <a:lnTo>
                    <a:pt x="361" y="559"/>
                  </a:lnTo>
                  <a:lnTo>
                    <a:pt x="355" y="542"/>
                  </a:lnTo>
                  <a:lnTo>
                    <a:pt x="342" y="536"/>
                  </a:lnTo>
                  <a:lnTo>
                    <a:pt x="337" y="536"/>
                  </a:lnTo>
                  <a:lnTo>
                    <a:pt x="323" y="513"/>
                  </a:lnTo>
                  <a:lnTo>
                    <a:pt x="323" y="507"/>
                  </a:lnTo>
                  <a:lnTo>
                    <a:pt x="314" y="499"/>
                  </a:lnTo>
                  <a:lnTo>
                    <a:pt x="288" y="469"/>
                  </a:lnTo>
                  <a:lnTo>
                    <a:pt x="290" y="466"/>
                  </a:lnTo>
                  <a:lnTo>
                    <a:pt x="285" y="465"/>
                  </a:lnTo>
                  <a:lnTo>
                    <a:pt x="250" y="450"/>
                  </a:lnTo>
                  <a:lnTo>
                    <a:pt x="241" y="432"/>
                  </a:lnTo>
                  <a:lnTo>
                    <a:pt x="234" y="429"/>
                  </a:lnTo>
                  <a:lnTo>
                    <a:pt x="235" y="413"/>
                  </a:lnTo>
                  <a:lnTo>
                    <a:pt x="223" y="402"/>
                  </a:lnTo>
                  <a:lnTo>
                    <a:pt x="215" y="406"/>
                  </a:lnTo>
                  <a:lnTo>
                    <a:pt x="212" y="405"/>
                  </a:lnTo>
                  <a:lnTo>
                    <a:pt x="213" y="394"/>
                  </a:lnTo>
                  <a:lnTo>
                    <a:pt x="210" y="382"/>
                  </a:lnTo>
                  <a:lnTo>
                    <a:pt x="212" y="362"/>
                  </a:lnTo>
                  <a:lnTo>
                    <a:pt x="220" y="341"/>
                  </a:lnTo>
                  <a:lnTo>
                    <a:pt x="222" y="324"/>
                  </a:lnTo>
                  <a:lnTo>
                    <a:pt x="227" y="321"/>
                  </a:lnTo>
                  <a:lnTo>
                    <a:pt x="225" y="315"/>
                  </a:lnTo>
                  <a:lnTo>
                    <a:pt x="222" y="305"/>
                  </a:lnTo>
                  <a:lnTo>
                    <a:pt x="221" y="262"/>
                  </a:lnTo>
                  <a:lnTo>
                    <a:pt x="218" y="248"/>
                  </a:lnTo>
                  <a:lnTo>
                    <a:pt x="214" y="244"/>
                  </a:lnTo>
                  <a:lnTo>
                    <a:pt x="204" y="224"/>
                  </a:lnTo>
                  <a:lnTo>
                    <a:pt x="198" y="218"/>
                  </a:lnTo>
                  <a:lnTo>
                    <a:pt x="193" y="221"/>
                  </a:lnTo>
                  <a:lnTo>
                    <a:pt x="185" y="217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12"/>
                  </a:lnTo>
                  <a:lnTo>
                    <a:pt x="176" y="207"/>
                  </a:lnTo>
                  <a:lnTo>
                    <a:pt x="168" y="203"/>
                  </a:lnTo>
                  <a:lnTo>
                    <a:pt x="167" y="198"/>
                  </a:lnTo>
                  <a:lnTo>
                    <a:pt x="171" y="195"/>
                  </a:lnTo>
                  <a:lnTo>
                    <a:pt x="170" y="193"/>
                  </a:lnTo>
                  <a:lnTo>
                    <a:pt x="158" y="188"/>
                  </a:lnTo>
                  <a:lnTo>
                    <a:pt x="155" y="183"/>
                  </a:lnTo>
                  <a:lnTo>
                    <a:pt x="155" y="178"/>
                  </a:lnTo>
                  <a:lnTo>
                    <a:pt x="150" y="152"/>
                  </a:lnTo>
                  <a:lnTo>
                    <a:pt x="144" y="147"/>
                  </a:lnTo>
                  <a:lnTo>
                    <a:pt x="131" y="146"/>
                  </a:lnTo>
                  <a:lnTo>
                    <a:pt x="115" y="146"/>
                  </a:lnTo>
                  <a:lnTo>
                    <a:pt x="106" y="150"/>
                  </a:lnTo>
                  <a:lnTo>
                    <a:pt x="102" y="150"/>
                  </a:lnTo>
                  <a:lnTo>
                    <a:pt x="103" y="144"/>
                  </a:lnTo>
                  <a:lnTo>
                    <a:pt x="97" y="139"/>
                  </a:lnTo>
                  <a:lnTo>
                    <a:pt x="93" y="126"/>
                  </a:lnTo>
                  <a:lnTo>
                    <a:pt x="83" y="120"/>
                  </a:lnTo>
                  <a:lnTo>
                    <a:pt x="74" y="119"/>
                  </a:lnTo>
                  <a:lnTo>
                    <a:pt x="62" y="96"/>
                  </a:lnTo>
                  <a:lnTo>
                    <a:pt x="53" y="93"/>
                  </a:lnTo>
                  <a:lnTo>
                    <a:pt x="49" y="96"/>
                  </a:lnTo>
                  <a:lnTo>
                    <a:pt x="44" y="89"/>
                  </a:lnTo>
                  <a:lnTo>
                    <a:pt x="40" y="88"/>
                  </a:lnTo>
                  <a:lnTo>
                    <a:pt x="38" y="83"/>
                  </a:lnTo>
                  <a:lnTo>
                    <a:pt x="39" y="59"/>
                  </a:lnTo>
                  <a:lnTo>
                    <a:pt x="27" y="48"/>
                  </a:lnTo>
                  <a:lnTo>
                    <a:pt x="22" y="49"/>
                  </a:lnTo>
                  <a:lnTo>
                    <a:pt x="16" y="35"/>
                  </a:lnTo>
                  <a:lnTo>
                    <a:pt x="16" y="25"/>
                  </a:lnTo>
                  <a:lnTo>
                    <a:pt x="13" y="28"/>
                  </a:lnTo>
                  <a:lnTo>
                    <a:pt x="8" y="28"/>
                  </a:lnTo>
                  <a:lnTo>
                    <a:pt x="5" y="29"/>
                  </a:lnTo>
                  <a:lnTo>
                    <a:pt x="0" y="14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1899564" y="2526298"/>
              <a:ext cx="1164053" cy="1466263"/>
            </a:xfrm>
            <a:custGeom>
              <a:avLst/>
              <a:gdLst>
                <a:gd name="T0" fmla="*/ 96 w 501"/>
                <a:gd name="T1" fmla="*/ 0 h 711"/>
                <a:gd name="T2" fmla="*/ 34 w 501"/>
                <a:gd name="T3" fmla="*/ 60 h 711"/>
                <a:gd name="T4" fmla="*/ 47 w 501"/>
                <a:gd name="T5" fmla="*/ 127 h 711"/>
                <a:gd name="T6" fmla="*/ 51 w 501"/>
                <a:gd name="T7" fmla="*/ 268 h 711"/>
                <a:gd name="T8" fmla="*/ 47 w 501"/>
                <a:gd name="T9" fmla="*/ 308 h 711"/>
                <a:gd name="T10" fmla="*/ 46 w 501"/>
                <a:gd name="T11" fmla="*/ 353 h 711"/>
                <a:gd name="T12" fmla="*/ 48 w 501"/>
                <a:gd name="T13" fmla="*/ 384 h 711"/>
                <a:gd name="T14" fmla="*/ 42 w 501"/>
                <a:gd name="T15" fmla="*/ 403 h 711"/>
                <a:gd name="T16" fmla="*/ 17 w 501"/>
                <a:gd name="T17" fmla="*/ 397 h 711"/>
                <a:gd name="T18" fmla="*/ 9 w 501"/>
                <a:gd name="T19" fmla="*/ 393 h 711"/>
                <a:gd name="T20" fmla="*/ 2 w 501"/>
                <a:gd name="T21" fmla="*/ 399 h 711"/>
                <a:gd name="T22" fmla="*/ 0 w 501"/>
                <a:gd name="T23" fmla="*/ 410 h 711"/>
                <a:gd name="T24" fmla="*/ 7 w 501"/>
                <a:gd name="T25" fmla="*/ 428 h 711"/>
                <a:gd name="T26" fmla="*/ 15 w 501"/>
                <a:gd name="T27" fmla="*/ 437 h 711"/>
                <a:gd name="T28" fmla="*/ 29 w 501"/>
                <a:gd name="T29" fmla="*/ 472 h 711"/>
                <a:gd name="T30" fmla="*/ 38 w 501"/>
                <a:gd name="T31" fmla="*/ 492 h 711"/>
                <a:gd name="T32" fmla="*/ 34 w 501"/>
                <a:gd name="T33" fmla="*/ 515 h 711"/>
                <a:gd name="T34" fmla="*/ 36 w 501"/>
                <a:gd name="T35" fmla="*/ 534 h 711"/>
                <a:gd name="T36" fmla="*/ 55 w 501"/>
                <a:gd name="T37" fmla="*/ 536 h 711"/>
                <a:gd name="T38" fmla="*/ 63 w 501"/>
                <a:gd name="T39" fmla="*/ 537 h 711"/>
                <a:gd name="T40" fmla="*/ 79 w 501"/>
                <a:gd name="T41" fmla="*/ 549 h 711"/>
                <a:gd name="T42" fmla="*/ 86 w 501"/>
                <a:gd name="T43" fmla="*/ 572 h 711"/>
                <a:gd name="T44" fmla="*/ 96 w 501"/>
                <a:gd name="T45" fmla="*/ 616 h 711"/>
                <a:gd name="T46" fmla="*/ 101 w 501"/>
                <a:gd name="T47" fmla="*/ 644 h 711"/>
                <a:gd name="T48" fmla="*/ 109 w 501"/>
                <a:gd name="T49" fmla="*/ 649 h 711"/>
                <a:gd name="T50" fmla="*/ 130 w 501"/>
                <a:gd name="T51" fmla="*/ 652 h 711"/>
                <a:gd name="T52" fmla="*/ 136 w 501"/>
                <a:gd name="T53" fmla="*/ 674 h 711"/>
                <a:gd name="T54" fmla="*/ 152 w 501"/>
                <a:gd name="T55" fmla="*/ 693 h 711"/>
                <a:gd name="T56" fmla="*/ 171 w 501"/>
                <a:gd name="T57" fmla="*/ 712 h 711"/>
                <a:gd name="T58" fmla="*/ 185 w 501"/>
                <a:gd name="T59" fmla="*/ 713 h 711"/>
                <a:gd name="T60" fmla="*/ 206 w 501"/>
                <a:gd name="T61" fmla="*/ 673 h 711"/>
                <a:gd name="T62" fmla="*/ 215 w 501"/>
                <a:gd name="T63" fmla="*/ 659 h 711"/>
                <a:gd name="T64" fmla="*/ 213 w 501"/>
                <a:gd name="T65" fmla="*/ 636 h 711"/>
                <a:gd name="T66" fmla="*/ 221 w 501"/>
                <a:gd name="T67" fmla="*/ 633 h 711"/>
                <a:gd name="T68" fmla="*/ 234 w 501"/>
                <a:gd name="T69" fmla="*/ 623 h 711"/>
                <a:gd name="T70" fmla="*/ 242 w 501"/>
                <a:gd name="T71" fmla="*/ 592 h 711"/>
                <a:gd name="T72" fmla="*/ 251 w 501"/>
                <a:gd name="T73" fmla="*/ 588 h 711"/>
                <a:gd name="T74" fmla="*/ 258 w 501"/>
                <a:gd name="T75" fmla="*/ 587 h 711"/>
                <a:gd name="T76" fmla="*/ 278 w 501"/>
                <a:gd name="T77" fmla="*/ 606 h 711"/>
                <a:gd name="T78" fmla="*/ 300 w 501"/>
                <a:gd name="T79" fmla="*/ 627 h 711"/>
                <a:gd name="T80" fmla="*/ 318 w 501"/>
                <a:gd name="T81" fmla="*/ 634 h 711"/>
                <a:gd name="T82" fmla="*/ 329 w 501"/>
                <a:gd name="T83" fmla="*/ 627 h 711"/>
                <a:gd name="T84" fmla="*/ 348 w 501"/>
                <a:gd name="T85" fmla="*/ 629 h 711"/>
                <a:gd name="T86" fmla="*/ 367 w 501"/>
                <a:gd name="T87" fmla="*/ 635 h 711"/>
                <a:gd name="T88" fmla="*/ 392 w 501"/>
                <a:gd name="T89" fmla="*/ 628 h 711"/>
                <a:gd name="T90" fmla="*/ 425 w 501"/>
                <a:gd name="T91" fmla="*/ 605 h 711"/>
                <a:gd name="T92" fmla="*/ 453 w 501"/>
                <a:gd name="T93" fmla="*/ 599 h 711"/>
                <a:gd name="T94" fmla="*/ 500 w 501"/>
                <a:gd name="T95" fmla="*/ 339 h 711"/>
                <a:gd name="T96" fmla="*/ 451 w 501"/>
                <a:gd name="T97" fmla="*/ 309 h 711"/>
                <a:gd name="T98" fmla="*/ 421 w 501"/>
                <a:gd name="T99" fmla="*/ 290 h 711"/>
                <a:gd name="T100" fmla="*/ 376 w 501"/>
                <a:gd name="T101" fmla="*/ 218 h 711"/>
                <a:gd name="T102" fmla="*/ 354 w 501"/>
                <a:gd name="T103" fmla="*/ 145 h 711"/>
                <a:gd name="T104" fmla="*/ 303 w 501"/>
                <a:gd name="T105" fmla="*/ 90 h 711"/>
                <a:gd name="T106" fmla="*/ 263 w 501"/>
                <a:gd name="T107" fmla="*/ 50 h 711"/>
                <a:gd name="T108" fmla="*/ 234 w 501"/>
                <a:gd name="T109" fmla="*/ 11 h 71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01"/>
                <a:gd name="T166" fmla="*/ 0 h 711"/>
                <a:gd name="T167" fmla="*/ 501 w 501"/>
                <a:gd name="T168" fmla="*/ 711 h 71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01" h="711">
                  <a:moveTo>
                    <a:pt x="232" y="8"/>
                  </a:moveTo>
                  <a:lnTo>
                    <a:pt x="170" y="5"/>
                  </a:lnTo>
                  <a:lnTo>
                    <a:pt x="96" y="0"/>
                  </a:lnTo>
                  <a:lnTo>
                    <a:pt x="94" y="51"/>
                  </a:lnTo>
                  <a:lnTo>
                    <a:pt x="40" y="47"/>
                  </a:lnTo>
                  <a:lnTo>
                    <a:pt x="34" y="60"/>
                  </a:lnTo>
                  <a:lnTo>
                    <a:pt x="38" y="58"/>
                  </a:lnTo>
                  <a:lnTo>
                    <a:pt x="40" y="77"/>
                  </a:lnTo>
                  <a:lnTo>
                    <a:pt x="47" y="127"/>
                  </a:lnTo>
                  <a:lnTo>
                    <a:pt x="55" y="152"/>
                  </a:lnTo>
                  <a:lnTo>
                    <a:pt x="58" y="187"/>
                  </a:lnTo>
                  <a:lnTo>
                    <a:pt x="51" y="268"/>
                  </a:lnTo>
                  <a:lnTo>
                    <a:pt x="44" y="266"/>
                  </a:lnTo>
                  <a:lnTo>
                    <a:pt x="46" y="283"/>
                  </a:lnTo>
                  <a:lnTo>
                    <a:pt x="47" y="308"/>
                  </a:lnTo>
                  <a:lnTo>
                    <a:pt x="51" y="329"/>
                  </a:lnTo>
                  <a:lnTo>
                    <a:pt x="49" y="342"/>
                  </a:lnTo>
                  <a:lnTo>
                    <a:pt x="46" y="353"/>
                  </a:lnTo>
                  <a:lnTo>
                    <a:pt x="49" y="365"/>
                  </a:lnTo>
                  <a:lnTo>
                    <a:pt x="48" y="375"/>
                  </a:lnTo>
                  <a:lnTo>
                    <a:pt x="48" y="381"/>
                  </a:lnTo>
                  <a:lnTo>
                    <a:pt x="50" y="389"/>
                  </a:lnTo>
                  <a:lnTo>
                    <a:pt x="50" y="393"/>
                  </a:lnTo>
                  <a:lnTo>
                    <a:pt x="42" y="400"/>
                  </a:lnTo>
                  <a:lnTo>
                    <a:pt x="32" y="394"/>
                  </a:lnTo>
                  <a:lnTo>
                    <a:pt x="28" y="393"/>
                  </a:lnTo>
                  <a:lnTo>
                    <a:pt x="17" y="394"/>
                  </a:lnTo>
                  <a:lnTo>
                    <a:pt x="13" y="393"/>
                  </a:lnTo>
                  <a:lnTo>
                    <a:pt x="11" y="391"/>
                  </a:lnTo>
                  <a:lnTo>
                    <a:pt x="9" y="390"/>
                  </a:lnTo>
                  <a:lnTo>
                    <a:pt x="7" y="391"/>
                  </a:lnTo>
                  <a:lnTo>
                    <a:pt x="6" y="393"/>
                  </a:lnTo>
                  <a:lnTo>
                    <a:pt x="2" y="396"/>
                  </a:lnTo>
                  <a:lnTo>
                    <a:pt x="0" y="399"/>
                  </a:lnTo>
                  <a:lnTo>
                    <a:pt x="0" y="402"/>
                  </a:lnTo>
                  <a:lnTo>
                    <a:pt x="0" y="407"/>
                  </a:lnTo>
                  <a:lnTo>
                    <a:pt x="4" y="418"/>
                  </a:lnTo>
                  <a:lnTo>
                    <a:pt x="6" y="422"/>
                  </a:lnTo>
                  <a:lnTo>
                    <a:pt x="7" y="425"/>
                  </a:lnTo>
                  <a:lnTo>
                    <a:pt x="10" y="426"/>
                  </a:lnTo>
                  <a:lnTo>
                    <a:pt x="12" y="428"/>
                  </a:lnTo>
                  <a:lnTo>
                    <a:pt x="15" y="434"/>
                  </a:lnTo>
                  <a:lnTo>
                    <a:pt x="20" y="451"/>
                  </a:lnTo>
                  <a:lnTo>
                    <a:pt x="29" y="463"/>
                  </a:lnTo>
                  <a:lnTo>
                    <a:pt x="29" y="469"/>
                  </a:lnTo>
                  <a:lnTo>
                    <a:pt x="30" y="473"/>
                  </a:lnTo>
                  <a:lnTo>
                    <a:pt x="36" y="478"/>
                  </a:lnTo>
                  <a:lnTo>
                    <a:pt x="38" y="489"/>
                  </a:lnTo>
                  <a:lnTo>
                    <a:pt x="42" y="501"/>
                  </a:lnTo>
                  <a:lnTo>
                    <a:pt x="37" y="508"/>
                  </a:lnTo>
                  <a:lnTo>
                    <a:pt x="34" y="512"/>
                  </a:lnTo>
                  <a:lnTo>
                    <a:pt x="33" y="515"/>
                  </a:lnTo>
                  <a:lnTo>
                    <a:pt x="33" y="524"/>
                  </a:lnTo>
                  <a:lnTo>
                    <a:pt x="36" y="531"/>
                  </a:lnTo>
                  <a:lnTo>
                    <a:pt x="42" y="534"/>
                  </a:lnTo>
                  <a:lnTo>
                    <a:pt x="46" y="541"/>
                  </a:lnTo>
                  <a:lnTo>
                    <a:pt x="55" y="533"/>
                  </a:lnTo>
                  <a:lnTo>
                    <a:pt x="58" y="535"/>
                  </a:lnTo>
                  <a:lnTo>
                    <a:pt x="60" y="535"/>
                  </a:lnTo>
                  <a:lnTo>
                    <a:pt x="63" y="534"/>
                  </a:lnTo>
                  <a:lnTo>
                    <a:pt x="66" y="536"/>
                  </a:lnTo>
                  <a:lnTo>
                    <a:pt x="72" y="542"/>
                  </a:lnTo>
                  <a:lnTo>
                    <a:pt x="79" y="546"/>
                  </a:lnTo>
                  <a:lnTo>
                    <a:pt x="83" y="554"/>
                  </a:lnTo>
                  <a:lnTo>
                    <a:pt x="84" y="561"/>
                  </a:lnTo>
                  <a:lnTo>
                    <a:pt x="86" y="569"/>
                  </a:lnTo>
                  <a:lnTo>
                    <a:pt x="89" y="582"/>
                  </a:lnTo>
                  <a:lnTo>
                    <a:pt x="93" y="593"/>
                  </a:lnTo>
                  <a:lnTo>
                    <a:pt x="96" y="613"/>
                  </a:lnTo>
                  <a:lnTo>
                    <a:pt x="96" y="623"/>
                  </a:lnTo>
                  <a:lnTo>
                    <a:pt x="98" y="637"/>
                  </a:lnTo>
                  <a:lnTo>
                    <a:pt x="101" y="641"/>
                  </a:lnTo>
                  <a:lnTo>
                    <a:pt x="102" y="642"/>
                  </a:lnTo>
                  <a:lnTo>
                    <a:pt x="105" y="646"/>
                  </a:lnTo>
                  <a:lnTo>
                    <a:pt x="109" y="646"/>
                  </a:lnTo>
                  <a:lnTo>
                    <a:pt x="119" y="649"/>
                  </a:lnTo>
                  <a:lnTo>
                    <a:pt x="126" y="650"/>
                  </a:lnTo>
                  <a:lnTo>
                    <a:pt x="130" y="649"/>
                  </a:lnTo>
                  <a:lnTo>
                    <a:pt x="135" y="653"/>
                  </a:lnTo>
                  <a:lnTo>
                    <a:pt x="136" y="658"/>
                  </a:lnTo>
                  <a:lnTo>
                    <a:pt x="136" y="671"/>
                  </a:lnTo>
                  <a:lnTo>
                    <a:pt x="139" y="676"/>
                  </a:lnTo>
                  <a:lnTo>
                    <a:pt x="144" y="678"/>
                  </a:lnTo>
                  <a:lnTo>
                    <a:pt x="152" y="690"/>
                  </a:lnTo>
                  <a:lnTo>
                    <a:pt x="155" y="697"/>
                  </a:lnTo>
                  <a:lnTo>
                    <a:pt x="157" y="708"/>
                  </a:lnTo>
                  <a:lnTo>
                    <a:pt x="171" y="709"/>
                  </a:lnTo>
                  <a:lnTo>
                    <a:pt x="178" y="708"/>
                  </a:lnTo>
                  <a:lnTo>
                    <a:pt x="180" y="710"/>
                  </a:lnTo>
                  <a:lnTo>
                    <a:pt x="185" y="710"/>
                  </a:lnTo>
                  <a:lnTo>
                    <a:pt x="197" y="707"/>
                  </a:lnTo>
                  <a:lnTo>
                    <a:pt x="204" y="701"/>
                  </a:lnTo>
                  <a:lnTo>
                    <a:pt x="206" y="670"/>
                  </a:lnTo>
                  <a:lnTo>
                    <a:pt x="208" y="665"/>
                  </a:lnTo>
                  <a:lnTo>
                    <a:pt x="213" y="660"/>
                  </a:lnTo>
                  <a:lnTo>
                    <a:pt x="215" y="656"/>
                  </a:lnTo>
                  <a:lnTo>
                    <a:pt x="215" y="650"/>
                  </a:lnTo>
                  <a:lnTo>
                    <a:pt x="213" y="638"/>
                  </a:lnTo>
                  <a:lnTo>
                    <a:pt x="213" y="633"/>
                  </a:lnTo>
                  <a:lnTo>
                    <a:pt x="214" y="631"/>
                  </a:lnTo>
                  <a:lnTo>
                    <a:pt x="217" y="631"/>
                  </a:lnTo>
                  <a:lnTo>
                    <a:pt x="221" y="630"/>
                  </a:lnTo>
                  <a:lnTo>
                    <a:pt x="228" y="629"/>
                  </a:lnTo>
                  <a:lnTo>
                    <a:pt x="233" y="627"/>
                  </a:lnTo>
                  <a:lnTo>
                    <a:pt x="234" y="620"/>
                  </a:lnTo>
                  <a:lnTo>
                    <a:pt x="233" y="603"/>
                  </a:lnTo>
                  <a:lnTo>
                    <a:pt x="239" y="596"/>
                  </a:lnTo>
                  <a:lnTo>
                    <a:pt x="242" y="589"/>
                  </a:lnTo>
                  <a:lnTo>
                    <a:pt x="244" y="593"/>
                  </a:lnTo>
                  <a:lnTo>
                    <a:pt x="248" y="592"/>
                  </a:lnTo>
                  <a:lnTo>
                    <a:pt x="251" y="585"/>
                  </a:lnTo>
                  <a:lnTo>
                    <a:pt x="253" y="582"/>
                  </a:lnTo>
                  <a:lnTo>
                    <a:pt x="255" y="582"/>
                  </a:lnTo>
                  <a:lnTo>
                    <a:pt x="258" y="584"/>
                  </a:lnTo>
                  <a:lnTo>
                    <a:pt x="266" y="596"/>
                  </a:lnTo>
                  <a:lnTo>
                    <a:pt x="268" y="597"/>
                  </a:lnTo>
                  <a:lnTo>
                    <a:pt x="278" y="603"/>
                  </a:lnTo>
                  <a:lnTo>
                    <a:pt x="284" y="604"/>
                  </a:lnTo>
                  <a:lnTo>
                    <a:pt x="287" y="607"/>
                  </a:lnTo>
                  <a:lnTo>
                    <a:pt x="300" y="624"/>
                  </a:lnTo>
                  <a:lnTo>
                    <a:pt x="306" y="628"/>
                  </a:lnTo>
                  <a:lnTo>
                    <a:pt x="315" y="632"/>
                  </a:lnTo>
                  <a:lnTo>
                    <a:pt x="318" y="631"/>
                  </a:lnTo>
                  <a:lnTo>
                    <a:pt x="320" y="626"/>
                  </a:lnTo>
                  <a:lnTo>
                    <a:pt x="322" y="625"/>
                  </a:lnTo>
                  <a:lnTo>
                    <a:pt x="329" y="624"/>
                  </a:lnTo>
                  <a:lnTo>
                    <a:pt x="332" y="626"/>
                  </a:lnTo>
                  <a:lnTo>
                    <a:pt x="338" y="632"/>
                  </a:lnTo>
                  <a:lnTo>
                    <a:pt x="348" y="626"/>
                  </a:lnTo>
                  <a:lnTo>
                    <a:pt x="351" y="626"/>
                  </a:lnTo>
                  <a:lnTo>
                    <a:pt x="366" y="632"/>
                  </a:lnTo>
                  <a:lnTo>
                    <a:pt x="367" y="632"/>
                  </a:lnTo>
                  <a:lnTo>
                    <a:pt x="372" y="642"/>
                  </a:lnTo>
                  <a:lnTo>
                    <a:pt x="380" y="643"/>
                  </a:lnTo>
                  <a:lnTo>
                    <a:pt x="392" y="625"/>
                  </a:lnTo>
                  <a:lnTo>
                    <a:pt x="397" y="613"/>
                  </a:lnTo>
                  <a:lnTo>
                    <a:pt x="408" y="603"/>
                  </a:lnTo>
                  <a:lnTo>
                    <a:pt x="425" y="602"/>
                  </a:lnTo>
                  <a:lnTo>
                    <a:pt x="431" y="605"/>
                  </a:lnTo>
                  <a:lnTo>
                    <a:pt x="455" y="611"/>
                  </a:lnTo>
                  <a:lnTo>
                    <a:pt x="453" y="596"/>
                  </a:lnTo>
                  <a:lnTo>
                    <a:pt x="434" y="503"/>
                  </a:lnTo>
                  <a:lnTo>
                    <a:pt x="430" y="478"/>
                  </a:lnTo>
                  <a:lnTo>
                    <a:pt x="500" y="339"/>
                  </a:lnTo>
                  <a:lnTo>
                    <a:pt x="482" y="332"/>
                  </a:lnTo>
                  <a:lnTo>
                    <a:pt x="470" y="320"/>
                  </a:lnTo>
                  <a:lnTo>
                    <a:pt x="451" y="309"/>
                  </a:lnTo>
                  <a:lnTo>
                    <a:pt x="448" y="304"/>
                  </a:lnTo>
                  <a:lnTo>
                    <a:pt x="431" y="299"/>
                  </a:lnTo>
                  <a:lnTo>
                    <a:pt x="421" y="290"/>
                  </a:lnTo>
                  <a:lnTo>
                    <a:pt x="411" y="275"/>
                  </a:lnTo>
                  <a:lnTo>
                    <a:pt x="390" y="260"/>
                  </a:lnTo>
                  <a:lnTo>
                    <a:pt x="376" y="218"/>
                  </a:lnTo>
                  <a:lnTo>
                    <a:pt x="374" y="189"/>
                  </a:lnTo>
                  <a:lnTo>
                    <a:pt x="361" y="157"/>
                  </a:lnTo>
                  <a:lnTo>
                    <a:pt x="354" y="145"/>
                  </a:lnTo>
                  <a:lnTo>
                    <a:pt x="352" y="140"/>
                  </a:lnTo>
                  <a:lnTo>
                    <a:pt x="322" y="118"/>
                  </a:lnTo>
                  <a:lnTo>
                    <a:pt x="303" y="90"/>
                  </a:lnTo>
                  <a:lnTo>
                    <a:pt x="292" y="82"/>
                  </a:lnTo>
                  <a:lnTo>
                    <a:pt x="274" y="55"/>
                  </a:lnTo>
                  <a:lnTo>
                    <a:pt x="263" y="50"/>
                  </a:lnTo>
                  <a:lnTo>
                    <a:pt x="255" y="42"/>
                  </a:lnTo>
                  <a:lnTo>
                    <a:pt x="241" y="12"/>
                  </a:lnTo>
                  <a:lnTo>
                    <a:pt x="234" y="11"/>
                  </a:lnTo>
                  <a:lnTo>
                    <a:pt x="232" y="8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7" name="Freeform 35"/>
            <p:cNvSpPr>
              <a:spLocks/>
            </p:cNvSpPr>
            <p:nvPr/>
          </p:nvSpPr>
          <p:spPr bwMode="auto">
            <a:xfrm>
              <a:off x="2722069" y="5454706"/>
              <a:ext cx="267198" cy="203877"/>
            </a:xfrm>
            <a:custGeom>
              <a:avLst/>
              <a:gdLst>
                <a:gd name="T0" fmla="*/ 7 w 114"/>
                <a:gd name="T1" fmla="*/ 43 h 99"/>
                <a:gd name="T2" fmla="*/ 9 w 114"/>
                <a:gd name="T3" fmla="*/ 44 h 99"/>
                <a:gd name="T4" fmla="*/ 10 w 114"/>
                <a:gd name="T5" fmla="*/ 46 h 99"/>
                <a:gd name="T6" fmla="*/ 11 w 114"/>
                <a:gd name="T7" fmla="*/ 46 h 99"/>
                <a:gd name="T8" fmla="*/ 13 w 114"/>
                <a:gd name="T9" fmla="*/ 47 h 99"/>
                <a:gd name="T10" fmla="*/ 13 w 114"/>
                <a:gd name="T11" fmla="*/ 45 h 99"/>
                <a:gd name="T12" fmla="*/ 16 w 114"/>
                <a:gd name="T13" fmla="*/ 44 h 99"/>
                <a:gd name="T14" fmla="*/ 17 w 114"/>
                <a:gd name="T15" fmla="*/ 46 h 99"/>
                <a:gd name="T16" fmla="*/ 18 w 114"/>
                <a:gd name="T17" fmla="*/ 46 h 99"/>
                <a:gd name="T18" fmla="*/ 21 w 114"/>
                <a:gd name="T19" fmla="*/ 47 h 99"/>
                <a:gd name="T20" fmla="*/ 19 w 114"/>
                <a:gd name="T21" fmla="*/ 52 h 99"/>
                <a:gd name="T22" fmla="*/ 20 w 114"/>
                <a:gd name="T23" fmla="*/ 54 h 99"/>
                <a:gd name="T24" fmla="*/ 29 w 114"/>
                <a:gd name="T25" fmla="*/ 60 h 99"/>
                <a:gd name="T26" fmla="*/ 43 w 114"/>
                <a:gd name="T27" fmla="*/ 67 h 99"/>
                <a:gd name="T28" fmla="*/ 53 w 114"/>
                <a:gd name="T29" fmla="*/ 73 h 99"/>
                <a:gd name="T30" fmla="*/ 70 w 114"/>
                <a:gd name="T31" fmla="*/ 88 h 99"/>
                <a:gd name="T32" fmla="*/ 76 w 114"/>
                <a:gd name="T33" fmla="*/ 94 h 99"/>
                <a:gd name="T34" fmla="*/ 76 w 114"/>
                <a:gd name="T35" fmla="*/ 96 h 99"/>
                <a:gd name="T36" fmla="*/ 87 w 114"/>
                <a:gd name="T37" fmla="*/ 91 h 99"/>
                <a:gd name="T38" fmla="*/ 97 w 114"/>
                <a:gd name="T39" fmla="*/ 79 h 99"/>
                <a:gd name="T40" fmla="*/ 104 w 114"/>
                <a:gd name="T41" fmla="*/ 71 h 99"/>
                <a:gd name="T42" fmla="*/ 105 w 114"/>
                <a:gd name="T43" fmla="*/ 68 h 99"/>
                <a:gd name="T44" fmla="*/ 104 w 114"/>
                <a:gd name="T45" fmla="*/ 64 h 99"/>
                <a:gd name="T46" fmla="*/ 107 w 114"/>
                <a:gd name="T47" fmla="*/ 63 h 99"/>
                <a:gd name="T48" fmla="*/ 109 w 114"/>
                <a:gd name="T49" fmla="*/ 64 h 99"/>
                <a:gd name="T50" fmla="*/ 111 w 114"/>
                <a:gd name="T51" fmla="*/ 63 h 99"/>
                <a:gd name="T52" fmla="*/ 113 w 114"/>
                <a:gd name="T53" fmla="*/ 59 h 99"/>
                <a:gd name="T54" fmla="*/ 116 w 114"/>
                <a:gd name="T55" fmla="*/ 57 h 99"/>
                <a:gd name="T56" fmla="*/ 113 w 114"/>
                <a:gd name="T57" fmla="*/ 49 h 99"/>
                <a:gd name="T58" fmla="*/ 113 w 114"/>
                <a:gd name="T59" fmla="*/ 42 h 99"/>
                <a:gd name="T60" fmla="*/ 114 w 114"/>
                <a:gd name="T61" fmla="*/ 36 h 99"/>
                <a:gd name="T62" fmla="*/ 114 w 114"/>
                <a:gd name="T63" fmla="*/ 28 h 99"/>
                <a:gd name="T64" fmla="*/ 116 w 114"/>
                <a:gd name="T65" fmla="*/ 21 h 99"/>
                <a:gd name="T66" fmla="*/ 104 w 114"/>
                <a:gd name="T67" fmla="*/ 7 h 99"/>
                <a:gd name="T68" fmla="*/ 103 w 114"/>
                <a:gd name="T69" fmla="*/ 2 h 99"/>
                <a:gd name="T70" fmla="*/ 102 w 114"/>
                <a:gd name="T71" fmla="*/ 0 h 99"/>
                <a:gd name="T72" fmla="*/ 100 w 114"/>
                <a:gd name="T73" fmla="*/ 2 h 99"/>
                <a:gd name="T74" fmla="*/ 94 w 114"/>
                <a:gd name="T75" fmla="*/ 8 h 99"/>
                <a:gd name="T76" fmla="*/ 91 w 114"/>
                <a:gd name="T77" fmla="*/ 9 h 99"/>
                <a:gd name="T78" fmla="*/ 86 w 114"/>
                <a:gd name="T79" fmla="*/ 12 h 99"/>
                <a:gd name="T80" fmla="*/ 83 w 114"/>
                <a:gd name="T81" fmla="*/ 11 h 99"/>
                <a:gd name="T82" fmla="*/ 66 w 114"/>
                <a:gd name="T83" fmla="*/ 7 h 99"/>
                <a:gd name="T84" fmla="*/ 62 w 114"/>
                <a:gd name="T85" fmla="*/ 8 h 99"/>
                <a:gd name="T86" fmla="*/ 56 w 114"/>
                <a:gd name="T87" fmla="*/ 15 h 99"/>
                <a:gd name="T88" fmla="*/ 46 w 114"/>
                <a:gd name="T89" fmla="*/ 23 h 99"/>
                <a:gd name="T90" fmla="*/ 44 w 114"/>
                <a:gd name="T91" fmla="*/ 25 h 99"/>
                <a:gd name="T92" fmla="*/ 41 w 114"/>
                <a:gd name="T93" fmla="*/ 25 h 99"/>
                <a:gd name="T94" fmla="*/ 37 w 114"/>
                <a:gd name="T95" fmla="*/ 26 h 99"/>
                <a:gd name="T96" fmla="*/ 35 w 114"/>
                <a:gd name="T97" fmla="*/ 27 h 99"/>
                <a:gd name="T98" fmla="*/ 32 w 114"/>
                <a:gd name="T99" fmla="*/ 27 h 99"/>
                <a:gd name="T100" fmla="*/ 30 w 114"/>
                <a:gd name="T101" fmla="*/ 23 h 99"/>
                <a:gd name="T102" fmla="*/ 28 w 114"/>
                <a:gd name="T103" fmla="*/ 29 h 99"/>
                <a:gd name="T104" fmla="*/ 27 w 114"/>
                <a:gd name="T105" fmla="*/ 32 h 99"/>
                <a:gd name="T106" fmla="*/ 24 w 114"/>
                <a:gd name="T107" fmla="*/ 31 h 99"/>
                <a:gd name="T108" fmla="*/ 18 w 114"/>
                <a:gd name="T109" fmla="*/ 29 h 99"/>
                <a:gd name="T110" fmla="*/ 14 w 114"/>
                <a:gd name="T111" fmla="*/ 26 h 99"/>
                <a:gd name="T112" fmla="*/ 11 w 114"/>
                <a:gd name="T113" fmla="*/ 28 h 99"/>
                <a:gd name="T114" fmla="*/ 0 w 114"/>
                <a:gd name="T115" fmla="*/ 40 h 9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4"/>
                <a:gd name="T175" fmla="*/ 0 h 99"/>
                <a:gd name="T176" fmla="*/ 114 w 114"/>
                <a:gd name="T177" fmla="*/ 99 h 9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4" h="99">
                  <a:moveTo>
                    <a:pt x="0" y="40"/>
                  </a:moveTo>
                  <a:lnTo>
                    <a:pt x="7" y="43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5"/>
                  </a:lnTo>
                  <a:lnTo>
                    <a:pt x="11" y="46"/>
                  </a:lnTo>
                  <a:lnTo>
                    <a:pt x="12" y="45"/>
                  </a:lnTo>
                  <a:lnTo>
                    <a:pt x="13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7" y="46"/>
                  </a:lnTo>
                  <a:lnTo>
                    <a:pt x="18" y="47"/>
                  </a:lnTo>
                  <a:lnTo>
                    <a:pt x="18" y="46"/>
                  </a:lnTo>
                  <a:lnTo>
                    <a:pt x="19" y="46"/>
                  </a:lnTo>
                  <a:lnTo>
                    <a:pt x="21" y="47"/>
                  </a:lnTo>
                  <a:lnTo>
                    <a:pt x="22" y="50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2" y="55"/>
                  </a:lnTo>
                  <a:lnTo>
                    <a:pt x="29" y="60"/>
                  </a:lnTo>
                  <a:lnTo>
                    <a:pt x="40" y="64"/>
                  </a:lnTo>
                  <a:lnTo>
                    <a:pt x="43" y="67"/>
                  </a:lnTo>
                  <a:lnTo>
                    <a:pt x="48" y="70"/>
                  </a:lnTo>
                  <a:lnTo>
                    <a:pt x="53" y="73"/>
                  </a:lnTo>
                  <a:lnTo>
                    <a:pt x="55" y="75"/>
                  </a:lnTo>
                  <a:lnTo>
                    <a:pt x="67" y="88"/>
                  </a:lnTo>
                  <a:lnTo>
                    <a:pt x="71" y="92"/>
                  </a:lnTo>
                  <a:lnTo>
                    <a:pt x="73" y="94"/>
                  </a:lnTo>
                  <a:lnTo>
                    <a:pt x="72" y="95"/>
                  </a:lnTo>
                  <a:lnTo>
                    <a:pt x="73" y="96"/>
                  </a:lnTo>
                  <a:lnTo>
                    <a:pt x="76" y="98"/>
                  </a:lnTo>
                  <a:lnTo>
                    <a:pt x="84" y="91"/>
                  </a:lnTo>
                  <a:lnTo>
                    <a:pt x="91" y="82"/>
                  </a:lnTo>
                  <a:lnTo>
                    <a:pt x="94" y="79"/>
                  </a:lnTo>
                  <a:lnTo>
                    <a:pt x="95" y="75"/>
                  </a:lnTo>
                  <a:lnTo>
                    <a:pt x="101" y="71"/>
                  </a:lnTo>
                  <a:lnTo>
                    <a:pt x="102" y="69"/>
                  </a:lnTo>
                  <a:lnTo>
                    <a:pt x="102" y="68"/>
                  </a:lnTo>
                  <a:lnTo>
                    <a:pt x="102" y="65"/>
                  </a:lnTo>
                  <a:lnTo>
                    <a:pt x="101" y="64"/>
                  </a:lnTo>
                  <a:lnTo>
                    <a:pt x="102" y="62"/>
                  </a:lnTo>
                  <a:lnTo>
                    <a:pt x="104" y="63"/>
                  </a:lnTo>
                  <a:lnTo>
                    <a:pt x="105" y="63"/>
                  </a:lnTo>
                  <a:lnTo>
                    <a:pt x="106" y="64"/>
                  </a:lnTo>
                  <a:lnTo>
                    <a:pt x="107" y="64"/>
                  </a:lnTo>
                  <a:lnTo>
                    <a:pt x="108" y="63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2" y="58"/>
                  </a:lnTo>
                  <a:lnTo>
                    <a:pt x="113" y="57"/>
                  </a:lnTo>
                  <a:lnTo>
                    <a:pt x="112" y="54"/>
                  </a:lnTo>
                  <a:lnTo>
                    <a:pt x="110" y="49"/>
                  </a:lnTo>
                  <a:lnTo>
                    <a:pt x="110" y="45"/>
                  </a:lnTo>
                  <a:lnTo>
                    <a:pt x="110" y="42"/>
                  </a:lnTo>
                  <a:lnTo>
                    <a:pt x="111" y="39"/>
                  </a:lnTo>
                  <a:lnTo>
                    <a:pt x="111" y="36"/>
                  </a:lnTo>
                  <a:lnTo>
                    <a:pt x="110" y="34"/>
                  </a:lnTo>
                  <a:lnTo>
                    <a:pt x="111" y="28"/>
                  </a:lnTo>
                  <a:lnTo>
                    <a:pt x="112" y="24"/>
                  </a:lnTo>
                  <a:lnTo>
                    <a:pt x="113" y="21"/>
                  </a:lnTo>
                  <a:lnTo>
                    <a:pt x="103" y="8"/>
                  </a:lnTo>
                  <a:lnTo>
                    <a:pt x="101" y="7"/>
                  </a:lnTo>
                  <a:lnTo>
                    <a:pt x="100" y="4"/>
                  </a:lnTo>
                  <a:lnTo>
                    <a:pt x="100" y="2"/>
                  </a:lnTo>
                  <a:lnTo>
                    <a:pt x="100" y="1"/>
                  </a:lnTo>
                  <a:lnTo>
                    <a:pt x="99" y="0"/>
                  </a:lnTo>
                  <a:lnTo>
                    <a:pt x="97" y="1"/>
                  </a:lnTo>
                  <a:lnTo>
                    <a:pt x="97" y="2"/>
                  </a:lnTo>
                  <a:lnTo>
                    <a:pt x="92" y="5"/>
                  </a:lnTo>
                  <a:lnTo>
                    <a:pt x="91" y="8"/>
                  </a:lnTo>
                  <a:lnTo>
                    <a:pt x="89" y="9"/>
                  </a:lnTo>
                  <a:lnTo>
                    <a:pt x="88" y="9"/>
                  </a:lnTo>
                  <a:lnTo>
                    <a:pt x="87" y="11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0" y="11"/>
                  </a:lnTo>
                  <a:lnTo>
                    <a:pt x="70" y="10"/>
                  </a:lnTo>
                  <a:lnTo>
                    <a:pt x="63" y="7"/>
                  </a:lnTo>
                  <a:lnTo>
                    <a:pt x="62" y="7"/>
                  </a:lnTo>
                  <a:lnTo>
                    <a:pt x="59" y="8"/>
                  </a:lnTo>
                  <a:lnTo>
                    <a:pt x="58" y="9"/>
                  </a:lnTo>
                  <a:lnTo>
                    <a:pt x="56" y="15"/>
                  </a:lnTo>
                  <a:lnTo>
                    <a:pt x="51" y="20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4" y="25"/>
                  </a:lnTo>
                  <a:lnTo>
                    <a:pt x="43" y="25"/>
                  </a:lnTo>
                  <a:lnTo>
                    <a:pt x="41" y="25"/>
                  </a:lnTo>
                  <a:lnTo>
                    <a:pt x="40" y="27"/>
                  </a:lnTo>
                  <a:lnTo>
                    <a:pt x="37" y="26"/>
                  </a:lnTo>
                  <a:lnTo>
                    <a:pt x="36" y="28"/>
                  </a:lnTo>
                  <a:lnTo>
                    <a:pt x="35" y="27"/>
                  </a:lnTo>
                  <a:lnTo>
                    <a:pt x="34" y="28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0" y="23"/>
                  </a:lnTo>
                  <a:lnTo>
                    <a:pt x="29" y="28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4" y="31"/>
                  </a:lnTo>
                  <a:lnTo>
                    <a:pt x="21" y="29"/>
                  </a:lnTo>
                  <a:lnTo>
                    <a:pt x="18" y="29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1" y="28"/>
                  </a:lnTo>
                  <a:lnTo>
                    <a:pt x="8" y="34"/>
                  </a:lnTo>
                  <a:lnTo>
                    <a:pt x="0" y="4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8" name="Freeform 36"/>
            <p:cNvSpPr>
              <a:spLocks/>
            </p:cNvSpPr>
            <p:nvPr/>
          </p:nvSpPr>
          <p:spPr bwMode="auto">
            <a:xfrm>
              <a:off x="2259701" y="3726904"/>
              <a:ext cx="927061" cy="1095579"/>
            </a:xfrm>
            <a:custGeom>
              <a:avLst/>
              <a:gdLst>
                <a:gd name="T0" fmla="*/ 5 w 400"/>
                <a:gd name="T1" fmla="*/ 201 h 531"/>
                <a:gd name="T2" fmla="*/ 16 w 400"/>
                <a:gd name="T3" fmla="*/ 220 h 531"/>
                <a:gd name="T4" fmla="*/ 29 w 400"/>
                <a:gd name="T5" fmla="*/ 240 h 531"/>
                <a:gd name="T6" fmla="*/ 40 w 400"/>
                <a:gd name="T7" fmla="*/ 270 h 531"/>
                <a:gd name="T8" fmla="*/ 57 w 400"/>
                <a:gd name="T9" fmla="*/ 281 h 531"/>
                <a:gd name="T10" fmla="*/ 71 w 400"/>
                <a:gd name="T11" fmla="*/ 277 h 531"/>
                <a:gd name="T12" fmla="*/ 85 w 400"/>
                <a:gd name="T13" fmla="*/ 295 h 531"/>
                <a:gd name="T14" fmla="*/ 93 w 400"/>
                <a:gd name="T15" fmla="*/ 335 h 531"/>
                <a:gd name="T16" fmla="*/ 105 w 400"/>
                <a:gd name="T17" fmla="*/ 380 h 531"/>
                <a:gd name="T18" fmla="*/ 112 w 400"/>
                <a:gd name="T19" fmla="*/ 393 h 531"/>
                <a:gd name="T20" fmla="*/ 120 w 400"/>
                <a:gd name="T21" fmla="*/ 415 h 531"/>
                <a:gd name="T22" fmla="*/ 136 w 400"/>
                <a:gd name="T23" fmla="*/ 424 h 531"/>
                <a:gd name="T24" fmla="*/ 165 w 400"/>
                <a:gd name="T25" fmla="*/ 450 h 531"/>
                <a:gd name="T26" fmla="*/ 167 w 400"/>
                <a:gd name="T27" fmla="*/ 480 h 531"/>
                <a:gd name="T28" fmla="*/ 174 w 400"/>
                <a:gd name="T29" fmla="*/ 489 h 531"/>
                <a:gd name="T30" fmla="*/ 193 w 400"/>
                <a:gd name="T31" fmla="*/ 480 h 531"/>
                <a:gd name="T32" fmla="*/ 204 w 400"/>
                <a:gd name="T33" fmla="*/ 502 h 531"/>
                <a:gd name="T34" fmla="*/ 221 w 400"/>
                <a:gd name="T35" fmla="*/ 507 h 531"/>
                <a:gd name="T36" fmla="*/ 239 w 400"/>
                <a:gd name="T37" fmla="*/ 512 h 531"/>
                <a:gd name="T38" fmla="*/ 244 w 400"/>
                <a:gd name="T39" fmla="*/ 424 h 531"/>
                <a:gd name="T40" fmla="*/ 250 w 400"/>
                <a:gd name="T41" fmla="*/ 388 h 531"/>
                <a:gd name="T42" fmla="*/ 271 w 400"/>
                <a:gd name="T43" fmla="*/ 374 h 531"/>
                <a:gd name="T44" fmla="*/ 268 w 400"/>
                <a:gd name="T45" fmla="*/ 348 h 531"/>
                <a:gd name="T46" fmla="*/ 287 w 400"/>
                <a:gd name="T47" fmla="*/ 322 h 531"/>
                <a:gd name="T48" fmla="*/ 306 w 400"/>
                <a:gd name="T49" fmla="*/ 298 h 531"/>
                <a:gd name="T50" fmla="*/ 327 w 400"/>
                <a:gd name="T51" fmla="*/ 287 h 531"/>
                <a:gd name="T52" fmla="*/ 365 w 400"/>
                <a:gd name="T53" fmla="*/ 295 h 531"/>
                <a:gd name="T54" fmla="*/ 388 w 400"/>
                <a:gd name="T55" fmla="*/ 289 h 531"/>
                <a:gd name="T56" fmla="*/ 394 w 400"/>
                <a:gd name="T57" fmla="*/ 248 h 531"/>
                <a:gd name="T58" fmla="*/ 375 w 400"/>
                <a:gd name="T59" fmla="*/ 206 h 531"/>
                <a:gd name="T60" fmla="*/ 365 w 400"/>
                <a:gd name="T61" fmla="*/ 238 h 531"/>
                <a:gd name="T62" fmla="*/ 348 w 400"/>
                <a:gd name="T63" fmla="*/ 237 h 531"/>
                <a:gd name="T64" fmla="*/ 328 w 400"/>
                <a:gd name="T65" fmla="*/ 237 h 531"/>
                <a:gd name="T66" fmla="*/ 314 w 400"/>
                <a:gd name="T67" fmla="*/ 208 h 531"/>
                <a:gd name="T68" fmla="*/ 302 w 400"/>
                <a:gd name="T69" fmla="*/ 190 h 531"/>
                <a:gd name="T70" fmla="*/ 311 w 400"/>
                <a:gd name="T71" fmla="*/ 178 h 531"/>
                <a:gd name="T72" fmla="*/ 306 w 400"/>
                <a:gd name="T73" fmla="*/ 161 h 531"/>
                <a:gd name="T74" fmla="*/ 315 w 400"/>
                <a:gd name="T75" fmla="*/ 133 h 531"/>
                <a:gd name="T76" fmla="*/ 316 w 400"/>
                <a:gd name="T77" fmla="*/ 94 h 531"/>
                <a:gd name="T78" fmla="*/ 305 w 400"/>
                <a:gd name="T79" fmla="*/ 36 h 531"/>
                <a:gd name="T80" fmla="*/ 251 w 400"/>
                <a:gd name="T81" fmla="*/ 20 h 531"/>
                <a:gd name="T82" fmla="*/ 215 w 400"/>
                <a:gd name="T83" fmla="*/ 60 h 531"/>
                <a:gd name="T84" fmla="*/ 195 w 400"/>
                <a:gd name="T85" fmla="*/ 43 h 531"/>
                <a:gd name="T86" fmla="*/ 169 w 400"/>
                <a:gd name="T87" fmla="*/ 42 h 531"/>
                <a:gd name="T88" fmla="*/ 153 w 400"/>
                <a:gd name="T89" fmla="*/ 46 h 531"/>
                <a:gd name="T90" fmla="*/ 125 w 400"/>
                <a:gd name="T91" fmla="*/ 21 h 531"/>
                <a:gd name="T92" fmla="*/ 101 w 400"/>
                <a:gd name="T93" fmla="*/ 0 h 531"/>
                <a:gd name="T94" fmla="*/ 90 w 400"/>
                <a:gd name="T95" fmla="*/ 10 h 531"/>
                <a:gd name="T96" fmla="*/ 81 w 400"/>
                <a:gd name="T97" fmla="*/ 38 h 531"/>
                <a:gd name="T98" fmla="*/ 63 w 400"/>
                <a:gd name="T99" fmla="*/ 48 h 531"/>
                <a:gd name="T100" fmla="*/ 62 w 400"/>
                <a:gd name="T101" fmla="*/ 68 h 531"/>
                <a:gd name="T102" fmla="*/ 53 w 400"/>
                <a:gd name="T103" fmla="*/ 87 h 531"/>
                <a:gd name="T104" fmla="*/ 27 w 400"/>
                <a:gd name="T105" fmla="*/ 127 h 531"/>
                <a:gd name="T106" fmla="*/ 4 w 400"/>
                <a:gd name="T107" fmla="*/ 131 h 531"/>
                <a:gd name="T108" fmla="*/ 1 w 400"/>
                <a:gd name="T109" fmla="*/ 160 h 5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400"/>
                <a:gd name="T166" fmla="*/ 0 h 531"/>
                <a:gd name="T167" fmla="*/ 400 w 400"/>
                <a:gd name="T168" fmla="*/ 531 h 5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400" h="531">
                  <a:moveTo>
                    <a:pt x="0" y="170"/>
                  </a:moveTo>
                  <a:lnTo>
                    <a:pt x="1" y="179"/>
                  </a:lnTo>
                  <a:lnTo>
                    <a:pt x="1" y="190"/>
                  </a:lnTo>
                  <a:lnTo>
                    <a:pt x="5" y="201"/>
                  </a:lnTo>
                  <a:lnTo>
                    <a:pt x="8" y="212"/>
                  </a:lnTo>
                  <a:lnTo>
                    <a:pt x="12" y="218"/>
                  </a:lnTo>
                  <a:lnTo>
                    <a:pt x="14" y="219"/>
                  </a:lnTo>
                  <a:lnTo>
                    <a:pt x="16" y="220"/>
                  </a:lnTo>
                  <a:lnTo>
                    <a:pt x="19" y="221"/>
                  </a:lnTo>
                  <a:lnTo>
                    <a:pt x="23" y="227"/>
                  </a:lnTo>
                  <a:lnTo>
                    <a:pt x="27" y="232"/>
                  </a:lnTo>
                  <a:lnTo>
                    <a:pt x="29" y="240"/>
                  </a:lnTo>
                  <a:lnTo>
                    <a:pt x="33" y="248"/>
                  </a:lnTo>
                  <a:lnTo>
                    <a:pt x="36" y="256"/>
                  </a:lnTo>
                  <a:lnTo>
                    <a:pt x="37" y="260"/>
                  </a:lnTo>
                  <a:lnTo>
                    <a:pt x="40" y="267"/>
                  </a:lnTo>
                  <a:lnTo>
                    <a:pt x="44" y="278"/>
                  </a:lnTo>
                  <a:lnTo>
                    <a:pt x="48" y="282"/>
                  </a:lnTo>
                  <a:lnTo>
                    <a:pt x="53" y="281"/>
                  </a:lnTo>
                  <a:lnTo>
                    <a:pt x="57" y="278"/>
                  </a:lnTo>
                  <a:lnTo>
                    <a:pt x="61" y="278"/>
                  </a:lnTo>
                  <a:lnTo>
                    <a:pt x="63" y="277"/>
                  </a:lnTo>
                  <a:lnTo>
                    <a:pt x="67" y="275"/>
                  </a:lnTo>
                  <a:lnTo>
                    <a:pt x="71" y="274"/>
                  </a:lnTo>
                  <a:lnTo>
                    <a:pt x="76" y="278"/>
                  </a:lnTo>
                  <a:lnTo>
                    <a:pt x="77" y="279"/>
                  </a:lnTo>
                  <a:lnTo>
                    <a:pt x="83" y="289"/>
                  </a:lnTo>
                  <a:lnTo>
                    <a:pt x="85" y="292"/>
                  </a:lnTo>
                  <a:lnTo>
                    <a:pt x="93" y="312"/>
                  </a:lnTo>
                  <a:lnTo>
                    <a:pt x="92" y="318"/>
                  </a:lnTo>
                  <a:lnTo>
                    <a:pt x="94" y="325"/>
                  </a:lnTo>
                  <a:lnTo>
                    <a:pt x="93" y="332"/>
                  </a:lnTo>
                  <a:lnTo>
                    <a:pt x="96" y="347"/>
                  </a:lnTo>
                  <a:lnTo>
                    <a:pt x="99" y="353"/>
                  </a:lnTo>
                  <a:lnTo>
                    <a:pt x="103" y="363"/>
                  </a:lnTo>
                  <a:lnTo>
                    <a:pt x="105" y="377"/>
                  </a:lnTo>
                  <a:lnTo>
                    <a:pt x="107" y="381"/>
                  </a:lnTo>
                  <a:lnTo>
                    <a:pt x="109" y="384"/>
                  </a:lnTo>
                  <a:lnTo>
                    <a:pt x="111" y="388"/>
                  </a:lnTo>
                  <a:lnTo>
                    <a:pt x="112" y="390"/>
                  </a:lnTo>
                  <a:lnTo>
                    <a:pt x="116" y="399"/>
                  </a:lnTo>
                  <a:lnTo>
                    <a:pt x="117" y="405"/>
                  </a:lnTo>
                  <a:lnTo>
                    <a:pt x="120" y="410"/>
                  </a:lnTo>
                  <a:lnTo>
                    <a:pt x="120" y="412"/>
                  </a:lnTo>
                  <a:lnTo>
                    <a:pt x="121" y="414"/>
                  </a:lnTo>
                  <a:lnTo>
                    <a:pt x="126" y="414"/>
                  </a:lnTo>
                  <a:lnTo>
                    <a:pt x="133" y="415"/>
                  </a:lnTo>
                  <a:lnTo>
                    <a:pt x="136" y="421"/>
                  </a:lnTo>
                  <a:lnTo>
                    <a:pt x="136" y="428"/>
                  </a:lnTo>
                  <a:lnTo>
                    <a:pt x="135" y="439"/>
                  </a:lnTo>
                  <a:lnTo>
                    <a:pt x="136" y="441"/>
                  </a:lnTo>
                  <a:lnTo>
                    <a:pt x="165" y="447"/>
                  </a:lnTo>
                  <a:lnTo>
                    <a:pt x="164" y="451"/>
                  </a:lnTo>
                  <a:lnTo>
                    <a:pt x="166" y="454"/>
                  </a:lnTo>
                  <a:lnTo>
                    <a:pt x="172" y="471"/>
                  </a:lnTo>
                  <a:lnTo>
                    <a:pt x="167" y="477"/>
                  </a:lnTo>
                  <a:lnTo>
                    <a:pt x="165" y="480"/>
                  </a:lnTo>
                  <a:lnTo>
                    <a:pt x="166" y="483"/>
                  </a:lnTo>
                  <a:lnTo>
                    <a:pt x="167" y="485"/>
                  </a:lnTo>
                  <a:lnTo>
                    <a:pt x="174" y="486"/>
                  </a:lnTo>
                  <a:lnTo>
                    <a:pt x="177" y="485"/>
                  </a:lnTo>
                  <a:lnTo>
                    <a:pt x="180" y="482"/>
                  </a:lnTo>
                  <a:lnTo>
                    <a:pt x="186" y="477"/>
                  </a:lnTo>
                  <a:lnTo>
                    <a:pt x="193" y="477"/>
                  </a:lnTo>
                  <a:lnTo>
                    <a:pt x="198" y="477"/>
                  </a:lnTo>
                  <a:lnTo>
                    <a:pt x="202" y="483"/>
                  </a:lnTo>
                  <a:lnTo>
                    <a:pt x="204" y="495"/>
                  </a:lnTo>
                  <a:lnTo>
                    <a:pt x="207" y="499"/>
                  </a:lnTo>
                  <a:lnTo>
                    <a:pt x="211" y="503"/>
                  </a:lnTo>
                  <a:lnTo>
                    <a:pt x="217" y="505"/>
                  </a:lnTo>
                  <a:lnTo>
                    <a:pt x="223" y="505"/>
                  </a:lnTo>
                  <a:lnTo>
                    <a:pt x="224" y="504"/>
                  </a:lnTo>
                  <a:lnTo>
                    <a:pt x="226" y="505"/>
                  </a:lnTo>
                  <a:lnTo>
                    <a:pt x="229" y="503"/>
                  </a:lnTo>
                  <a:lnTo>
                    <a:pt x="233" y="530"/>
                  </a:lnTo>
                  <a:lnTo>
                    <a:pt x="242" y="509"/>
                  </a:lnTo>
                  <a:lnTo>
                    <a:pt x="240" y="495"/>
                  </a:lnTo>
                  <a:lnTo>
                    <a:pt x="240" y="485"/>
                  </a:lnTo>
                  <a:lnTo>
                    <a:pt x="242" y="427"/>
                  </a:lnTo>
                  <a:lnTo>
                    <a:pt x="247" y="421"/>
                  </a:lnTo>
                  <a:lnTo>
                    <a:pt x="248" y="416"/>
                  </a:lnTo>
                  <a:lnTo>
                    <a:pt x="247" y="403"/>
                  </a:lnTo>
                  <a:lnTo>
                    <a:pt x="252" y="387"/>
                  </a:lnTo>
                  <a:lnTo>
                    <a:pt x="253" y="385"/>
                  </a:lnTo>
                  <a:lnTo>
                    <a:pt x="261" y="380"/>
                  </a:lnTo>
                  <a:lnTo>
                    <a:pt x="262" y="374"/>
                  </a:lnTo>
                  <a:lnTo>
                    <a:pt x="264" y="371"/>
                  </a:lnTo>
                  <a:lnTo>
                    <a:pt x="274" y="371"/>
                  </a:lnTo>
                  <a:lnTo>
                    <a:pt x="274" y="369"/>
                  </a:lnTo>
                  <a:lnTo>
                    <a:pt x="271" y="363"/>
                  </a:lnTo>
                  <a:lnTo>
                    <a:pt x="273" y="354"/>
                  </a:lnTo>
                  <a:lnTo>
                    <a:pt x="271" y="345"/>
                  </a:lnTo>
                  <a:lnTo>
                    <a:pt x="276" y="329"/>
                  </a:lnTo>
                  <a:lnTo>
                    <a:pt x="278" y="325"/>
                  </a:lnTo>
                  <a:lnTo>
                    <a:pt x="288" y="320"/>
                  </a:lnTo>
                  <a:lnTo>
                    <a:pt x="290" y="319"/>
                  </a:lnTo>
                  <a:lnTo>
                    <a:pt x="296" y="310"/>
                  </a:lnTo>
                  <a:lnTo>
                    <a:pt x="297" y="306"/>
                  </a:lnTo>
                  <a:lnTo>
                    <a:pt x="308" y="297"/>
                  </a:lnTo>
                  <a:lnTo>
                    <a:pt x="309" y="295"/>
                  </a:lnTo>
                  <a:lnTo>
                    <a:pt x="310" y="287"/>
                  </a:lnTo>
                  <a:lnTo>
                    <a:pt x="312" y="284"/>
                  </a:lnTo>
                  <a:lnTo>
                    <a:pt x="321" y="282"/>
                  </a:lnTo>
                  <a:lnTo>
                    <a:pt x="330" y="284"/>
                  </a:lnTo>
                  <a:lnTo>
                    <a:pt x="339" y="285"/>
                  </a:lnTo>
                  <a:lnTo>
                    <a:pt x="348" y="288"/>
                  </a:lnTo>
                  <a:lnTo>
                    <a:pt x="362" y="288"/>
                  </a:lnTo>
                  <a:lnTo>
                    <a:pt x="368" y="292"/>
                  </a:lnTo>
                  <a:lnTo>
                    <a:pt x="372" y="289"/>
                  </a:lnTo>
                  <a:lnTo>
                    <a:pt x="378" y="287"/>
                  </a:lnTo>
                  <a:lnTo>
                    <a:pt x="383" y="288"/>
                  </a:lnTo>
                  <a:lnTo>
                    <a:pt x="391" y="286"/>
                  </a:lnTo>
                  <a:lnTo>
                    <a:pt x="395" y="287"/>
                  </a:lnTo>
                  <a:lnTo>
                    <a:pt x="398" y="284"/>
                  </a:lnTo>
                  <a:lnTo>
                    <a:pt x="399" y="269"/>
                  </a:lnTo>
                  <a:lnTo>
                    <a:pt x="397" y="248"/>
                  </a:lnTo>
                  <a:lnTo>
                    <a:pt x="392" y="233"/>
                  </a:lnTo>
                  <a:lnTo>
                    <a:pt x="386" y="226"/>
                  </a:lnTo>
                  <a:lnTo>
                    <a:pt x="381" y="212"/>
                  </a:lnTo>
                  <a:lnTo>
                    <a:pt x="378" y="206"/>
                  </a:lnTo>
                  <a:lnTo>
                    <a:pt x="374" y="215"/>
                  </a:lnTo>
                  <a:lnTo>
                    <a:pt x="374" y="219"/>
                  </a:lnTo>
                  <a:lnTo>
                    <a:pt x="372" y="227"/>
                  </a:lnTo>
                  <a:lnTo>
                    <a:pt x="368" y="238"/>
                  </a:lnTo>
                  <a:lnTo>
                    <a:pt x="363" y="245"/>
                  </a:lnTo>
                  <a:lnTo>
                    <a:pt x="361" y="241"/>
                  </a:lnTo>
                  <a:lnTo>
                    <a:pt x="357" y="240"/>
                  </a:lnTo>
                  <a:lnTo>
                    <a:pt x="351" y="237"/>
                  </a:lnTo>
                  <a:lnTo>
                    <a:pt x="345" y="238"/>
                  </a:lnTo>
                  <a:lnTo>
                    <a:pt x="334" y="238"/>
                  </a:lnTo>
                  <a:lnTo>
                    <a:pt x="332" y="239"/>
                  </a:lnTo>
                  <a:lnTo>
                    <a:pt x="331" y="237"/>
                  </a:lnTo>
                  <a:lnTo>
                    <a:pt x="325" y="230"/>
                  </a:lnTo>
                  <a:lnTo>
                    <a:pt x="322" y="218"/>
                  </a:lnTo>
                  <a:lnTo>
                    <a:pt x="319" y="213"/>
                  </a:lnTo>
                  <a:lnTo>
                    <a:pt x="317" y="208"/>
                  </a:lnTo>
                  <a:lnTo>
                    <a:pt x="313" y="204"/>
                  </a:lnTo>
                  <a:lnTo>
                    <a:pt x="309" y="197"/>
                  </a:lnTo>
                  <a:lnTo>
                    <a:pt x="306" y="193"/>
                  </a:lnTo>
                  <a:lnTo>
                    <a:pt x="305" y="190"/>
                  </a:lnTo>
                  <a:lnTo>
                    <a:pt x="305" y="186"/>
                  </a:lnTo>
                  <a:lnTo>
                    <a:pt x="306" y="182"/>
                  </a:lnTo>
                  <a:lnTo>
                    <a:pt x="309" y="178"/>
                  </a:lnTo>
                  <a:lnTo>
                    <a:pt x="314" y="178"/>
                  </a:lnTo>
                  <a:lnTo>
                    <a:pt x="316" y="178"/>
                  </a:lnTo>
                  <a:lnTo>
                    <a:pt x="316" y="174"/>
                  </a:lnTo>
                  <a:lnTo>
                    <a:pt x="310" y="163"/>
                  </a:lnTo>
                  <a:lnTo>
                    <a:pt x="309" y="161"/>
                  </a:lnTo>
                  <a:lnTo>
                    <a:pt x="308" y="159"/>
                  </a:lnTo>
                  <a:lnTo>
                    <a:pt x="308" y="156"/>
                  </a:lnTo>
                  <a:lnTo>
                    <a:pt x="315" y="138"/>
                  </a:lnTo>
                  <a:lnTo>
                    <a:pt x="318" y="133"/>
                  </a:lnTo>
                  <a:lnTo>
                    <a:pt x="321" y="126"/>
                  </a:lnTo>
                  <a:lnTo>
                    <a:pt x="320" y="119"/>
                  </a:lnTo>
                  <a:lnTo>
                    <a:pt x="320" y="111"/>
                  </a:lnTo>
                  <a:lnTo>
                    <a:pt x="319" y="94"/>
                  </a:lnTo>
                  <a:lnTo>
                    <a:pt x="325" y="76"/>
                  </a:lnTo>
                  <a:lnTo>
                    <a:pt x="325" y="68"/>
                  </a:lnTo>
                  <a:lnTo>
                    <a:pt x="313" y="45"/>
                  </a:lnTo>
                  <a:lnTo>
                    <a:pt x="308" y="36"/>
                  </a:lnTo>
                  <a:lnTo>
                    <a:pt x="301" y="28"/>
                  </a:lnTo>
                  <a:lnTo>
                    <a:pt x="277" y="23"/>
                  </a:lnTo>
                  <a:lnTo>
                    <a:pt x="271" y="20"/>
                  </a:lnTo>
                  <a:lnTo>
                    <a:pt x="254" y="20"/>
                  </a:lnTo>
                  <a:lnTo>
                    <a:pt x="244" y="31"/>
                  </a:lnTo>
                  <a:lnTo>
                    <a:pt x="238" y="42"/>
                  </a:lnTo>
                  <a:lnTo>
                    <a:pt x="227" y="61"/>
                  </a:lnTo>
                  <a:lnTo>
                    <a:pt x="218" y="60"/>
                  </a:lnTo>
                  <a:lnTo>
                    <a:pt x="213" y="50"/>
                  </a:lnTo>
                  <a:lnTo>
                    <a:pt x="213" y="49"/>
                  </a:lnTo>
                  <a:lnTo>
                    <a:pt x="198" y="43"/>
                  </a:lnTo>
                  <a:lnTo>
                    <a:pt x="195" y="43"/>
                  </a:lnTo>
                  <a:lnTo>
                    <a:pt x="184" y="49"/>
                  </a:lnTo>
                  <a:lnTo>
                    <a:pt x="178" y="44"/>
                  </a:lnTo>
                  <a:lnTo>
                    <a:pt x="175" y="42"/>
                  </a:lnTo>
                  <a:lnTo>
                    <a:pt x="169" y="42"/>
                  </a:lnTo>
                  <a:lnTo>
                    <a:pt x="166" y="44"/>
                  </a:lnTo>
                  <a:lnTo>
                    <a:pt x="164" y="48"/>
                  </a:lnTo>
                  <a:lnTo>
                    <a:pt x="162" y="50"/>
                  </a:lnTo>
                  <a:lnTo>
                    <a:pt x="153" y="46"/>
                  </a:lnTo>
                  <a:lnTo>
                    <a:pt x="147" y="42"/>
                  </a:lnTo>
                  <a:lnTo>
                    <a:pt x="134" y="25"/>
                  </a:lnTo>
                  <a:lnTo>
                    <a:pt x="130" y="22"/>
                  </a:lnTo>
                  <a:lnTo>
                    <a:pt x="125" y="21"/>
                  </a:lnTo>
                  <a:lnTo>
                    <a:pt x="115" y="15"/>
                  </a:lnTo>
                  <a:lnTo>
                    <a:pt x="113" y="13"/>
                  </a:lnTo>
                  <a:lnTo>
                    <a:pt x="105" y="2"/>
                  </a:lnTo>
                  <a:lnTo>
                    <a:pt x="101" y="0"/>
                  </a:lnTo>
                  <a:lnTo>
                    <a:pt x="100" y="0"/>
                  </a:lnTo>
                  <a:lnTo>
                    <a:pt x="97" y="3"/>
                  </a:lnTo>
                  <a:lnTo>
                    <a:pt x="94" y="10"/>
                  </a:lnTo>
                  <a:lnTo>
                    <a:pt x="90" y="10"/>
                  </a:lnTo>
                  <a:lnTo>
                    <a:pt x="89" y="7"/>
                  </a:lnTo>
                  <a:lnTo>
                    <a:pt x="86" y="13"/>
                  </a:lnTo>
                  <a:lnTo>
                    <a:pt x="80" y="21"/>
                  </a:lnTo>
                  <a:lnTo>
                    <a:pt x="81" y="38"/>
                  </a:lnTo>
                  <a:lnTo>
                    <a:pt x="80" y="45"/>
                  </a:lnTo>
                  <a:lnTo>
                    <a:pt x="75" y="47"/>
                  </a:lnTo>
                  <a:lnTo>
                    <a:pt x="68" y="48"/>
                  </a:lnTo>
                  <a:lnTo>
                    <a:pt x="63" y="48"/>
                  </a:lnTo>
                  <a:lnTo>
                    <a:pt x="61" y="49"/>
                  </a:lnTo>
                  <a:lnTo>
                    <a:pt x="60" y="50"/>
                  </a:lnTo>
                  <a:lnTo>
                    <a:pt x="60" y="56"/>
                  </a:lnTo>
                  <a:lnTo>
                    <a:pt x="62" y="68"/>
                  </a:lnTo>
                  <a:lnTo>
                    <a:pt x="62" y="73"/>
                  </a:lnTo>
                  <a:lnTo>
                    <a:pt x="60" y="78"/>
                  </a:lnTo>
                  <a:lnTo>
                    <a:pt x="55" y="83"/>
                  </a:lnTo>
                  <a:lnTo>
                    <a:pt x="53" y="87"/>
                  </a:lnTo>
                  <a:lnTo>
                    <a:pt x="51" y="119"/>
                  </a:lnTo>
                  <a:lnTo>
                    <a:pt x="44" y="124"/>
                  </a:lnTo>
                  <a:lnTo>
                    <a:pt x="32" y="127"/>
                  </a:lnTo>
                  <a:lnTo>
                    <a:pt x="27" y="127"/>
                  </a:lnTo>
                  <a:lnTo>
                    <a:pt x="25" y="126"/>
                  </a:lnTo>
                  <a:lnTo>
                    <a:pt x="18" y="126"/>
                  </a:lnTo>
                  <a:lnTo>
                    <a:pt x="4" y="125"/>
                  </a:lnTo>
                  <a:lnTo>
                    <a:pt x="4" y="131"/>
                  </a:lnTo>
                  <a:lnTo>
                    <a:pt x="4" y="138"/>
                  </a:lnTo>
                  <a:lnTo>
                    <a:pt x="4" y="148"/>
                  </a:lnTo>
                  <a:lnTo>
                    <a:pt x="2" y="153"/>
                  </a:lnTo>
                  <a:lnTo>
                    <a:pt x="1" y="160"/>
                  </a:lnTo>
                  <a:lnTo>
                    <a:pt x="0" y="170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69" name="Freeform 37"/>
            <p:cNvSpPr>
              <a:spLocks/>
            </p:cNvSpPr>
            <p:nvPr/>
          </p:nvSpPr>
          <p:spPr bwMode="auto">
            <a:xfrm>
              <a:off x="2501341" y="4703040"/>
              <a:ext cx="910796" cy="879346"/>
            </a:xfrm>
            <a:custGeom>
              <a:avLst/>
              <a:gdLst>
                <a:gd name="T0" fmla="*/ 11 w 391"/>
                <a:gd name="T1" fmla="*/ 292 h 427"/>
                <a:gd name="T2" fmla="*/ 35 w 391"/>
                <a:gd name="T3" fmla="*/ 340 h 427"/>
                <a:gd name="T4" fmla="*/ 45 w 391"/>
                <a:gd name="T5" fmla="*/ 351 h 427"/>
                <a:gd name="T6" fmla="*/ 51 w 391"/>
                <a:gd name="T7" fmla="*/ 359 h 427"/>
                <a:gd name="T8" fmla="*/ 53 w 391"/>
                <a:gd name="T9" fmla="*/ 367 h 427"/>
                <a:gd name="T10" fmla="*/ 62 w 391"/>
                <a:gd name="T11" fmla="*/ 382 h 427"/>
                <a:gd name="T12" fmla="*/ 69 w 391"/>
                <a:gd name="T13" fmla="*/ 388 h 427"/>
                <a:gd name="T14" fmla="*/ 75 w 391"/>
                <a:gd name="T15" fmla="*/ 391 h 427"/>
                <a:gd name="T16" fmla="*/ 81 w 391"/>
                <a:gd name="T17" fmla="*/ 395 h 427"/>
                <a:gd name="T18" fmla="*/ 86 w 391"/>
                <a:gd name="T19" fmla="*/ 398 h 427"/>
                <a:gd name="T20" fmla="*/ 97 w 391"/>
                <a:gd name="T21" fmla="*/ 405 h 427"/>
                <a:gd name="T22" fmla="*/ 121 w 391"/>
                <a:gd name="T23" fmla="*/ 395 h 427"/>
                <a:gd name="T24" fmla="*/ 129 w 391"/>
                <a:gd name="T25" fmla="*/ 391 h 427"/>
                <a:gd name="T26" fmla="*/ 140 w 391"/>
                <a:gd name="T27" fmla="*/ 389 h 427"/>
                <a:gd name="T28" fmla="*/ 160 w 391"/>
                <a:gd name="T29" fmla="*/ 372 h 427"/>
                <a:gd name="T30" fmla="*/ 187 w 391"/>
                <a:gd name="T31" fmla="*/ 372 h 427"/>
                <a:gd name="T32" fmla="*/ 200 w 391"/>
                <a:gd name="T33" fmla="*/ 372 h 427"/>
                <a:gd name="T34" fmla="*/ 209 w 391"/>
                <a:gd name="T35" fmla="*/ 407 h 427"/>
                <a:gd name="T36" fmla="*/ 230 w 391"/>
                <a:gd name="T37" fmla="*/ 416 h 427"/>
                <a:gd name="T38" fmla="*/ 254 w 391"/>
                <a:gd name="T39" fmla="*/ 416 h 427"/>
                <a:gd name="T40" fmla="*/ 281 w 391"/>
                <a:gd name="T41" fmla="*/ 392 h 427"/>
                <a:gd name="T42" fmla="*/ 293 w 391"/>
                <a:gd name="T43" fmla="*/ 385 h 427"/>
                <a:gd name="T44" fmla="*/ 299 w 391"/>
                <a:gd name="T45" fmla="*/ 368 h 427"/>
                <a:gd name="T46" fmla="*/ 284 w 391"/>
                <a:gd name="T47" fmla="*/ 365 h 427"/>
                <a:gd name="T48" fmla="*/ 273 w 391"/>
                <a:gd name="T49" fmla="*/ 337 h 427"/>
                <a:gd name="T50" fmla="*/ 266 w 391"/>
                <a:gd name="T51" fmla="*/ 310 h 427"/>
                <a:gd name="T52" fmla="*/ 255 w 391"/>
                <a:gd name="T53" fmla="*/ 296 h 427"/>
                <a:gd name="T54" fmla="*/ 265 w 391"/>
                <a:gd name="T55" fmla="*/ 288 h 427"/>
                <a:gd name="T56" fmla="*/ 275 w 391"/>
                <a:gd name="T57" fmla="*/ 294 h 427"/>
                <a:gd name="T58" fmla="*/ 290 w 391"/>
                <a:gd name="T59" fmla="*/ 282 h 427"/>
                <a:gd name="T60" fmla="*/ 315 w 391"/>
                <a:gd name="T61" fmla="*/ 274 h 427"/>
                <a:gd name="T62" fmla="*/ 352 w 391"/>
                <a:gd name="T63" fmla="*/ 238 h 427"/>
                <a:gd name="T64" fmla="*/ 356 w 391"/>
                <a:gd name="T65" fmla="*/ 196 h 427"/>
                <a:gd name="T66" fmla="*/ 375 w 391"/>
                <a:gd name="T67" fmla="*/ 168 h 427"/>
                <a:gd name="T68" fmla="*/ 386 w 391"/>
                <a:gd name="T69" fmla="*/ 123 h 427"/>
                <a:gd name="T70" fmla="*/ 379 w 391"/>
                <a:gd name="T71" fmla="*/ 94 h 427"/>
                <a:gd name="T72" fmla="*/ 354 w 391"/>
                <a:gd name="T73" fmla="*/ 98 h 427"/>
                <a:gd name="T74" fmla="*/ 292 w 391"/>
                <a:gd name="T75" fmla="*/ 119 h 427"/>
                <a:gd name="T76" fmla="*/ 283 w 391"/>
                <a:gd name="T77" fmla="*/ 145 h 427"/>
                <a:gd name="T78" fmla="*/ 276 w 391"/>
                <a:gd name="T79" fmla="*/ 164 h 427"/>
                <a:gd name="T80" fmla="*/ 247 w 391"/>
                <a:gd name="T81" fmla="*/ 192 h 427"/>
                <a:gd name="T82" fmla="*/ 190 w 391"/>
                <a:gd name="T83" fmla="*/ 174 h 427"/>
                <a:gd name="T84" fmla="*/ 183 w 391"/>
                <a:gd name="T85" fmla="*/ 145 h 427"/>
                <a:gd name="T86" fmla="*/ 188 w 391"/>
                <a:gd name="T87" fmla="*/ 122 h 427"/>
                <a:gd name="T88" fmla="*/ 202 w 391"/>
                <a:gd name="T89" fmla="*/ 110 h 427"/>
                <a:gd name="T90" fmla="*/ 228 w 391"/>
                <a:gd name="T91" fmla="*/ 83 h 427"/>
                <a:gd name="T92" fmla="*/ 227 w 391"/>
                <a:gd name="T93" fmla="*/ 40 h 427"/>
                <a:gd name="T94" fmla="*/ 204 w 391"/>
                <a:gd name="T95" fmla="*/ 73 h 427"/>
                <a:gd name="T96" fmla="*/ 192 w 391"/>
                <a:gd name="T97" fmla="*/ 25 h 427"/>
                <a:gd name="T98" fmla="*/ 170 w 391"/>
                <a:gd name="T99" fmla="*/ 64 h 427"/>
                <a:gd name="T100" fmla="*/ 158 w 391"/>
                <a:gd name="T101" fmla="*/ 0 h 427"/>
                <a:gd name="T102" fmla="*/ 124 w 391"/>
                <a:gd name="T103" fmla="*/ 77 h 427"/>
                <a:gd name="T104" fmla="*/ 139 w 391"/>
                <a:gd name="T105" fmla="*/ 174 h 427"/>
                <a:gd name="T106" fmla="*/ 133 w 391"/>
                <a:gd name="T107" fmla="*/ 230 h 427"/>
                <a:gd name="T108" fmla="*/ 90 w 391"/>
                <a:gd name="T109" fmla="*/ 192 h 427"/>
                <a:gd name="T110" fmla="*/ 55 w 391"/>
                <a:gd name="T111" fmla="*/ 201 h 427"/>
                <a:gd name="T112" fmla="*/ 41 w 391"/>
                <a:gd name="T113" fmla="*/ 231 h 427"/>
                <a:gd name="T114" fmla="*/ 24 w 391"/>
                <a:gd name="T115" fmla="*/ 245 h 427"/>
                <a:gd name="T116" fmla="*/ 13 w 391"/>
                <a:gd name="T117" fmla="*/ 247 h 427"/>
                <a:gd name="T118" fmla="*/ 2 w 391"/>
                <a:gd name="T119" fmla="*/ 256 h 42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91"/>
                <a:gd name="T181" fmla="*/ 0 h 427"/>
                <a:gd name="T182" fmla="*/ 391 w 391"/>
                <a:gd name="T183" fmla="*/ 427 h 42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91" h="427">
                  <a:moveTo>
                    <a:pt x="0" y="256"/>
                  </a:moveTo>
                  <a:lnTo>
                    <a:pt x="2" y="263"/>
                  </a:lnTo>
                  <a:lnTo>
                    <a:pt x="5" y="268"/>
                  </a:lnTo>
                  <a:lnTo>
                    <a:pt x="9" y="273"/>
                  </a:lnTo>
                  <a:lnTo>
                    <a:pt x="9" y="276"/>
                  </a:lnTo>
                  <a:lnTo>
                    <a:pt x="10" y="275"/>
                  </a:lnTo>
                  <a:lnTo>
                    <a:pt x="11" y="276"/>
                  </a:lnTo>
                  <a:lnTo>
                    <a:pt x="11" y="292"/>
                  </a:lnTo>
                  <a:lnTo>
                    <a:pt x="15" y="302"/>
                  </a:lnTo>
                  <a:lnTo>
                    <a:pt x="20" y="314"/>
                  </a:lnTo>
                  <a:lnTo>
                    <a:pt x="26" y="323"/>
                  </a:lnTo>
                  <a:lnTo>
                    <a:pt x="29" y="328"/>
                  </a:lnTo>
                  <a:lnTo>
                    <a:pt x="30" y="331"/>
                  </a:lnTo>
                  <a:lnTo>
                    <a:pt x="31" y="332"/>
                  </a:lnTo>
                  <a:lnTo>
                    <a:pt x="35" y="339"/>
                  </a:lnTo>
                  <a:lnTo>
                    <a:pt x="35" y="340"/>
                  </a:lnTo>
                  <a:lnTo>
                    <a:pt x="36" y="341"/>
                  </a:lnTo>
                  <a:lnTo>
                    <a:pt x="41" y="347"/>
                  </a:lnTo>
                  <a:lnTo>
                    <a:pt x="41" y="349"/>
                  </a:lnTo>
                  <a:lnTo>
                    <a:pt x="41" y="348"/>
                  </a:lnTo>
                  <a:lnTo>
                    <a:pt x="44" y="348"/>
                  </a:lnTo>
                  <a:lnTo>
                    <a:pt x="45" y="350"/>
                  </a:lnTo>
                  <a:lnTo>
                    <a:pt x="46" y="351"/>
                  </a:lnTo>
                  <a:lnTo>
                    <a:pt x="45" y="351"/>
                  </a:lnTo>
                  <a:lnTo>
                    <a:pt x="46" y="352"/>
                  </a:lnTo>
                  <a:lnTo>
                    <a:pt x="45" y="352"/>
                  </a:lnTo>
                  <a:lnTo>
                    <a:pt x="47" y="354"/>
                  </a:lnTo>
                  <a:lnTo>
                    <a:pt x="47" y="353"/>
                  </a:lnTo>
                  <a:lnTo>
                    <a:pt x="48" y="353"/>
                  </a:lnTo>
                  <a:lnTo>
                    <a:pt x="49" y="353"/>
                  </a:lnTo>
                  <a:lnTo>
                    <a:pt x="51" y="356"/>
                  </a:lnTo>
                  <a:lnTo>
                    <a:pt x="51" y="359"/>
                  </a:lnTo>
                  <a:lnTo>
                    <a:pt x="51" y="361"/>
                  </a:lnTo>
                  <a:lnTo>
                    <a:pt x="51" y="362"/>
                  </a:lnTo>
                  <a:lnTo>
                    <a:pt x="52" y="362"/>
                  </a:lnTo>
                  <a:lnTo>
                    <a:pt x="53" y="364"/>
                  </a:lnTo>
                  <a:lnTo>
                    <a:pt x="52" y="364"/>
                  </a:lnTo>
                  <a:lnTo>
                    <a:pt x="53" y="365"/>
                  </a:lnTo>
                  <a:lnTo>
                    <a:pt x="51" y="367"/>
                  </a:lnTo>
                  <a:lnTo>
                    <a:pt x="53" y="367"/>
                  </a:lnTo>
                  <a:lnTo>
                    <a:pt x="54" y="368"/>
                  </a:lnTo>
                  <a:lnTo>
                    <a:pt x="55" y="370"/>
                  </a:lnTo>
                  <a:lnTo>
                    <a:pt x="55" y="369"/>
                  </a:lnTo>
                  <a:lnTo>
                    <a:pt x="56" y="372"/>
                  </a:lnTo>
                  <a:lnTo>
                    <a:pt x="57" y="373"/>
                  </a:lnTo>
                  <a:lnTo>
                    <a:pt x="57" y="374"/>
                  </a:lnTo>
                  <a:lnTo>
                    <a:pt x="56" y="376"/>
                  </a:lnTo>
                  <a:lnTo>
                    <a:pt x="62" y="382"/>
                  </a:lnTo>
                  <a:lnTo>
                    <a:pt x="62" y="383"/>
                  </a:lnTo>
                  <a:lnTo>
                    <a:pt x="64" y="385"/>
                  </a:lnTo>
                  <a:lnTo>
                    <a:pt x="65" y="386"/>
                  </a:lnTo>
                  <a:lnTo>
                    <a:pt x="66" y="387"/>
                  </a:lnTo>
                  <a:lnTo>
                    <a:pt x="67" y="387"/>
                  </a:lnTo>
                  <a:lnTo>
                    <a:pt x="68" y="387"/>
                  </a:lnTo>
                  <a:lnTo>
                    <a:pt x="69" y="389"/>
                  </a:lnTo>
                  <a:lnTo>
                    <a:pt x="69" y="388"/>
                  </a:lnTo>
                  <a:lnTo>
                    <a:pt x="70" y="388"/>
                  </a:lnTo>
                  <a:lnTo>
                    <a:pt x="72" y="388"/>
                  </a:lnTo>
                  <a:lnTo>
                    <a:pt x="72" y="387"/>
                  </a:lnTo>
                  <a:lnTo>
                    <a:pt x="73" y="386"/>
                  </a:lnTo>
                  <a:lnTo>
                    <a:pt x="76" y="387"/>
                  </a:lnTo>
                  <a:lnTo>
                    <a:pt x="76" y="388"/>
                  </a:lnTo>
                  <a:lnTo>
                    <a:pt x="76" y="389"/>
                  </a:lnTo>
                  <a:lnTo>
                    <a:pt x="75" y="391"/>
                  </a:lnTo>
                  <a:lnTo>
                    <a:pt x="75" y="392"/>
                  </a:lnTo>
                  <a:lnTo>
                    <a:pt x="75" y="395"/>
                  </a:lnTo>
                  <a:lnTo>
                    <a:pt x="76" y="396"/>
                  </a:lnTo>
                  <a:lnTo>
                    <a:pt x="77" y="395"/>
                  </a:lnTo>
                  <a:lnTo>
                    <a:pt x="78" y="395"/>
                  </a:lnTo>
                  <a:lnTo>
                    <a:pt x="79" y="395"/>
                  </a:lnTo>
                  <a:lnTo>
                    <a:pt x="80" y="395"/>
                  </a:lnTo>
                  <a:lnTo>
                    <a:pt x="81" y="395"/>
                  </a:lnTo>
                  <a:lnTo>
                    <a:pt x="82" y="394"/>
                  </a:lnTo>
                  <a:lnTo>
                    <a:pt x="82" y="395"/>
                  </a:lnTo>
                  <a:lnTo>
                    <a:pt x="82" y="396"/>
                  </a:lnTo>
                  <a:lnTo>
                    <a:pt x="83" y="397"/>
                  </a:lnTo>
                  <a:lnTo>
                    <a:pt x="83" y="396"/>
                  </a:lnTo>
                  <a:lnTo>
                    <a:pt x="84" y="397"/>
                  </a:lnTo>
                  <a:lnTo>
                    <a:pt x="85" y="396"/>
                  </a:lnTo>
                  <a:lnTo>
                    <a:pt x="86" y="398"/>
                  </a:lnTo>
                  <a:lnTo>
                    <a:pt x="85" y="400"/>
                  </a:lnTo>
                  <a:lnTo>
                    <a:pt x="85" y="401"/>
                  </a:lnTo>
                  <a:lnTo>
                    <a:pt x="86" y="400"/>
                  </a:lnTo>
                  <a:lnTo>
                    <a:pt x="87" y="400"/>
                  </a:lnTo>
                  <a:lnTo>
                    <a:pt x="89" y="402"/>
                  </a:lnTo>
                  <a:lnTo>
                    <a:pt x="93" y="404"/>
                  </a:lnTo>
                  <a:lnTo>
                    <a:pt x="94" y="404"/>
                  </a:lnTo>
                  <a:lnTo>
                    <a:pt x="97" y="405"/>
                  </a:lnTo>
                  <a:lnTo>
                    <a:pt x="105" y="398"/>
                  </a:lnTo>
                  <a:lnTo>
                    <a:pt x="108" y="392"/>
                  </a:lnTo>
                  <a:lnTo>
                    <a:pt x="109" y="391"/>
                  </a:lnTo>
                  <a:lnTo>
                    <a:pt x="110" y="391"/>
                  </a:lnTo>
                  <a:lnTo>
                    <a:pt x="112" y="392"/>
                  </a:lnTo>
                  <a:lnTo>
                    <a:pt x="115" y="394"/>
                  </a:lnTo>
                  <a:lnTo>
                    <a:pt x="117" y="394"/>
                  </a:lnTo>
                  <a:lnTo>
                    <a:pt x="121" y="395"/>
                  </a:lnTo>
                  <a:lnTo>
                    <a:pt x="122" y="396"/>
                  </a:lnTo>
                  <a:lnTo>
                    <a:pt x="124" y="397"/>
                  </a:lnTo>
                  <a:lnTo>
                    <a:pt x="124" y="395"/>
                  </a:lnTo>
                  <a:lnTo>
                    <a:pt x="124" y="394"/>
                  </a:lnTo>
                  <a:lnTo>
                    <a:pt x="125" y="392"/>
                  </a:lnTo>
                  <a:lnTo>
                    <a:pt x="126" y="388"/>
                  </a:lnTo>
                  <a:lnTo>
                    <a:pt x="128" y="390"/>
                  </a:lnTo>
                  <a:lnTo>
                    <a:pt x="129" y="391"/>
                  </a:lnTo>
                  <a:lnTo>
                    <a:pt x="130" y="392"/>
                  </a:lnTo>
                  <a:lnTo>
                    <a:pt x="131" y="391"/>
                  </a:lnTo>
                  <a:lnTo>
                    <a:pt x="133" y="392"/>
                  </a:lnTo>
                  <a:lnTo>
                    <a:pt x="134" y="391"/>
                  </a:lnTo>
                  <a:lnTo>
                    <a:pt x="137" y="391"/>
                  </a:lnTo>
                  <a:lnTo>
                    <a:pt x="138" y="389"/>
                  </a:lnTo>
                  <a:lnTo>
                    <a:pt x="139" y="389"/>
                  </a:lnTo>
                  <a:lnTo>
                    <a:pt x="140" y="389"/>
                  </a:lnTo>
                  <a:lnTo>
                    <a:pt x="142" y="388"/>
                  </a:lnTo>
                  <a:lnTo>
                    <a:pt x="143" y="387"/>
                  </a:lnTo>
                  <a:lnTo>
                    <a:pt x="147" y="384"/>
                  </a:lnTo>
                  <a:lnTo>
                    <a:pt x="153" y="379"/>
                  </a:lnTo>
                  <a:lnTo>
                    <a:pt x="154" y="373"/>
                  </a:lnTo>
                  <a:lnTo>
                    <a:pt x="155" y="372"/>
                  </a:lnTo>
                  <a:lnTo>
                    <a:pt x="158" y="372"/>
                  </a:lnTo>
                  <a:lnTo>
                    <a:pt x="160" y="372"/>
                  </a:lnTo>
                  <a:lnTo>
                    <a:pt x="166" y="374"/>
                  </a:lnTo>
                  <a:lnTo>
                    <a:pt x="176" y="375"/>
                  </a:lnTo>
                  <a:lnTo>
                    <a:pt x="178" y="377"/>
                  </a:lnTo>
                  <a:lnTo>
                    <a:pt x="179" y="376"/>
                  </a:lnTo>
                  <a:lnTo>
                    <a:pt x="183" y="375"/>
                  </a:lnTo>
                  <a:lnTo>
                    <a:pt x="184" y="373"/>
                  </a:lnTo>
                  <a:lnTo>
                    <a:pt x="185" y="373"/>
                  </a:lnTo>
                  <a:lnTo>
                    <a:pt x="187" y="372"/>
                  </a:lnTo>
                  <a:lnTo>
                    <a:pt x="188" y="369"/>
                  </a:lnTo>
                  <a:lnTo>
                    <a:pt x="193" y="366"/>
                  </a:lnTo>
                  <a:lnTo>
                    <a:pt x="193" y="365"/>
                  </a:lnTo>
                  <a:lnTo>
                    <a:pt x="195" y="364"/>
                  </a:lnTo>
                  <a:lnTo>
                    <a:pt x="196" y="365"/>
                  </a:lnTo>
                  <a:lnTo>
                    <a:pt x="196" y="366"/>
                  </a:lnTo>
                  <a:lnTo>
                    <a:pt x="196" y="368"/>
                  </a:lnTo>
                  <a:lnTo>
                    <a:pt x="197" y="372"/>
                  </a:lnTo>
                  <a:lnTo>
                    <a:pt x="199" y="372"/>
                  </a:lnTo>
                  <a:lnTo>
                    <a:pt x="209" y="386"/>
                  </a:lnTo>
                  <a:lnTo>
                    <a:pt x="208" y="388"/>
                  </a:lnTo>
                  <a:lnTo>
                    <a:pt x="207" y="392"/>
                  </a:lnTo>
                  <a:lnTo>
                    <a:pt x="206" y="399"/>
                  </a:lnTo>
                  <a:lnTo>
                    <a:pt x="207" y="400"/>
                  </a:lnTo>
                  <a:lnTo>
                    <a:pt x="207" y="403"/>
                  </a:lnTo>
                  <a:lnTo>
                    <a:pt x="206" y="407"/>
                  </a:lnTo>
                  <a:lnTo>
                    <a:pt x="206" y="410"/>
                  </a:lnTo>
                  <a:lnTo>
                    <a:pt x="206" y="414"/>
                  </a:lnTo>
                  <a:lnTo>
                    <a:pt x="208" y="418"/>
                  </a:lnTo>
                  <a:lnTo>
                    <a:pt x="209" y="421"/>
                  </a:lnTo>
                  <a:lnTo>
                    <a:pt x="216" y="424"/>
                  </a:lnTo>
                  <a:lnTo>
                    <a:pt x="219" y="424"/>
                  </a:lnTo>
                  <a:lnTo>
                    <a:pt x="224" y="420"/>
                  </a:lnTo>
                  <a:lnTo>
                    <a:pt x="227" y="416"/>
                  </a:lnTo>
                  <a:lnTo>
                    <a:pt x="227" y="418"/>
                  </a:lnTo>
                  <a:lnTo>
                    <a:pt x="231" y="425"/>
                  </a:lnTo>
                  <a:lnTo>
                    <a:pt x="236" y="426"/>
                  </a:lnTo>
                  <a:lnTo>
                    <a:pt x="239" y="422"/>
                  </a:lnTo>
                  <a:lnTo>
                    <a:pt x="240" y="422"/>
                  </a:lnTo>
                  <a:lnTo>
                    <a:pt x="240" y="420"/>
                  </a:lnTo>
                  <a:lnTo>
                    <a:pt x="242" y="420"/>
                  </a:lnTo>
                  <a:lnTo>
                    <a:pt x="251" y="416"/>
                  </a:lnTo>
                  <a:lnTo>
                    <a:pt x="253" y="413"/>
                  </a:lnTo>
                  <a:lnTo>
                    <a:pt x="258" y="411"/>
                  </a:lnTo>
                  <a:lnTo>
                    <a:pt x="259" y="406"/>
                  </a:lnTo>
                  <a:lnTo>
                    <a:pt x="262" y="403"/>
                  </a:lnTo>
                  <a:lnTo>
                    <a:pt x="268" y="398"/>
                  </a:lnTo>
                  <a:lnTo>
                    <a:pt x="273" y="395"/>
                  </a:lnTo>
                  <a:lnTo>
                    <a:pt x="274" y="394"/>
                  </a:lnTo>
                  <a:lnTo>
                    <a:pt x="278" y="392"/>
                  </a:lnTo>
                  <a:lnTo>
                    <a:pt x="280" y="394"/>
                  </a:lnTo>
                  <a:lnTo>
                    <a:pt x="283" y="394"/>
                  </a:lnTo>
                  <a:lnTo>
                    <a:pt x="284" y="396"/>
                  </a:lnTo>
                  <a:lnTo>
                    <a:pt x="286" y="394"/>
                  </a:lnTo>
                  <a:lnTo>
                    <a:pt x="286" y="390"/>
                  </a:lnTo>
                  <a:lnTo>
                    <a:pt x="286" y="388"/>
                  </a:lnTo>
                  <a:lnTo>
                    <a:pt x="289" y="385"/>
                  </a:lnTo>
                  <a:lnTo>
                    <a:pt x="290" y="385"/>
                  </a:lnTo>
                  <a:lnTo>
                    <a:pt x="291" y="382"/>
                  </a:lnTo>
                  <a:lnTo>
                    <a:pt x="292" y="380"/>
                  </a:lnTo>
                  <a:lnTo>
                    <a:pt x="293" y="379"/>
                  </a:lnTo>
                  <a:lnTo>
                    <a:pt x="294" y="378"/>
                  </a:lnTo>
                  <a:lnTo>
                    <a:pt x="295" y="375"/>
                  </a:lnTo>
                  <a:lnTo>
                    <a:pt x="295" y="371"/>
                  </a:lnTo>
                  <a:lnTo>
                    <a:pt x="296" y="369"/>
                  </a:lnTo>
                  <a:lnTo>
                    <a:pt x="296" y="368"/>
                  </a:lnTo>
                  <a:lnTo>
                    <a:pt x="293" y="364"/>
                  </a:lnTo>
                  <a:lnTo>
                    <a:pt x="292" y="364"/>
                  </a:lnTo>
                  <a:lnTo>
                    <a:pt x="289" y="366"/>
                  </a:lnTo>
                  <a:lnTo>
                    <a:pt x="285" y="368"/>
                  </a:lnTo>
                  <a:lnTo>
                    <a:pt x="285" y="366"/>
                  </a:lnTo>
                  <a:lnTo>
                    <a:pt x="280" y="369"/>
                  </a:lnTo>
                  <a:lnTo>
                    <a:pt x="280" y="367"/>
                  </a:lnTo>
                  <a:lnTo>
                    <a:pt x="281" y="365"/>
                  </a:lnTo>
                  <a:lnTo>
                    <a:pt x="281" y="363"/>
                  </a:lnTo>
                  <a:lnTo>
                    <a:pt x="281" y="358"/>
                  </a:lnTo>
                  <a:lnTo>
                    <a:pt x="281" y="353"/>
                  </a:lnTo>
                  <a:lnTo>
                    <a:pt x="278" y="350"/>
                  </a:lnTo>
                  <a:lnTo>
                    <a:pt x="276" y="348"/>
                  </a:lnTo>
                  <a:lnTo>
                    <a:pt x="275" y="344"/>
                  </a:lnTo>
                  <a:lnTo>
                    <a:pt x="270" y="342"/>
                  </a:lnTo>
                  <a:lnTo>
                    <a:pt x="270" y="337"/>
                  </a:lnTo>
                  <a:lnTo>
                    <a:pt x="272" y="333"/>
                  </a:lnTo>
                  <a:lnTo>
                    <a:pt x="276" y="333"/>
                  </a:lnTo>
                  <a:lnTo>
                    <a:pt x="278" y="328"/>
                  </a:lnTo>
                  <a:lnTo>
                    <a:pt x="277" y="323"/>
                  </a:lnTo>
                  <a:lnTo>
                    <a:pt x="275" y="320"/>
                  </a:lnTo>
                  <a:lnTo>
                    <a:pt x="271" y="316"/>
                  </a:lnTo>
                  <a:lnTo>
                    <a:pt x="267" y="315"/>
                  </a:lnTo>
                  <a:lnTo>
                    <a:pt x="263" y="310"/>
                  </a:lnTo>
                  <a:lnTo>
                    <a:pt x="260" y="315"/>
                  </a:lnTo>
                  <a:lnTo>
                    <a:pt x="257" y="312"/>
                  </a:lnTo>
                  <a:lnTo>
                    <a:pt x="254" y="312"/>
                  </a:lnTo>
                  <a:lnTo>
                    <a:pt x="252" y="314"/>
                  </a:lnTo>
                  <a:lnTo>
                    <a:pt x="248" y="312"/>
                  </a:lnTo>
                  <a:lnTo>
                    <a:pt x="252" y="307"/>
                  </a:lnTo>
                  <a:lnTo>
                    <a:pt x="250" y="301"/>
                  </a:lnTo>
                  <a:lnTo>
                    <a:pt x="252" y="296"/>
                  </a:lnTo>
                  <a:lnTo>
                    <a:pt x="253" y="289"/>
                  </a:lnTo>
                  <a:lnTo>
                    <a:pt x="255" y="287"/>
                  </a:lnTo>
                  <a:lnTo>
                    <a:pt x="256" y="289"/>
                  </a:lnTo>
                  <a:lnTo>
                    <a:pt x="260" y="289"/>
                  </a:lnTo>
                  <a:lnTo>
                    <a:pt x="262" y="291"/>
                  </a:lnTo>
                  <a:lnTo>
                    <a:pt x="263" y="291"/>
                  </a:lnTo>
                  <a:lnTo>
                    <a:pt x="263" y="288"/>
                  </a:lnTo>
                  <a:lnTo>
                    <a:pt x="262" y="288"/>
                  </a:lnTo>
                  <a:lnTo>
                    <a:pt x="260" y="287"/>
                  </a:lnTo>
                  <a:lnTo>
                    <a:pt x="261" y="285"/>
                  </a:lnTo>
                  <a:lnTo>
                    <a:pt x="264" y="287"/>
                  </a:lnTo>
                  <a:lnTo>
                    <a:pt x="267" y="287"/>
                  </a:lnTo>
                  <a:lnTo>
                    <a:pt x="268" y="290"/>
                  </a:lnTo>
                  <a:lnTo>
                    <a:pt x="269" y="293"/>
                  </a:lnTo>
                  <a:lnTo>
                    <a:pt x="270" y="294"/>
                  </a:lnTo>
                  <a:lnTo>
                    <a:pt x="272" y="294"/>
                  </a:lnTo>
                  <a:lnTo>
                    <a:pt x="272" y="291"/>
                  </a:lnTo>
                  <a:lnTo>
                    <a:pt x="273" y="292"/>
                  </a:lnTo>
                  <a:lnTo>
                    <a:pt x="276" y="291"/>
                  </a:lnTo>
                  <a:lnTo>
                    <a:pt x="281" y="287"/>
                  </a:lnTo>
                  <a:lnTo>
                    <a:pt x="283" y="285"/>
                  </a:lnTo>
                  <a:lnTo>
                    <a:pt x="285" y="283"/>
                  </a:lnTo>
                  <a:lnTo>
                    <a:pt x="286" y="282"/>
                  </a:lnTo>
                  <a:lnTo>
                    <a:pt x="287" y="282"/>
                  </a:lnTo>
                  <a:lnTo>
                    <a:pt x="289" y="281"/>
                  </a:lnTo>
                  <a:lnTo>
                    <a:pt x="289" y="278"/>
                  </a:lnTo>
                  <a:lnTo>
                    <a:pt x="295" y="278"/>
                  </a:lnTo>
                  <a:lnTo>
                    <a:pt x="296" y="277"/>
                  </a:lnTo>
                  <a:lnTo>
                    <a:pt x="298" y="278"/>
                  </a:lnTo>
                  <a:lnTo>
                    <a:pt x="305" y="275"/>
                  </a:lnTo>
                  <a:lnTo>
                    <a:pt x="310" y="277"/>
                  </a:lnTo>
                  <a:lnTo>
                    <a:pt x="312" y="274"/>
                  </a:lnTo>
                  <a:lnTo>
                    <a:pt x="316" y="274"/>
                  </a:lnTo>
                  <a:lnTo>
                    <a:pt x="320" y="276"/>
                  </a:lnTo>
                  <a:lnTo>
                    <a:pt x="324" y="274"/>
                  </a:lnTo>
                  <a:lnTo>
                    <a:pt x="336" y="268"/>
                  </a:lnTo>
                  <a:lnTo>
                    <a:pt x="339" y="267"/>
                  </a:lnTo>
                  <a:lnTo>
                    <a:pt x="347" y="252"/>
                  </a:lnTo>
                  <a:lnTo>
                    <a:pt x="350" y="248"/>
                  </a:lnTo>
                  <a:lnTo>
                    <a:pt x="349" y="238"/>
                  </a:lnTo>
                  <a:lnTo>
                    <a:pt x="346" y="238"/>
                  </a:lnTo>
                  <a:lnTo>
                    <a:pt x="343" y="233"/>
                  </a:lnTo>
                  <a:lnTo>
                    <a:pt x="338" y="224"/>
                  </a:lnTo>
                  <a:lnTo>
                    <a:pt x="339" y="221"/>
                  </a:lnTo>
                  <a:lnTo>
                    <a:pt x="343" y="216"/>
                  </a:lnTo>
                  <a:lnTo>
                    <a:pt x="351" y="202"/>
                  </a:lnTo>
                  <a:lnTo>
                    <a:pt x="350" y="198"/>
                  </a:lnTo>
                  <a:lnTo>
                    <a:pt x="353" y="196"/>
                  </a:lnTo>
                  <a:lnTo>
                    <a:pt x="358" y="190"/>
                  </a:lnTo>
                  <a:lnTo>
                    <a:pt x="361" y="183"/>
                  </a:lnTo>
                  <a:lnTo>
                    <a:pt x="362" y="180"/>
                  </a:lnTo>
                  <a:lnTo>
                    <a:pt x="365" y="178"/>
                  </a:lnTo>
                  <a:lnTo>
                    <a:pt x="365" y="171"/>
                  </a:lnTo>
                  <a:lnTo>
                    <a:pt x="367" y="169"/>
                  </a:lnTo>
                  <a:lnTo>
                    <a:pt x="372" y="171"/>
                  </a:lnTo>
                  <a:lnTo>
                    <a:pt x="372" y="168"/>
                  </a:lnTo>
                  <a:lnTo>
                    <a:pt x="376" y="168"/>
                  </a:lnTo>
                  <a:lnTo>
                    <a:pt x="383" y="155"/>
                  </a:lnTo>
                  <a:lnTo>
                    <a:pt x="378" y="147"/>
                  </a:lnTo>
                  <a:lnTo>
                    <a:pt x="375" y="140"/>
                  </a:lnTo>
                  <a:lnTo>
                    <a:pt x="376" y="135"/>
                  </a:lnTo>
                  <a:lnTo>
                    <a:pt x="378" y="130"/>
                  </a:lnTo>
                  <a:lnTo>
                    <a:pt x="381" y="127"/>
                  </a:lnTo>
                  <a:lnTo>
                    <a:pt x="383" y="123"/>
                  </a:lnTo>
                  <a:lnTo>
                    <a:pt x="384" y="122"/>
                  </a:lnTo>
                  <a:lnTo>
                    <a:pt x="380" y="117"/>
                  </a:lnTo>
                  <a:lnTo>
                    <a:pt x="380" y="116"/>
                  </a:lnTo>
                  <a:lnTo>
                    <a:pt x="389" y="108"/>
                  </a:lnTo>
                  <a:lnTo>
                    <a:pt x="390" y="103"/>
                  </a:lnTo>
                  <a:lnTo>
                    <a:pt x="384" y="103"/>
                  </a:lnTo>
                  <a:lnTo>
                    <a:pt x="380" y="101"/>
                  </a:lnTo>
                  <a:lnTo>
                    <a:pt x="376" y="94"/>
                  </a:lnTo>
                  <a:lnTo>
                    <a:pt x="370" y="91"/>
                  </a:lnTo>
                  <a:lnTo>
                    <a:pt x="365" y="87"/>
                  </a:lnTo>
                  <a:lnTo>
                    <a:pt x="363" y="86"/>
                  </a:lnTo>
                  <a:lnTo>
                    <a:pt x="360" y="87"/>
                  </a:lnTo>
                  <a:lnTo>
                    <a:pt x="355" y="90"/>
                  </a:lnTo>
                  <a:lnTo>
                    <a:pt x="354" y="90"/>
                  </a:lnTo>
                  <a:lnTo>
                    <a:pt x="351" y="93"/>
                  </a:lnTo>
                  <a:lnTo>
                    <a:pt x="351" y="98"/>
                  </a:lnTo>
                  <a:lnTo>
                    <a:pt x="345" y="103"/>
                  </a:lnTo>
                  <a:lnTo>
                    <a:pt x="336" y="107"/>
                  </a:lnTo>
                  <a:lnTo>
                    <a:pt x="336" y="111"/>
                  </a:lnTo>
                  <a:lnTo>
                    <a:pt x="334" y="113"/>
                  </a:lnTo>
                  <a:lnTo>
                    <a:pt x="319" y="129"/>
                  </a:lnTo>
                  <a:lnTo>
                    <a:pt x="306" y="127"/>
                  </a:lnTo>
                  <a:lnTo>
                    <a:pt x="302" y="125"/>
                  </a:lnTo>
                  <a:lnTo>
                    <a:pt x="289" y="119"/>
                  </a:lnTo>
                  <a:lnTo>
                    <a:pt x="283" y="117"/>
                  </a:lnTo>
                  <a:lnTo>
                    <a:pt x="277" y="116"/>
                  </a:lnTo>
                  <a:lnTo>
                    <a:pt x="273" y="119"/>
                  </a:lnTo>
                  <a:lnTo>
                    <a:pt x="270" y="128"/>
                  </a:lnTo>
                  <a:lnTo>
                    <a:pt x="270" y="134"/>
                  </a:lnTo>
                  <a:lnTo>
                    <a:pt x="272" y="137"/>
                  </a:lnTo>
                  <a:lnTo>
                    <a:pt x="277" y="143"/>
                  </a:lnTo>
                  <a:lnTo>
                    <a:pt x="280" y="145"/>
                  </a:lnTo>
                  <a:lnTo>
                    <a:pt x="282" y="147"/>
                  </a:lnTo>
                  <a:lnTo>
                    <a:pt x="281" y="157"/>
                  </a:lnTo>
                  <a:lnTo>
                    <a:pt x="280" y="164"/>
                  </a:lnTo>
                  <a:lnTo>
                    <a:pt x="279" y="165"/>
                  </a:lnTo>
                  <a:lnTo>
                    <a:pt x="279" y="159"/>
                  </a:lnTo>
                  <a:lnTo>
                    <a:pt x="277" y="157"/>
                  </a:lnTo>
                  <a:lnTo>
                    <a:pt x="275" y="158"/>
                  </a:lnTo>
                  <a:lnTo>
                    <a:pt x="273" y="164"/>
                  </a:lnTo>
                  <a:lnTo>
                    <a:pt x="265" y="167"/>
                  </a:lnTo>
                  <a:lnTo>
                    <a:pt x="263" y="171"/>
                  </a:lnTo>
                  <a:lnTo>
                    <a:pt x="258" y="173"/>
                  </a:lnTo>
                  <a:lnTo>
                    <a:pt x="251" y="172"/>
                  </a:lnTo>
                  <a:lnTo>
                    <a:pt x="245" y="170"/>
                  </a:lnTo>
                  <a:lnTo>
                    <a:pt x="242" y="175"/>
                  </a:lnTo>
                  <a:lnTo>
                    <a:pt x="244" y="186"/>
                  </a:lnTo>
                  <a:lnTo>
                    <a:pt x="244" y="192"/>
                  </a:lnTo>
                  <a:lnTo>
                    <a:pt x="239" y="193"/>
                  </a:lnTo>
                  <a:lnTo>
                    <a:pt x="230" y="189"/>
                  </a:lnTo>
                  <a:lnTo>
                    <a:pt x="225" y="191"/>
                  </a:lnTo>
                  <a:lnTo>
                    <a:pt x="216" y="192"/>
                  </a:lnTo>
                  <a:lnTo>
                    <a:pt x="212" y="185"/>
                  </a:lnTo>
                  <a:lnTo>
                    <a:pt x="192" y="182"/>
                  </a:lnTo>
                  <a:lnTo>
                    <a:pt x="191" y="180"/>
                  </a:lnTo>
                  <a:lnTo>
                    <a:pt x="190" y="174"/>
                  </a:lnTo>
                  <a:lnTo>
                    <a:pt x="178" y="176"/>
                  </a:lnTo>
                  <a:lnTo>
                    <a:pt x="171" y="174"/>
                  </a:lnTo>
                  <a:lnTo>
                    <a:pt x="173" y="170"/>
                  </a:lnTo>
                  <a:lnTo>
                    <a:pt x="175" y="158"/>
                  </a:lnTo>
                  <a:lnTo>
                    <a:pt x="178" y="152"/>
                  </a:lnTo>
                  <a:lnTo>
                    <a:pt x="178" y="148"/>
                  </a:lnTo>
                  <a:lnTo>
                    <a:pt x="181" y="144"/>
                  </a:lnTo>
                  <a:lnTo>
                    <a:pt x="183" y="145"/>
                  </a:lnTo>
                  <a:lnTo>
                    <a:pt x="185" y="140"/>
                  </a:lnTo>
                  <a:lnTo>
                    <a:pt x="187" y="144"/>
                  </a:lnTo>
                  <a:lnTo>
                    <a:pt x="192" y="137"/>
                  </a:lnTo>
                  <a:lnTo>
                    <a:pt x="189" y="135"/>
                  </a:lnTo>
                  <a:lnTo>
                    <a:pt x="188" y="134"/>
                  </a:lnTo>
                  <a:lnTo>
                    <a:pt x="189" y="132"/>
                  </a:lnTo>
                  <a:lnTo>
                    <a:pt x="189" y="126"/>
                  </a:lnTo>
                  <a:lnTo>
                    <a:pt x="188" y="122"/>
                  </a:lnTo>
                  <a:lnTo>
                    <a:pt x="189" y="120"/>
                  </a:lnTo>
                  <a:lnTo>
                    <a:pt x="190" y="123"/>
                  </a:lnTo>
                  <a:lnTo>
                    <a:pt x="192" y="124"/>
                  </a:lnTo>
                  <a:lnTo>
                    <a:pt x="193" y="119"/>
                  </a:lnTo>
                  <a:lnTo>
                    <a:pt x="191" y="111"/>
                  </a:lnTo>
                  <a:lnTo>
                    <a:pt x="193" y="108"/>
                  </a:lnTo>
                  <a:lnTo>
                    <a:pt x="196" y="111"/>
                  </a:lnTo>
                  <a:lnTo>
                    <a:pt x="199" y="110"/>
                  </a:lnTo>
                  <a:lnTo>
                    <a:pt x="204" y="111"/>
                  </a:lnTo>
                  <a:lnTo>
                    <a:pt x="211" y="99"/>
                  </a:lnTo>
                  <a:lnTo>
                    <a:pt x="218" y="95"/>
                  </a:lnTo>
                  <a:lnTo>
                    <a:pt x="219" y="95"/>
                  </a:lnTo>
                  <a:lnTo>
                    <a:pt x="222" y="95"/>
                  </a:lnTo>
                  <a:lnTo>
                    <a:pt x="224" y="94"/>
                  </a:lnTo>
                  <a:lnTo>
                    <a:pt x="226" y="89"/>
                  </a:lnTo>
                  <a:lnTo>
                    <a:pt x="225" y="83"/>
                  </a:lnTo>
                  <a:lnTo>
                    <a:pt x="227" y="81"/>
                  </a:lnTo>
                  <a:lnTo>
                    <a:pt x="229" y="70"/>
                  </a:lnTo>
                  <a:lnTo>
                    <a:pt x="235" y="58"/>
                  </a:lnTo>
                  <a:lnTo>
                    <a:pt x="236" y="53"/>
                  </a:lnTo>
                  <a:lnTo>
                    <a:pt x="235" y="46"/>
                  </a:lnTo>
                  <a:lnTo>
                    <a:pt x="231" y="42"/>
                  </a:lnTo>
                  <a:lnTo>
                    <a:pt x="228" y="42"/>
                  </a:lnTo>
                  <a:lnTo>
                    <a:pt x="224" y="40"/>
                  </a:lnTo>
                  <a:lnTo>
                    <a:pt x="214" y="40"/>
                  </a:lnTo>
                  <a:lnTo>
                    <a:pt x="211" y="41"/>
                  </a:lnTo>
                  <a:lnTo>
                    <a:pt x="204" y="49"/>
                  </a:lnTo>
                  <a:lnTo>
                    <a:pt x="205" y="55"/>
                  </a:lnTo>
                  <a:lnTo>
                    <a:pt x="206" y="60"/>
                  </a:lnTo>
                  <a:lnTo>
                    <a:pt x="206" y="64"/>
                  </a:lnTo>
                  <a:lnTo>
                    <a:pt x="203" y="70"/>
                  </a:lnTo>
                  <a:lnTo>
                    <a:pt x="201" y="73"/>
                  </a:lnTo>
                  <a:lnTo>
                    <a:pt x="200" y="75"/>
                  </a:lnTo>
                  <a:lnTo>
                    <a:pt x="197" y="76"/>
                  </a:lnTo>
                  <a:lnTo>
                    <a:pt x="187" y="75"/>
                  </a:lnTo>
                  <a:lnTo>
                    <a:pt x="187" y="59"/>
                  </a:lnTo>
                  <a:lnTo>
                    <a:pt x="192" y="41"/>
                  </a:lnTo>
                  <a:lnTo>
                    <a:pt x="194" y="29"/>
                  </a:lnTo>
                  <a:lnTo>
                    <a:pt x="191" y="27"/>
                  </a:lnTo>
                  <a:lnTo>
                    <a:pt x="192" y="25"/>
                  </a:lnTo>
                  <a:lnTo>
                    <a:pt x="185" y="24"/>
                  </a:lnTo>
                  <a:lnTo>
                    <a:pt x="181" y="22"/>
                  </a:lnTo>
                  <a:lnTo>
                    <a:pt x="180" y="23"/>
                  </a:lnTo>
                  <a:lnTo>
                    <a:pt x="178" y="38"/>
                  </a:lnTo>
                  <a:lnTo>
                    <a:pt x="176" y="47"/>
                  </a:lnTo>
                  <a:lnTo>
                    <a:pt x="176" y="49"/>
                  </a:lnTo>
                  <a:lnTo>
                    <a:pt x="174" y="61"/>
                  </a:lnTo>
                  <a:lnTo>
                    <a:pt x="170" y="64"/>
                  </a:lnTo>
                  <a:lnTo>
                    <a:pt x="171" y="40"/>
                  </a:lnTo>
                  <a:lnTo>
                    <a:pt x="170" y="35"/>
                  </a:lnTo>
                  <a:lnTo>
                    <a:pt x="170" y="34"/>
                  </a:lnTo>
                  <a:lnTo>
                    <a:pt x="172" y="34"/>
                  </a:lnTo>
                  <a:lnTo>
                    <a:pt x="170" y="24"/>
                  </a:lnTo>
                  <a:lnTo>
                    <a:pt x="178" y="19"/>
                  </a:lnTo>
                  <a:lnTo>
                    <a:pt x="179" y="6"/>
                  </a:lnTo>
                  <a:lnTo>
                    <a:pt x="158" y="0"/>
                  </a:lnTo>
                  <a:lnTo>
                    <a:pt x="156" y="2"/>
                  </a:lnTo>
                  <a:lnTo>
                    <a:pt x="157" y="26"/>
                  </a:lnTo>
                  <a:lnTo>
                    <a:pt x="165" y="30"/>
                  </a:lnTo>
                  <a:lnTo>
                    <a:pt x="165" y="38"/>
                  </a:lnTo>
                  <a:lnTo>
                    <a:pt x="160" y="37"/>
                  </a:lnTo>
                  <a:lnTo>
                    <a:pt x="137" y="37"/>
                  </a:lnTo>
                  <a:lnTo>
                    <a:pt x="128" y="58"/>
                  </a:lnTo>
                  <a:lnTo>
                    <a:pt x="124" y="77"/>
                  </a:lnTo>
                  <a:lnTo>
                    <a:pt x="132" y="96"/>
                  </a:lnTo>
                  <a:lnTo>
                    <a:pt x="139" y="103"/>
                  </a:lnTo>
                  <a:lnTo>
                    <a:pt x="143" y="127"/>
                  </a:lnTo>
                  <a:lnTo>
                    <a:pt x="139" y="135"/>
                  </a:lnTo>
                  <a:lnTo>
                    <a:pt x="161" y="155"/>
                  </a:lnTo>
                  <a:lnTo>
                    <a:pt x="158" y="167"/>
                  </a:lnTo>
                  <a:lnTo>
                    <a:pt x="151" y="174"/>
                  </a:lnTo>
                  <a:lnTo>
                    <a:pt x="139" y="174"/>
                  </a:lnTo>
                  <a:lnTo>
                    <a:pt x="136" y="177"/>
                  </a:lnTo>
                  <a:lnTo>
                    <a:pt x="136" y="182"/>
                  </a:lnTo>
                  <a:lnTo>
                    <a:pt x="139" y="185"/>
                  </a:lnTo>
                  <a:lnTo>
                    <a:pt x="137" y="192"/>
                  </a:lnTo>
                  <a:lnTo>
                    <a:pt x="138" y="198"/>
                  </a:lnTo>
                  <a:lnTo>
                    <a:pt x="135" y="212"/>
                  </a:lnTo>
                  <a:lnTo>
                    <a:pt x="132" y="221"/>
                  </a:lnTo>
                  <a:lnTo>
                    <a:pt x="133" y="230"/>
                  </a:lnTo>
                  <a:lnTo>
                    <a:pt x="131" y="230"/>
                  </a:lnTo>
                  <a:lnTo>
                    <a:pt x="124" y="223"/>
                  </a:lnTo>
                  <a:lnTo>
                    <a:pt x="121" y="217"/>
                  </a:lnTo>
                  <a:lnTo>
                    <a:pt x="117" y="216"/>
                  </a:lnTo>
                  <a:lnTo>
                    <a:pt x="106" y="202"/>
                  </a:lnTo>
                  <a:lnTo>
                    <a:pt x="101" y="203"/>
                  </a:lnTo>
                  <a:lnTo>
                    <a:pt x="94" y="197"/>
                  </a:lnTo>
                  <a:lnTo>
                    <a:pt x="90" y="192"/>
                  </a:lnTo>
                  <a:lnTo>
                    <a:pt x="85" y="191"/>
                  </a:lnTo>
                  <a:lnTo>
                    <a:pt x="80" y="191"/>
                  </a:lnTo>
                  <a:lnTo>
                    <a:pt x="74" y="197"/>
                  </a:lnTo>
                  <a:lnTo>
                    <a:pt x="68" y="201"/>
                  </a:lnTo>
                  <a:lnTo>
                    <a:pt x="63" y="201"/>
                  </a:lnTo>
                  <a:lnTo>
                    <a:pt x="59" y="200"/>
                  </a:lnTo>
                  <a:lnTo>
                    <a:pt x="58" y="201"/>
                  </a:lnTo>
                  <a:lnTo>
                    <a:pt x="55" y="201"/>
                  </a:lnTo>
                  <a:lnTo>
                    <a:pt x="52" y="205"/>
                  </a:lnTo>
                  <a:lnTo>
                    <a:pt x="47" y="214"/>
                  </a:lnTo>
                  <a:lnTo>
                    <a:pt x="44" y="219"/>
                  </a:lnTo>
                  <a:lnTo>
                    <a:pt x="42" y="226"/>
                  </a:lnTo>
                  <a:lnTo>
                    <a:pt x="41" y="227"/>
                  </a:lnTo>
                  <a:lnTo>
                    <a:pt x="39" y="227"/>
                  </a:lnTo>
                  <a:lnTo>
                    <a:pt x="41" y="230"/>
                  </a:lnTo>
                  <a:lnTo>
                    <a:pt x="41" y="231"/>
                  </a:lnTo>
                  <a:lnTo>
                    <a:pt x="39" y="239"/>
                  </a:lnTo>
                  <a:lnTo>
                    <a:pt x="35" y="240"/>
                  </a:lnTo>
                  <a:lnTo>
                    <a:pt x="35" y="241"/>
                  </a:lnTo>
                  <a:lnTo>
                    <a:pt x="32" y="244"/>
                  </a:lnTo>
                  <a:lnTo>
                    <a:pt x="28" y="245"/>
                  </a:lnTo>
                  <a:lnTo>
                    <a:pt x="27" y="245"/>
                  </a:lnTo>
                  <a:lnTo>
                    <a:pt x="25" y="246"/>
                  </a:lnTo>
                  <a:lnTo>
                    <a:pt x="24" y="245"/>
                  </a:lnTo>
                  <a:lnTo>
                    <a:pt x="24" y="246"/>
                  </a:lnTo>
                  <a:lnTo>
                    <a:pt x="22" y="246"/>
                  </a:lnTo>
                  <a:lnTo>
                    <a:pt x="22" y="247"/>
                  </a:lnTo>
                  <a:lnTo>
                    <a:pt x="20" y="246"/>
                  </a:lnTo>
                  <a:lnTo>
                    <a:pt x="18" y="247"/>
                  </a:lnTo>
                  <a:lnTo>
                    <a:pt x="15" y="246"/>
                  </a:lnTo>
                  <a:lnTo>
                    <a:pt x="14" y="247"/>
                  </a:lnTo>
                  <a:lnTo>
                    <a:pt x="13" y="247"/>
                  </a:lnTo>
                  <a:lnTo>
                    <a:pt x="11" y="248"/>
                  </a:lnTo>
                  <a:lnTo>
                    <a:pt x="10" y="247"/>
                  </a:lnTo>
                  <a:lnTo>
                    <a:pt x="10" y="248"/>
                  </a:lnTo>
                  <a:lnTo>
                    <a:pt x="7" y="249"/>
                  </a:lnTo>
                  <a:lnTo>
                    <a:pt x="5" y="251"/>
                  </a:lnTo>
                  <a:lnTo>
                    <a:pt x="4" y="252"/>
                  </a:lnTo>
                  <a:lnTo>
                    <a:pt x="3" y="253"/>
                  </a:lnTo>
                  <a:lnTo>
                    <a:pt x="2" y="256"/>
                  </a:lnTo>
                  <a:lnTo>
                    <a:pt x="1" y="256"/>
                  </a:lnTo>
                  <a:lnTo>
                    <a:pt x="0" y="25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70" name="Freeform 38"/>
            <p:cNvSpPr>
              <a:spLocks/>
            </p:cNvSpPr>
            <p:nvPr/>
          </p:nvSpPr>
          <p:spPr bwMode="auto">
            <a:xfrm>
              <a:off x="2505987" y="4628903"/>
              <a:ext cx="369430" cy="549849"/>
            </a:xfrm>
            <a:custGeom>
              <a:avLst/>
              <a:gdLst>
                <a:gd name="T0" fmla="*/ 7 w 160"/>
                <a:gd name="T1" fmla="*/ 65 h 266"/>
                <a:gd name="T2" fmla="*/ 9 w 160"/>
                <a:gd name="T3" fmla="*/ 91 h 266"/>
                <a:gd name="T4" fmla="*/ 7 w 160"/>
                <a:gd name="T5" fmla="*/ 106 h 266"/>
                <a:gd name="T6" fmla="*/ 9 w 160"/>
                <a:gd name="T7" fmla="*/ 112 h 266"/>
                <a:gd name="T8" fmla="*/ 13 w 160"/>
                <a:gd name="T9" fmla="*/ 121 h 266"/>
                <a:gd name="T10" fmla="*/ 17 w 160"/>
                <a:gd name="T11" fmla="*/ 129 h 266"/>
                <a:gd name="T12" fmla="*/ 20 w 160"/>
                <a:gd name="T13" fmla="*/ 137 h 266"/>
                <a:gd name="T14" fmla="*/ 24 w 160"/>
                <a:gd name="T15" fmla="*/ 149 h 266"/>
                <a:gd name="T16" fmla="*/ 24 w 160"/>
                <a:gd name="T17" fmla="*/ 155 h 266"/>
                <a:gd name="T18" fmla="*/ 30 w 160"/>
                <a:gd name="T19" fmla="*/ 159 h 266"/>
                <a:gd name="T20" fmla="*/ 37 w 160"/>
                <a:gd name="T21" fmla="*/ 165 h 266"/>
                <a:gd name="T22" fmla="*/ 40 w 160"/>
                <a:gd name="T23" fmla="*/ 168 h 266"/>
                <a:gd name="T24" fmla="*/ 42 w 160"/>
                <a:gd name="T25" fmla="*/ 167 h 266"/>
                <a:gd name="T26" fmla="*/ 45 w 160"/>
                <a:gd name="T27" fmla="*/ 173 h 266"/>
                <a:gd name="T28" fmla="*/ 45 w 160"/>
                <a:gd name="T29" fmla="*/ 179 h 266"/>
                <a:gd name="T30" fmla="*/ 42 w 160"/>
                <a:gd name="T31" fmla="*/ 186 h 266"/>
                <a:gd name="T32" fmla="*/ 43 w 160"/>
                <a:gd name="T33" fmla="*/ 193 h 266"/>
                <a:gd name="T34" fmla="*/ 43 w 160"/>
                <a:gd name="T35" fmla="*/ 202 h 266"/>
                <a:gd name="T36" fmla="*/ 42 w 160"/>
                <a:gd name="T37" fmla="*/ 209 h 266"/>
                <a:gd name="T38" fmla="*/ 41 w 160"/>
                <a:gd name="T39" fmla="*/ 211 h 266"/>
                <a:gd name="T40" fmla="*/ 41 w 160"/>
                <a:gd name="T41" fmla="*/ 220 h 266"/>
                <a:gd name="T42" fmla="*/ 36 w 160"/>
                <a:gd name="T43" fmla="*/ 223 h 266"/>
                <a:gd name="T44" fmla="*/ 33 w 160"/>
                <a:gd name="T45" fmla="*/ 226 h 266"/>
                <a:gd name="T46" fmla="*/ 31 w 160"/>
                <a:gd name="T47" fmla="*/ 230 h 266"/>
                <a:gd name="T48" fmla="*/ 24 w 160"/>
                <a:gd name="T49" fmla="*/ 240 h 266"/>
                <a:gd name="T50" fmla="*/ 21 w 160"/>
                <a:gd name="T51" fmla="*/ 242 h 266"/>
                <a:gd name="T52" fmla="*/ 16 w 160"/>
                <a:gd name="T53" fmla="*/ 247 h 266"/>
                <a:gd name="T54" fmla="*/ 14 w 160"/>
                <a:gd name="T55" fmla="*/ 252 h 266"/>
                <a:gd name="T56" fmla="*/ 19 w 160"/>
                <a:gd name="T57" fmla="*/ 253 h 266"/>
                <a:gd name="T58" fmla="*/ 22 w 160"/>
                <a:gd name="T59" fmla="*/ 253 h 266"/>
                <a:gd name="T60" fmla="*/ 29 w 160"/>
                <a:gd name="T61" fmla="*/ 252 h 266"/>
                <a:gd name="T62" fmla="*/ 35 w 160"/>
                <a:gd name="T63" fmla="*/ 262 h 266"/>
                <a:gd name="T64" fmla="*/ 37 w 160"/>
                <a:gd name="T65" fmla="*/ 265 h 266"/>
                <a:gd name="T66" fmla="*/ 42 w 160"/>
                <a:gd name="T67" fmla="*/ 257 h 266"/>
                <a:gd name="T68" fmla="*/ 53 w 160"/>
                <a:gd name="T69" fmla="*/ 239 h 266"/>
                <a:gd name="T70" fmla="*/ 61 w 160"/>
                <a:gd name="T71" fmla="*/ 239 h 266"/>
                <a:gd name="T72" fmla="*/ 72 w 160"/>
                <a:gd name="T73" fmla="*/ 235 h 266"/>
                <a:gd name="T74" fmla="*/ 85 w 160"/>
                <a:gd name="T75" fmla="*/ 230 h 266"/>
                <a:gd name="T76" fmla="*/ 101 w 160"/>
                <a:gd name="T77" fmla="*/ 239 h 266"/>
                <a:gd name="T78" fmla="*/ 119 w 160"/>
                <a:gd name="T79" fmla="*/ 261 h 266"/>
                <a:gd name="T80" fmla="*/ 127 w 160"/>
                <a:gd name="T81" fmla="*/ 258 h 266"/>
                <a:gd name="T82" fmla="*/ 132 w 160"/>
                <a:gd name="T83" fmla="*/ 229 h 266"/>
                <a:gd name="T84" fmla="*/ 131 w 160"/>
                <a:gd name="T85" fmla="*/ 214 h 266"/>
                <a:gd name="T86" fmla="*/ 153 w 160"/>
                <a:gd name="T87" fmla="*/ 205 h 266"/>
                <a:gd name="T88" fmla="*/ 138 w 160"/>
                <a:gd name="T89" fmla="*/ 165 h 266"/>
                <a:gd name="T90" fmla="*/ 119 w 160"/>
                <a:gd name="T91" fmla="*/ 111 h 266"/>
                <a:gd name="T92" fmla="*/ 117 w 160"/>
                <a:gd name="T93" fmla="*/ 67 h 266"/>
                <a:gd name="T94" fmla="*/ 107 w 160"/>
                <a:gd name="T95" fmla="*/ 67 h 266"/>
                <a:gd name="T96" fmla="*/ 94 w 160"/>
                <a:gd name="T97" fmla="*/ 57 h 266"/>
                <a:gd name="T98" fmla="*/ 83 w 160"/>
                <a:gd name="T99" fmla="*/ 39 h 266"/>
                <a:gd name="T100" fmla="*/ 70 w 160"/>
                <a:gd name="T101" fmla="*/ 47 h 266"/>
                <a:gd name="T102" fmla="*/ 59 w 160"/>
                <a:gd name="T103" fmla="*/ 46 h 266"/>
                <a:gd name="T104" fmla="*/ 65 w 160"/>
                <a:gd name="T105" fmla="*/ 33 h 266"/>
                <a:gd name="T106" fmla="*/ 58 w 160"/>
                <a:gd name="T107" fmla="*/ 9 h 266"/>
                <a:gd name="T108" fmla="*/ 24 w 160"/>
                <a:gd name="T109" fmla="*/ 0 h 266"/>
                <a:gd name="T110" fmla="*/ 17 w 160"/>
                <a:gd name="T111" fmla="*/ 8 h 266"/>
                <a:gd name="T112" fmla="*/ 16 w 160"/>
                <a:gd name="T113" fmla="*/ 37 h 266"/>
                <a:gd name="T114" fmla="*/ 20 w 160"/>
                <a:gd name="T115" fmla="*/ 46 h 266"/>
                <a:gd name="T116" fmla="*/ 11 w 160"/>
                <a:gd name="T117" fmla="*/ 52 h 266"/>
                <a:gd name="T118" fmla="*/ 10 w 160"/>
                <a:gd name="T119" fmla="*/ 50 h 266"/>
                <a:gd name="T120" fmla="*/ 3 w 160"/>
                <a:gd name="T121" fmla="*/ 46 h 266"/>
                <a:gd name="T122" fmla="*/ 0 w 160"/>
                <a:gd name="T123" fmla="*/ 46 h 26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60"/>
                <a:gd name="T187" fmla="*/ 0 h 266"/>
                <a:gd name="T188" fmla="*/ 160 w 160"/>
                <a:gd name="T189" fmla="*/ 266 h 26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60" h="266">
                  <a:moveTo>
                    <a:pt x="0" y="46"/>
                  </a:moveTo>
                  <a:lnTo>
                    <a:pt x="3" y="52"/>
                  </a:lnTo>
                  <a:lnTo>
                    <a:pt x="7" y="65"/>
                  </a:lnTo>
                  <a:lnTo>
                    <a:pt x="9" y="84"/>
                  </a:lnTo>
                  <a:lnTo>
                    <a:pt x="9" y="86"/>
                  </a:lnTo>
                  <a:lnTo>
                    <a:pt x="9" y="91"/>
                  </a:lnTo>
                  <a:lnTo>
                    <a:pt x="9" y="95"/>
                  </a:lnTo>
                  <a:lnTo>
                    <a:pt x="8" y="98"/>
                  </a:lnTo>
                  <a:lnTo>
                    <a:pt x="7" y="106"/>
                  </a:lnTo>
                  <a:lnTo>
                    <a:pt x="8" y="110"/>
                  </a:lnTo>
                  <a:lnTo>
                    <a:pt x="9" y="111"/>
                  </a:lnTo>
                  <a:lnTo>
                    <a:pt x="9" y="112"/>
                  </a:lnTo>
                  <a:lnTo>
                    <a:pt x="11" y="115"/>
                  </a:lnTo>
                  <a:lnTo>
                    <a:pt x="13" y="120"/>
                  </a:lnTo>
                  <a:lnTo>
                    <a:pt x="13" y="121"/>
                  </a:lnTo>
                  <a:lnTo>
                    <a:pt x="16" y="128"/>
                  </a:lnTo>
                  <a:lnTo>
                    <a:pt x="17" y="128"/>
                  </a:lnTo>
                  <a:lnTo>
                    <a:pt x="17" y="129"/>
                  </a:lnTo>
                  <a:lnTo>
                    <a:pt x="19" y="133"/>
                  </a:lnTo>
                  <a:lnTo>
                    <a:pt x="19" y="134"/>
                  </a:lnTo>
                  <a:lnTo>
                    <a:pt x="20" y="134"/>
                  </a:lnTo>
                  <a:lnTo>
                    <a:pt x="20" y="136"/>
                  </a:lnTo>
                  <a:lnTo>
                    <a:pt x="21" y="136"/>
                  </a:lnTo>
                  <a:lnTo>
                    <a:pt x="24" y="146"/>
                  </a:lnTo>
                  <a:lnTo>
                    <a:pt x="24" y="148"/>
                  </a:lnTo>
                  <a:lnTo>
                    <a:pt x="24" y="151"/>
                  </a:lnTo>
                  <a:lnTo>
                    <a:pt x="24" y="152"/>
                  </a:lnTo>
                  <a:lnTo>
                    <a:pt x="24" y="153"/>
                  </a:lnTo>
                  <a:lnTo>
                    <a:pt x="28" y="155"/>
                  </a:lnTo>
                  <a:lnTo>
                    <a:pt x="30" y="156"/>
                  </a:lnTo>
                  <a:lnTo>
                    <a:pt x="34" y="160"/>
                  </a:lnTo>
                  <a:lnTo>
                    <a:pt x="37" y="163"/>
                  </a:lnTo>
                  <a:lnTo>
                    <a:pt x="37" y="162"/>
                  </a:lnTo>
                  <a:lnTo>
                    <a:pt x="38" y="163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4"/>
                  </a:lnTo>
                  <a:lnTo>
                    <a:pt x="42" y="164"/>
                  </a:lnTo>
                  <a:lnTo>
                    <a:pt x="43" y="165"/>
                  </a:lnTo>
                  <a:lnTo>
                    <a:pt x="46" y="169"/>
                  </a:lnTo>
                  <a:lnTo>
                    <a:pt x="45" y="170"/>
                  </a:lnTo>
                  <a:lnTo>
                    <a:pt x="47" y="172"/>
                  </a:lnTo>
                  <a:lnTo>
                    <a:pt x="46" y="174"/>
                  </a:lnTo>
                  <a:lnTo>
                    <a:pt x="45" y="176"/>
                  </a:lnTo>
                  <a:lnTo>
                    <a:pt x="45" y="177"/>
                  </a:lnTo>
                  <a:lnTo>
                    <a:pt x="44" y="177"/>
                  </a:lnTo>
                  <a:lnTo>
                    <a:pt x="42" y="183"/>
                  </a:lnTo>
                  <a:lnTo>
                    <a:pt x="41" y="185"/>
                  </a:lnTo>
                  <a:lnTo>
                    <a:pt x="41" y="186"/>
                  </a:lnTo>
                  <a:lnTo>
                    <a:pt x="43" y="190"/>
                  </a:lnTo>
                  <a:lnTo>
                    <a:pt x="43" y="194"/>
                  </a:lnTo>
                  <a:lnTo>
                    <a:pt x="43" y="198"/>
                  </a:lnTo>
                  <a:lnTo>
                    <a:pt x="43" y="199"/>
                  </a:lnTo>
                  <a:lnTo>
                    <a:pt x="43" y="201"/>
                  </a:lnTo>
                  <a:lnTo>
                    <a:pt x="42" y="203"/>
                  </a:lnTo>
                  <a:lnTo>
                    <a:pt x="42" y="206"/>
                  </a:lnTo>
                  <a:lnTo>
                    <a:pt x="43" y="205"/>
                  </a:lnTo>
                  <a:lnTo>
                    <a:pt x="42" y="207"/>
                  </a:lnTo>
                  <a:lnTo>
                    <a:pt x="41" y="208"/>
                  </a:lnTo>
                  <a:lnTo>
                    <a:pt x="41" y="210"/>
                  </a:lnTo>
                  <a:lnTo>
                    <a:pt x="42" y="213"/>
                  </a:lnTo>
                  <a:lnTo>
                    <a:pt x="41" y="217"/>
                  </a:lnTo>
                  <a:lnTo>
                    <a:pt x="38" y="221"/>
                  </a:lnTo>
                  <a:lnTo>
                    <a:pt x="37" y="221"/>
                  </a:lnTo>
                  <a:lnTo>
                    <a:pt x="36" y="220"/>
                  </a:lnTo>
                  <a:lnTo>
                    <a:pt x="35" y="219"/>
                  </a:lnTo>
                  <a:lnTo>
                    <a:pt x="34" y="222"/>
                  </a:lnTo>
                  <a:lnTo>
                    <a:pt x="33" y="223"/>
                  </a:lnTo>
                  <a:lnTo>
                    <a:pt x="32" y="225"/>
                  </a:lnTo>
                  <a:lnTo>
                    <a:pt x="31" y="226"/>
                  </a:lnTo>
                  <a:lnTo>
                    <a:pt x="31" y="227"/>
                  </a:lnTo>
                  <a:lnTo>
                    <a:pt x="28" y="230"/>
                  </a:lnTo>
                  <a:lnTo>
                    <a:pt x="27" y="230"/>
                  </a:lnTo>
                  <a:lnTo>
                    <a:pt x="24" y="237"/>
                  </a:lnTo>
                  <a:lnTo>
                    <a:pt x="23" y="236"/>
                  </a:lnTo>
                  <a:lnTo>
                    <a:pt x="21" y="238"/>
                  </a:lnTo>
                  <a:lnTo>
                    <a:pt x="21" y="239"/>
                  </a:lnTo>
                  <a:lnTo>
                    <a:pt x="18" y="245"/>
                  </a:lnTo>
                  <a:lnTo>
                    <a:pt x="16" y="246"/>
                  </a:lnTo>
                  <a:lnTo>
                    <a:pt x="16" y="244"/>
                  </a:lnTo>
                  <a:lnTo>
                    <a:pt x="14" y="246"/>
                  </a:lnTo>
                  <a:lnTo>
                    <a:pt x="13" y="247"/>
                  </a:lnTo>
                  <a:lnTo>
                    <a:pt x="14" y="249"/>
                  </a:lnTo>
                  <a:lnTo>
                    <a:pt x="15" y="247"/>
                  </a:lnTo>
                  <a:lnTo>
                    <a:pt x="16" y="247"/>
                  </a:lnTo>
                  <a:lnTo>
                    <a:pt x="19" y="250"/>
                  </a:lnTo>
                  <a:lnTo>
                    <a:pt x="20" y="249"/>
                  </a:lnTo>
                  <a:lnTo>
                    <a:pt x="21" y="251"/>
                  </a:lnTo>
                  <a:lnTo>
                    <a:pt x="22" y="250"/>
                  </a:lnTo>
                  <a:lnTo>
                    <a:pt x="25" y="252"/>
                  </a:lnTo>
                  <a:lnTo>
                    <a:pt x="26" y="252"/>
                  </a:lnTo>
                  <a:lnTo>
                    <a:pt x="29" y="249"/>
                  </a:lnTo>
                  <a:lnTo>
                    <a:pt x="31" y="251"/>
                  </a:lnTo>
                  <a:lnTo>
                    <a:pt x="33" y="253"/>
                  </a:lnTo>
                  <a:lnTo>
                    <a:pt x="35" y="259"/>
                  </a:lnTo>
                  <a:lnTo>
                    <a:pt x="36" y="259"/>
                  </a:lnTo>
                  <a:lnTo>
                    <a:pt x="36" y="260"/>
                  </a:lnTo>
                  <a:lnTo>
                    <a:pt x="37" y="262"/>
                  </a:lnTo>
                  <a:lnTo>
                    <a:pt x="39" y="262"/>
                  </a:lnTo>
                  <a:lnTo>
                    <a:pt x="40" y="260"/>
                  </a:lnTo>
                  <a:lnTo>
                    <a:pt x="42" y="254"/>
                  </a:lnTo>
                  <a:lnTo>
                    <a:pt x="46" y="249"/>
                  </a:lnTo>
                  <a:lnTo>
                    <a:pt x="51" y="240"/>
                  </a:lnTo>
                  <a:lnTo>
                    <a:pt x="53" y="236"/>
                  </a:lnTo>
                  <a:lnTo>
                    <a:pt x="56" y="235"/>
                  </a:lnTo>
                  <a:lnTo>
                    <a:pt x="57" y="234"/>
                  </a:lnTo>
                  <a:lnTo>
                    <a:pt x="61" y="236"/>
                  </a:lnTo>
                  <a:lnTo>
                    <a:pt x="62" y="236"/>
                  </a:lnTo>
                  <a:lnTo>
                    <a:pt x="66" y="236"/>
                  </a:lnTo>
                  <a:lnTo>
                    <a:pt x="72" y="232"/>
                  </a:lnTo>
                  <a:lnTo>
                    <a:pt x="78" y="226"/>
                  </a:lnTo>
                  <a:lnTo>
                    <a:pt x="83" y="226"/>
                  </a:lnTo>
                  <a:lnTo>
                    <a:pt x="88" y="227"/>
                  </a:lnTo>
                  <a:lnTo>
                    <a:pt x="92" y="232"/>
                  </a:lnTo>
                  <a:lnTo>
                    <a:pt x="99" y="237"/>
                  </a:lnTo>
                  <a:lnTo>
                    <a:pt x="104" y="236"/>
                  </a:lnTo>
                  <a:lnTo>
                    <a:pt x="115" y="251"/>
                  </a:lnTo>
                  <a:lnTo>
                    <a:pt x="119" y="251"/>
                  </a:lnTo>
                  <a:lnTo>
                    <a:pt x="122" y="258"/>
                  </a:lnTo>
                  <a:lnTo>
                    <a:pt x="129" y="265"/>
                  </a:lnTo>
                  <a:lnTo>
                    <a:pt x="131" y="265"/>
                  </a:lnTo>
                  <a:lnTo>
                    <a:pt x="130" y="255"/>
                  </a:lnTo>
                  <a:lnTo>
                    <a:pt x="133" y="247"/>
                  </a:lnTo>
                  <a:lnTo>
                    <a:pt x="136" y="233"/>
                  </a:lnTo>
                  <a:lnTo>
                    <a:pt x="135" y="226"/>
                  </a:lnTo>
                  <a:lnTo>
                    <a:pt x="137" y="219"/>
                  </a:lnTo>
                  <a:lnTo>
                    <a:pt x="134" y="216"/>
                  </a:lnTo>
                  <a:lnTo>
                    <a:pt x="134" y="211"/>
                  </a:lnTo>
                  <a:lnTo>
                    <a:pt x="137" y="208"/>
                  </a:lnTo>
                  <a:lnTo>
                    <a:pt x="149" y="208"/>
                  </a:lnTo>
                  <a:lnTo>
                    <a:pt x="156" y="202"/>
                  </a:lnTo>
                  <a:lnTo>
                    <a:pt x="159" y="189"/>
                  </a:lnTo>
                  <a:lnTo>
                    <a:pt x="137" y="169"/>
                  </a:lnTo>
                  <a:lnTo>
                    <a:pt x="141" y="162"/>
                  </a:lnTo>
                  <a:lnTo>
                    <a:pt x="138" y="137"/>
                  </a:lnTo>
                  <a:lnTo>
                    <a:pt x="130" y="130"/>
                  </a:lnTo>
                  <a:lnTo>
                    <a:pt x="122" y="111"/>
                  </a:lnTo>
                  <a:lnTo>
                    <a:pt x="126" y="92"/>
                  </a:lnTo>
                  <a:lnTo>
                    <a:pt x="122" y="66"/>
                  </a:lnTo>
                  <a:lnTo>
                    <a:pt x="120" y="67"/>
                  </a:lnTo>
                  <a:lnTo>
                    <a:pt x="118" y="66"/>
                  </a:lnTo>
                  <a:lnTo>
                    <a:pt x="117" y="67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62"/>
                  </a:lnTo>
                  <a:lnTo>
                    <a:pt x="97" y="57"/>
                  </a:lnTo>
                  <a:lnTo>
                    <a:pt x="95" y="45"/>
                  </a:lnTo>
                  <a:lnTo>
                    <a:pt x="91" y="40"/>
                  </a:lnTo>
                  <a:lnTo>
                    <a:pt x="86" y="39"/>
                  </a:lnTo>
                  <a:lnTo>
                    <a:pt x="80" y="40"/>
                  </a:lnTo>
                  <a:lnTo>
                    <a:pt x="73" y="44"/>
                  </a:lnTo>
                  <a:lnTo>
                    <a:pt x="70" y="47"/>
                  </a:lnTo>
                  <a:lnTo>
                    <a:pt x="68" y="48"/>
                  </a:lnTo>
                  <a:lnTo>
                    <a:pt x="61" y="48"/>
                  </a:lnTo>
                  <a:lnTo>
                    <a:pt x="59" y="46"/>
                  </a:lnTo>
                  <a:lnTo>
                    <a:pt x="59" y="42"/>
                  </a:lnTo>
                  <a:lnTo>
                    <a:pt x="61" y="39"/>
                  </a:lnTo>
                  <a:lnTo>
                    <a:pt x="65" y="33"/>
                  </a:lnTo>
                  <a:lnTo>
                    <a:pt x="59" y="16"/>
                  </a:lnTo>
                  <a:lnTo>
                    <a:pt x="58" y="14"/>
                  </a:lnTo>
                  <a:lnTo>
                    <a:pt x="58" y="9"/>
                  </a:lnTo>
                  <a:lnTo>
                    <a:pt x="30" y="3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19" y="3"/>
                  </a:lnTo>
                  <a:lnTo>
                    <a:pt x="17" y="5"/>
                  </a:lnTo>
                  <a:lnTo>
                    <a:pt x="17" y="8"/>
                  </a:lnTo>
                  <a:lnTo>
                    <a:pt x="17" y="11"/>
                  </a:lnTo>
                  <a:lnTo>
                    <a:pt x="19" y="13"/>
                  </a:lnTo>
                  <a:lnTo>
                    <a:pt x="16" y="37"/>
                  </a:lnTo>
                  <a:lnTo>
                    <a:pt x="17" y="40"/>
                  </a:lnTo>
                  <a:lnTo>
                    <a:pt x="17" y="41"/>
                  </a:lnTo>
                  <a:lnTo>
                    <a:pt x="20" y="46"/>
                  </a:lnTo>
                  <a:lnTo>
                    <a:pt x="20" y="51"/>
                  </a:lnTo>
                  <a:lnTo>
                    <a:pt x="19" y="52"/>
                  </a:lnTo>
                  <a:lnTo>
                    <a:pt x="11" y="52"/>
                  </a:lnTo>
                  <a:lnTo>
                    <a:pt x="10" y="52"/>
                  </a:lnTo>
                  <a:lnTo>
                    <a:pt x="9" y="52"/>
                  </a:lnTo>
                  <a:lnTo>
                    <a:pt x="10" y="50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3" y="46"/>
                  </a:lnTo>
                  <a:lnTo>
                    <a:pt x="3" y="44"/>
                  </a:lnTo>
                  <a:lnTo>
                    <a:pt x="0" y="45"/>
                  </a:lnTo>
                  <a:lnTo>
                    <a:pt x="0" y="4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71" name="Freeform 39"/>
            <p:cNvSpPr>
              <a:spLocks/>
            </p:cNvSpPr>
            <p:nvPr/>
          </p:nvSpPr>
          <p:spPr bwMode="auto">
            <a:xfrm>
              <a:off x="1808949" y="3625995"/>
              <a:ext cx="764418" cy="1116172"/>
            </a:xfrm>
            <a:custGeom>
              <a:avLst/>
              <a:gdLst>
                <a:gd name="T0" fmla="*/ 1 w 330"/>
                <a:gd name="T1" fmla="*/ 139 h 541"/>
                <a:gd name="T2" fmla="*/ 3 w 330"/>
                <a:gd name="T3" fmla="*/ 159 h 541"/>
                <a:gd name="T4" fmla="*/ 17 w 330"/>
                <a:gd name="T5" fmla="*/ 162 h 541"/>
                <a:gd name="T6" fmla="*/ 23 w 330"/>
                <a:gd name="T7" fmla="*/ 170 h 541"/>
                <a:gd name="T8" fmla="*/ 27 w 330"/>
                <a:gd name="T9" fmla="*/ 168 h 541"/>
                <a:gd name="T10" fmla="*/ 32 w 330"/>
                <a:gd name="T11" fmla="*/ 181 h 541"/>
                <a:gd name="T12" fmla="*/ 34 w 330"/>
                <a:gd name="T13" fmla="*/ 180 h 541"/>
                <a:gd name="T14" fmla="*/ 39 w 330"/>
                <a:gd name="T15" fmla="*/ 179 h 541"/>
                <a:gd name="T16" fmla="*/ 45 w 330"/>
                <a:gd name="T17" fmla="*/ 179 h 541"/>
                <a:gd name="T18" fmla="*/ 48 w 330"/>
                <a:gd name="T19" fmla="*/ 172 h 541"/>
                <a:gd name="T20" fmla="*/ 51 w 330"/>
                <a:gd name="T21" fmla="*/ 176 h 541"/>
                <a:gd name="T22" fmla="*/ 54 w 330"/>
                <a:gd name="T23" fmla="*/ 184 h 541"/>
                <a:gd name="T24" fmla="*/ 53 w 330"/>
                <a:gd name="T25" fmla="*/ 193 h 541"/>
                <a:gd name="T26" fmla="*/ 74 w 330"/>
                <a:gd name="T27" fmla="*/ 203 h 541"/>
                <a:gd name="T28" fmla="*/ 94 w 330"/>
                <a:gd name="T29" fmla="*/ 218 h 541"/>
                <a:gd name="T30" fmla="*/ 107 w 330"/>
                <a:gd name="T31" fmla="*/ 229 h 541"/>
                <a:gd name="T32" fmla="*/ 114 w 330"/>
                <a:gd name="T33" fmla="*/ 241 h 541"/>
                <a:gd name="T34" fmla="*/ 116 w 330"/>
                <a:gd name="T35" fmla="*/ 251 h 541"/>
                <a:gd name="T36" fmla="*/ 111 w 330"/>
                <a:gd name="T37" fmla="*/ 266 h 541"/>
                <a:gd name="T38" fmla="*/ 117 w 330"/>
                <a:gd name="T39" fmla="*/ 286 h 541"/>
                <a:gd name="T40" fmla="*/ 133 w 330"/>
                <a:gd name="T41" fmla="*/ 302 h 541"/>
                <a:gd name="T42" fmla="*/ 165 w 330"/>
                <a:gd name="T43" fmla="*/ 337 h 541"/>
                <a:gd name="T44" fmla="*/ 204 w 330"/>
                <a:gd name="T45" fmla="*/ 382 h 541"/>
                <a:gd name="T46" fmla="*/ 211 w 330"/>
                <a:gd name="T47" fmla="*/ 403 h 541"/>
                <a:gd name="T48" fmla="*/ 218 w 330"/>
                <a:gd name="T49" fmla="*/ 412 h 541"/>
                <a:gd name="T50" fmla="*/ 230 w 330"/>
                <a:gd name="T51" fmla="*/ 430 h 541"/>
                <a:gd name="T52" fmla="*/ 240 w 330"/>
                <a:gd name="T53" fmla="*/ 452 h 541"/>
                <a:gd name="T54" fmla="*/ 244 w 330"/>
                <a:gd name="T55" fmla="*/ 459 h 541"/>
                <a:gd name="T56" fmla="*/ 257 w 330"/>
                <a:gd name="T57" fmla="*/ 474 h 541"/>
                <a:gd name="T58" fmla="*/ 270 w 330"/>
                <a:gd name="T59" fmla="*/ 494 h 541"/>
                <a:gd name="T60" fmla="*/ 275 w 330"/>
                <a:gd name="T61" fmla="*/ 503 h 541"/>
                <a:gd name="T62" fmla="*/ 291 w 330"/>
                <a:gd name="T63" fmla="*/ 521 h 541"/>
                <a:gd name="T64" fmla="*/ 300 w 330"/>
                <a:gd name="T65" fmla="*/ 536 h 541"/>
                <a:gd name="T66" fmla="*/ 307 w 330"/>
                <a:gd name="T67" fmla="*/ 543 h 541"/>
                <a:gd name="T68" fmla="*/ 314 w 330"/>
                <a:gd name="T69" fmla="*/ 532 h 541"/>
                <a:gd name="T70" fmla="*/ 313 w 330"/>
                <a:gd name="T71" fmla="*/ 499 h 541"/>
                <a:gd name="T72" fmla="*/ 326 w 330"/>
                <a:gd name="T73" fmla="*/ 481 h 541"/>
                <a:gd name="T74" fmla="*/ 309 w 330"/>
                <a:gd name="T75" fmla="*/ 465 h 541"/>
                <a:gd name="T76" fmla="*/ 300 w 330"/>
                <a:gd name="T77" fmla="*/ 441 h 541"/>
                <a:gd name="T78" fmla="*/ 288 w 330"/>
                <a:gd name="T79" fmla="*/ 406 h 541"/>
                <a:gd name="T80" fmla="*/ 282 w 330"/>
                <a:gd name="T81" fmla="*/ 365 h 541"/>
                <a:gd name="T82" fmla="*/ 261 w 330"/>
                <a:gd name="T83" fmla="*/ 326 h 541"/>
                <a:gd name="T84" fmla="*/ 243 w 330"/>
                <a:gd name="T85" fmla="*/ 333 h 541"/>
                <a:gd name="T86" fmla="*/ 226 w 330"/>
                <a:gd name="T87" fmla="*/ 309 h 541"/>
                <a:gd name="T88" fmla="*/ 209 w 330"/>
                <a:gd name="T89" fmla="*/ 270 h 541"/>
                <a:gd name="T90" fmla="*/ 194 w 330"/>
                <a:gd name="T91" fmla="*/ 251 h 541"/>
                <a:gd name="T92" fmla="*/ 191 w 330"/>
                <a:gd name="T93" fmla="*/ 202 h 541"/>
                <a:gd name="T94" fmla="*/ 192 w 330"/>
                <a:gd name="T95" fmla="*/ 163 h 541"/>
                <a:gd name="T96" fmla="*/ 172 w 330"/>
                <a:gd name="T97" fmla="*/ 125 h 541"/>
                <a:gd name="T98" fmla="*/ 148 w 330"/>
                <a:gd name="T99" fmla="*/ 113 h 541"/>
                <a:gd name="T100" fmla="*/ 136 w 330"/>
                <a:gd name="T101" fmla="*/ 89 h 541"/>
                <a:gd name="T102" fmla="*/ 123 w 330"/>
                <a:gd name="T103" fmla="*/ 27 h 541"/>
                <a:gd name="T104" fmla="*/ 102 w 330"/>
                <a:gd name="T105" fmla="*/ 1 h 541"/>
                <a:gd name="T106" fmla="*/ 86 w 330"/>
                <a:gd name="T107" fmla="*/ 20 h 541"/>
                <a:gd name="T108" fmla="*/ 37 w 330"/>
                <a:gd name="T109" fmla="*/ 76 h 541"/>
                <a:gd name="T110" fmla="*/ 19 w 330"/>
                <a:gd name="T111" fmla="*/ 84 h 541"/>
                <a:gd name="T112" fmla="*/ 2 w 330"/>
                <a:gd name="T113" fmla="*/ 117 h 5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30"/>
                <a:gd name="T172" fmla="*/ 0 h 541"/>
                <a:gd name="T173" fmla="*/ 330 w 330"/>
                <a:gd name="T174" fmla="*/ 541 h 5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30" h="541">
                  <a:moveTo>
                    <a:pt x="0" y="124"/>
                  </a:moveTo>
                  <a:lnTo>
                    <a:pt x="1" y="128"/>
                  </a:lnTo>
                  <a:lnTo>
                    <a:pt x="2" y="130"/>
                  </a:lnTo>
                  <a:lnTo>
                    <a:pt x="3" y="131"/>
                  </a:lnTo>
                  <a:lnTo>
                    <a:pt x="1" y="139"/>
                  </a:lnTo>
                  <a:lnTo>
                    <a:pt x="0" y="140"/>
                  </a:lnTo>
                  <a:lnTo>
                    <a:pt x="0" y="142"/>
                  </a:lnTo>
                  <a:lnTo>
                    <a:pt x="2" y="145"/>
                  </a:lnTo>
                  <a:lnTo>
                    <a:pt x="3" y="154"/>
                  </a:lnTo>
                  <a:lnTo>
                    <a:pt x="3" y="159"/>
                  </a:lnTo>
                  <a:lnTo>
                    <a:pt x="4" y="160"/>
                  </a:lnTo>
                  <a:lnTo>
                    <a:pt x="6" y="160"/>
                  </a:lnTo>
                  <a:lnTo>
                    <a:pt x="9" y="159"/>
                  </a:lnTo>
                  <a:lnTo>
                    <a:pt x="13" y="160"/>
                  </a:lnTo>
                  <a:lnTo>
                    <a:pt x="17" y="162"/>
                  </a:lnTo>
                  <a:lnTo>
                    <a:pt x="20" y="165"/>
                  </a:lnTo>
                  <a:lnTo>
                    <a:pt x="22" y="168"/>
                  </a:lnTo>
                  <a:lnTo>
                    <a:pt x="22" y="169"/>
                  </a:lnTo>
                  <a:lnTo>
                    <a:pt x="22" y="170"/>
                  </a:lnTo>
                  <a:lnTo>
                    <a:pt x="23" y="170"/>
                  </a:lnTo>
                  <a:lnTo>
                    <a:pt x="22" y="169"/>
                  </a:lnTo>
                  <a:lnTo>
                    <a:pt x="22" y="167"/>
                  </a:lnTo>
                  <a:lnTo>
                    <a:pt x="23" y="167"/>
                  </a:lnTo>
                  <a:lnTo>
                    <a:pt x="26" y="168"/>
                  </a:lnTo>
                  <a:lnTo>
                    <a:pt x="27" y="168"/>
                  </a:lnTo>
                  <a:lnTo>
                    <a:pt x="26" y="172"/>
                  </a:lnTo>
                  <a:lnTo>
                    <a:pt x="29" y="177"/>
                  </a:lnTo>
                  <a:lnTo>
                    <a:pt x="29" y="178"/>
                  </a:lnTo>
                  <a:lnTo>
                    <a:pt x="31" y="179"/>
                  </a:lnTo>
                  <a:lnTo>
                    <a:pt x="32" y="181"/>
                  </a:lnTo>
                  <a:lnTo>
                    <a:pt x="32" y="182"/>
                  </a:lnTo>
                  <a:lnTo>
                    <a:pt x="34" y="182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78"/>
                  </a:lnTo>
                  <a:lnTo>
                    <a:pt x="35" y="177"/>
                  </a:lnTo>
                  <a:lnTo>
                    <a:pt x="37" y="177"/>
                  </a:lnTo>
                  <a:lnTo>
                    <a:pt x="38" y="177"/>
                  </a:lnTo>
                  <a:lnTo>
                    <a:pt x="39" y="179"/>
                  </a:lnTo>
                  <a:lnTo>
                    <a:pt x="41" y="179"/>
                  </a:lnTo>
                  <a:lnTo>
                    <a:pt x="42" y="182"/>
                  </a:lnTo>
                  <a:lnTo>
                    <a:pt x="43" y="181"/>
                  </a:lnTo>
                  <a:lnTo>
                    <a:pt x="44" y="181"/>
                  </a:lnTo>
                  <a:lnTo>
                    <a:pt x="45" y="179"/>
                  </a:lnTo>
                  <a:lnTo>
                    <a:pt x="45" y="178"/>
                  </a:lnTo>
                  <a:lnTo>
                    <a:pt x="45" y="176"/>
                  </a:lnTo>
                  <a:lnTo>
                    <a:pt x="45" y="174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9" y="171"/>
                  </a:lnTo>
                  <a:lnTo>
                    <a:pt x="50" y="172"/>
                  </a:lnTo>
                  <a:lnTo>
                    <a:pt x="50" y="174"/>
                  </a:lnTo>
                  <a:lnTo>
                    <a:pt x="51" y="174"/>
                  </a:lnTo>
                  <a:lnTo>
                    <a:pt x="51" y="176"/>
                  </a:lnTo>
                  <a:lnTo>
                    <a:pt x="51" y="177"/>
                  </a:lnTo>
                  <a:lnTo>
                    <a:pt x="55" y="179"/>
                  </a:lnTo>
                  <a:lnTo>
                    <a:pt x="55" y="181"/>
                  </a:lnTo>
                  <a:lnTo>
                    <a:pt x="53" y="183"/>
                  </a:lnTo>
                  <a:lnTo>
                    <a:pt x="54" y="184"/>
                  </a:lnTo>
                  <a:lnTo>
                    <a:pt x="54" y="185"/>
                  </a:lnTo>
                  <a:lnTo>
                    <a:pt x="52" y="188"/>
                  </a:lnTo>
                  <a:lnTo>
                    <a:pt x="53" y="189"/>
                  </a:lnTo>
                  <a:lnTo>
                    <a:pt x="52" y="191"/>
                  </a:lnTo>
                  <a:lnTo>
                    <a:pt x="53" y="193"/>
                  </a:lnTo>
                  <a:lnTo>
                    <a:pt x="54" y="194"/>
                  </a:lnTo>
                  <a:lnTo>
                    <a:pt x="55" y="195"/>
                  </a:lnTo>
                  <a:lnTo>
                    <a:pt x="63" y="197"/>
                  </a:lnTo>
                  <a:lnTo>
                    <a:pt x="73" y="203"/>
                  </a:lnTo>
                  <a:lnTo>
                    <a:pt x="74" y="203"/>
                  </a:lnTo>
                  <a:lnTo>
                    <a:pt x="77" y="206"/>
                  </a:lnTo>
                  <a:lnTo>
                    <a:pt x="81" y="209"/>
                  </a:lnTo>
                  <a:lnTo>
                    <a:pt x="82" y="211"/>
                  </a:lnTo>
                  <a:lnTo>
                    <a:pt x="86" y="218"/>
                  </a:lnTo>
                  <a:lnTo>
                    <a:pt x="94" y="218"/>
                  </a:lnTo>
                  <a:lnTo>
                    <a:pt x="95" y="219"/>
                  </a:lnTo>
                  <a:lnTo>
                    <a:pt x="99" y="220"/>
                  </a:lnTo>
                  <a:lnTo>
                    <a:pt x="100" y="221"/>
                  </a:lnTo>
                  <a:lnTo>
                    <a:pt x="105" y="228"/>
                  </a:lnTo>
                  <a:lnTo>
                    <a:pt x="107" y="229"/>
                  </a:lnTo>
                  <a:lnTo>
                    <a:pt x="111" y="230"/>
                  </a:lnTo>
                  <a:lnTo>
                    <a:pt x="112" y="231"/>
                  </a:lnTo>
                  <a:lnTo>
                    <a:pt x="114" y="233"/>
                  </a:lnTo>
                  <a:lnTo>
                    <a:pt x="116" y="237"/>
                  </a:lnTo>
                  <a:lnTo>
                    <a:pt x="114" y="241"/>
                  </a:lnTo>
                  <a:lnTo>
                    <a:pt x="114" y="242"/>
                  </a:lnTo>
                  <a:lnTo>
                    <a:pt x="115" y="242"/>
                  </a:lnTo>
                  <a:lnTo>
                    <a:pt x="117" y="244"/>
                  </a:lnTo>
                  <a:lnTo>
                    <a:pt x="118" y="249"/>
                  </a:lnTo>
                  <a:lnTo>
                    <a:pt x="116" y="251"/>
                  </a:lnTo>
                  <a:lnTo>
                    <a:pt x="116" y="253"/>
                  </a:lnTo>
                  <a:lnTo>
                    <a:pt x="117" y="257"/>
                  </a:lnTo>
                  <a:lnTo>
                    <a:pt x="116" y="259"/>
                  </a:lnTo>
                  <a:lnTo>
                    <a:pt x="113" y="265"/>
                  </a:lnTo>
                  <a:lnTo>
                    <a:pt x="111" y="266"/>
                  </a:lnTo>
                  <a:lnTo>
                    <a:pt x="115" y="271"/>
                  </a:lnTo>
                  <a:lnTo>
                    <a:pt x="116" y="274"/>
                  </a:lnTo>
                  <a:lnTo>
                    <a:pt x="115" y="277"/>
                  </a:lnTo>
                  <a:lnTo>
                    <a:pt x="115" y="279"/>
                  </a:lnTo>
                  <a:lnTo>
                    <a:pt x="117" y="283"/>
                  </a:lnTo>
                  <a:lnTo>
                    <a:pt x="121" y="287"/>
                  </a:lnTo>
                  <a:lnTo>
                    <a:pt x="131" y="296"/>
                  </a:lnTo>
                  <a:lnTo>
                    <a:pt x="132" y="296"/>
                  </a:lnTo>
                  <a:lnTo>
                    <a:pt x="133" y="297"/>
                  </a:lnTo>
                  <a:lnTo>
                    <a:pt x="133" y="299"/>
                  </a:lnTo>
                  <a:lnTo>
                    <a:pt x="134" y="301"/>
                  </a:lnTo>
                  <a:lnTo>
                    <a:pt x="156" y="322"/>
                  </a:lnTo>
                  <a:lnTo>
                    <a:pt x="165" y="332"/>
                  </a:lnTo>
                  <a:lnTo>
                    <a:pt x="166" y="333"/>
                  </a:lnTo>
                  <a:lnTo>
                    <a:pt x="167" y="334"/>
                  </a:lnTo>
                  <a:lnTo>
                    <a:pt x="172" y="337"/>
                  </a:lnTo>
                  <a:lnTo>
                    <a:pt x="175" y="341"/>
                  </a:lnTo>
                  <a:lnTo>
                    <a:pt x="184" y="351"/>
                  </a:lnTo>
                  <a:lnTo>
                    <a:pt x="199" y="368"/>
                  </a:lnTo>
                  <a:lnTo>
                    <a:pt x="207" y="379"/>
                  </a:lnTo>
                  <a:lnTo>
                    <a:pt x="208" y="385"/>
                  </a:lnTo>
                  <a:lnTo>
                    <a:pt x="211" y="390"/>
                  </a:lnTo>
                  <a:lnTo>
                    <a:pt x="211" y="392"/>
                  </a:lnTo>
                  <a:lnTo>
                    <a:pt x="214" y="396"/>
                  </a:lnTo>
                  <a:lnTo>
                    <a:pt x="214" y="400"/>
                  </a:lnTo>
                  <a:lnTo>
                    <a:pt x="215" y="401"/>
                  </a:lnTo>
                  <a:lnTo>
                    <a:pt x="218" y="406"/>
                  </a:lnTo>
                  <a:lnTo>
                    <a:pt x="219" y="407"/>
                  </a:lnTo>
                  <a:lnTo>
                    <a:pt x="220" y="408"/>
                  </a:lnTo>
                  <a:lnTo>
                    <a:pt x="221" y="409"/>
                  </a:lnTo>
                  <a:lnTo>
                    <a:pt x="222" y="411"/>
                  </a:lnTo>
                  <a:lnTo>
                    <a:pt x="225" y="416"/>
                  </a:lnTo>
                  <a:lnTo>
                    <a:pt x="228" y="419"/>
                  </a:lnTo>
                  <a:lnTo>
                    <a:pt x="230" y="423"/>
                  </a:lnTo>
                  <a:lnTo>
                    <a:pt x="233" y="427"/>
                  </a:lnTo>
                  <a:lnTo>
                    <a:pt x="235" y="429"/>
                  </a:lnTo>
                  <a:lnTo>
                    <a:pt x="240" y="438"/>
                  </a:lnTo>
                  <a:lnTo>
                    <a:pt x="240" y="442"/>
                  </a:lnTo>
                  <a:lnTo>
                    <a:pt x="241" y="444"/>
                  </a:lnTo>
                  <a:lnTo>
                    <a:pt x="243" y="449"/>
                  </a:lnTo>
                  <a:lnTo>
                    <a:pt x="245" y="452"/>
                  </a:lnTo>
                  <a:lnTo>
                    <a:pt x="245" y="458"/>
                  </a:lnTo>
                  <a:lnTo>
                    <a:pt x="246" y="456"/>
                  </a:lnTo>
                  <a:lnTo>
                    <a:pt x="246" y="458"/>
                  </a:lnTo>
                  <a:lnTo>
                    <a:pt x="247" y="456"/>
                  </a:lnTo>
                  <a:lnTo>
                    <a:pt x="252" y="461"/>
                  </a:lnTo>
                  <a:lnTo>
                    <a:pt x="256" y="467"/>
                  </a:lnTo>
                  <a:lnTo>
                    <a:pt x="257" y="467"/>
                  </a:lnTo>
                  <a:lnTo>
                    <a:pt x="257" y="469"/>
                  </a:lnTo>
                  <a:lnTo>
                    <a:pt x="260" y="471"/>
                  </a:lnTo>
                  <a:lnTo>
                    <a:pt x="261" y="474"/>
                  </a:lnTo>
                  <a:lnTo>
                    <a:pt x="265" y="479"/>
                  </a:lnTo>
                  <a:lnTo>
                    <a:pt x="267" y="482"/>
                  </a:lnTo>
                  <a:lnTo>
                    <a:pt x="271" y="488"/>
                  </a:lnTo>
                  <a:lnTo>
                    <a:pt x="273" y="491"/>
                  </a:lnTo>
                  <a:lnTo>
                    <a:pt x="276" y="496"/>
                  </a:lnTo>
                  <a:lnTo>
                    <a:pt x="277" y="500"/>
                  </a:lnTo>
                  <a:lnTo>
                    <a:pt x="278" y="500"/>
                  </a:lnTo>
                  <a:lnTo>
                    <a:pt x="278" y="499"/>
                  </a:lnTo>
                  <a:lnTo>
                    <a:pt x="278" y="500"/>
                  </a:lnTo>
                  <a:lnTo>
                    <a:pt x="284" y="505"/>
                  </a:lnTo>
                  <a:lnTo>
                    <a:pt x="286" y="508"/>
                  </a:lnTo>
                  <a:lnTo>
                    <a:pt x="287" y="509"/>
                  </a:lnTo>
                  <a:lnTo>
                    <a:pt x="288" y="511"/>
                  </a:lnTo>
                  <a:lnTo>
                    <a:pt x="294" y="518"/>
                  </a:lnTo>
                  <a:lnTo>
                    <a:pt x="299" y="528"/>
                  </a:lnTo>
                  <a:lnTo>
                    <a:pt x="300" y="530"/>
                  </a:lnTo>
                  <a:lnTo>
                    <a:pt x="299" y="533"/>
                  </a:lnTo>
                  <a:lnTo>
                    <a:pt x="302" y="532"/>
                  </a:lnTo>
                  <a:lnTo>
                    <a:pt x="303" y="533"/>
                  </a:lnTo>
                  <a:lnTo>
                    <a:pt x="306" y="535"/>
                  </a:lnTo>
                  <a:lnTo>
                    <a:pt x="307" y="536"/>
                  </a:lnTo>
                  <a:lnTo>
                    <a:pt x="309" y="537"/>
                  </a:lnTo>
                  <a:lnTo>
                    <a:pt x="309" y="540"/>
                  </a:lnTo>
                  <a:lnTo>
                    <a:pt x="310" y="540"/>
                  </a:lnTo>
                  <a:lnTo>
                    <a:pt x="311" y="540"/>
                  </a:lnTo>
                  <a:lnTo>
                    <a:pt x="318" y="540"/>
                  </a:lnTo>
                  <a:lnTo>
                    <a:pt x="320" y="539"/>
                  </a:lnTo>
                  <a:lnTo>
                    <a:pt x="319" y="534"/>
                  </a:lnTo>
                  <a:lnTo>
                    <a:pt x="317" y="529"/>
                  </a:lnTo>
                  <a:lnTo>
                    <a:pt x="317" y="527"/>
                  </a:lnTo>
                  <a:lnTo>
                    <a:pt x="315" y="524"/>
                  </a:lnTo>
                  <a:lnTo>
                    <a:pt x="318" y="500"/>
                  </a:lnTo>
                  <a:lnTo>
                    <a:pt x="317" y="499"/>
                  </a:lnTo>
                  <a:lnTo>
                    <a:pt x="316" y="496"/>
                  </a:lnTo>
                  <a:lnTo>
                    <a:pt x="316" y="493"/>
                  </a:lnTo>
                  <a:lnTo>
                    <a:pt x="318" y="490"/>
                  </a:lnTo>
                  <a:lnTo>
                    <a:pt x="323" y="488"/>
                  </a:lnTo>
                  <a:lnTo>
                    <a:pt x="328" y="489"/>
                  </a:lnTo>
                  <a:lnTo>
                    <a:pt x="329" y="478"/>
                  </a:lnTo>
                  <a:lnTo>
                    <a:pt x="329" y="471"/>
                  </a:lnTo>
                  <a:lnTo>
                    <a:pt x="326" y="464"/>
                  </a:lnTo>
                  <a:lnTo>
                    <a:pt x="319" y="463"/>
                  </a:lnTo>
                  <a:lnTo>
                    <a:pt x="314" y="463"/>
                  </a:lnTo>
                  <a:lnTo>
                    <a:pt x="312" y="462"/>
                  </a:lnTo>
                  <a:lnTo>
                    <a:pt x="313" y="460"/>
                  </a:lnTo>
                  <a:lnTo>
                    <a:pt x="310" y="455"/>
                  </a:lnTo>
                  <a:lnTo>
                    <a:pt x="309" y="449"/>
                  </a:lnTo>
                  <a:lnTo>
                    <a:pt x="305" y="440"/>
                  </a:lnTo>
                  <a:lnTo>
                    <a:pt x="303" y="438"/>
                  </a:lnTo>
                  <a:lnTo>
                    <a:pt x="302" y="434"/>
                  </a:lnTo>
                  <a:lnTo>
                    <a:pt x="299" y="430"/>
                  </a:lnTo>
                  <a:lnTo>
                    <a:pt x="298" y="427"/>
                  </a:lnTo>
                  <a:lnTo>
                    <a:pt x="296" y="413"/>
                  </a:lnTo>
                  <a:lnTo>
                    <a:pt x="291" y="403"/>
                  </a:lnTo>
                  <a:lnTo>
                    <a:pt x="289" y="396"/>
                  </a:lnTo>
                  <a:lnTo>
                    <a:pt x="285" y="382"/>
                  </a:lnTo>
                  <a:lnTo>
                    <a:pt x="287" y="374"/>
                  </a:lnTo>
                  <a:lnTo>
                    <a:pt x="285" y="368"/>
                  </a:lnTo>
                  <a:lnTo>
                    <a:pt x="285" y="362"/>
                  </a:lnTo>
                  <a:lnTo>
                    <a:pt x="278" y="341"/>
                  </a:lnTo>
                  <a:lnTo>
                    <a:pt x="275" y="339"/>
                  </a:lnTo>
                  <a:lnTo>
                    <a:pt x="270" y="329"/>
                  </a:lnTo>
                  <a:lnTo>
                    <a:pt x="268" y="328"/>
                  </a:lnTo>
                  <a:lnTo>
                    <a:pt x="264" y="323"/>
                  </a:lnTo>
                  <a:lnTo>
                    <a:pt x="260" y="325"/>
                  </a:lnTo>
                  <a:lnTo>
                    <a:pt x="255" y="326"/>
                  </a:lnTo>
                  <a:lnTo>
                    <a:pt x="253" y="327"/>
                  </a:lnTo>
                  <a:lnTo>
                    <a:pt x="249" y="328"/>
                  </a:lnTo>
                  <a:lnTo>
                    <a:pt x="246" y="330"/>
                  </a:lnTo>
                  <a:lnTo>
                    <a:pt x="240" y="331"/>
                  </a:lnTo>
                  <a:lnTo>
                    <a:pt x="236" y="327"/>
                  </a:lnTo>
                  <a:lnTo>
                    <a:pt x="232" y="317"/>
                  </a:lnTo>
                  <a:lnTo>
                    <a:pt x="230" y="310"/>
                  </a:lnTo>
                  <a:lnTo>
                    <a:pt x="229" y="306"/>
                  </a:lnTo>
                  <a:lnTo>
                    <a:pt x="226" y="297"/>
                  </a:lnTo>
                  <a:lnTo>
                    <a:pt x="222" y="289"/>
                  </a:lnTo>
                  <a:lnTo>
                    <a:pt x="219" y="282"/>
                  </a:lnTo>
                  <a:lnTo>
                    <a:pt x="216" y="277"/>
                  </a:lnTo>
                  <a:lnTo>
                    <a:pt x="212" y="270"/>
                  </a:lnTo>
                  <a:lnTo>
                    <a:pt x="208" y="269"/>
                  </a:lnTo>
                  <a:lnTo>
                    <a:pt x="206" y="269"/>
                  </a:lnTo>
                  <a:lnTo>
                    <a:pt x="205" y="267"/>
                  </a:lnTo>
                  <a:lnTo>
                    <a:pt x="200" y="262"/>
                  </a:lnTo>
                  <a:lnTo>
                    <a:pt x="197" y="251"/>
                  </a:lnTo>
                  <a:lnTo>
                    <a:pt x="194" y="239"/>
                  </a:lnTo>
                  <a:lnTo>
                    <a:pt x="193" y="229"/>
                  </a:lnTo>
                  <a:lnTo>
                    <a:pt x="192" y="219"/>
                  </a:lnTo>
                  <a:lnTo>
                    <a:pt x="193" y="210"/>
                  </a:lnTo>
                  <a:lnTo>
                    <a:pt x="194" y="202"/>
                  </a:lnTo>
                  <a:lnTo>
                    <a:pt x="196" y="198"/>
                  </a:lnTo>
                  <a:lnTo>
                    <a:pt x="197" y="188"/>
                  </a:lnTo>
                  <a:lnTo>
                    <a:pt x="196" y="180"/>
                  </a:lnTo>
                  <a:lnTo>
                    <a:pt x="197" y="174"/>
                  </a:lnTo>
                  <a:lnTo>
                    <a:pt x="195" y="163"/>
                  </a:lnTo>
                  <a:lnTo>
                    <a:pt x="192" y="157"/>
                  </a:lnTo>
                  <a:lnTo>
                    <a:pt x="184" y="145"/>
                  </a:lnTo>
                  <a:lnTo>
                    <a:pt x="178" y="142"/>
                  </a:lnTo>
                  <a:lnTo>
                    <a:pt x="176" y="137"/>
                  </a:lnTo>
                  <a:lnTo>
                    <a:pt x="175" y="125"/>
                  </a:lnTo>
                  <a:lnTo>
                    <a:pt x="174" y="119"/>
                  </a:lnTo>
                  <a:lnTo>
                    <a:pt x="170" y="116"/>
                  </a:lnTo>
                  <a:lnTo>
                    <a:pt x="165" y="117"/>
                  </a:lnTo>
                  <a:lnTo>
                    <a:pt x="158" y="116"/>
                  </a:lnTo>
                  <a:lnTo>
                    <a:pt x="148" y="113"/>
                  </a:lnTo>
                  <a:lnTo>
                    <a:pt x="145" y="113"/>
                  </a:lnTo>
                  <a:lnTo>
                    <a:pt x="141" y="109"/>
                  </a:lnTo>
                  <a:lnTo>
                    <a:pt x="141" y="107"/>
                  </a:lnTo>
                  <a:lnTo>
                    <a:pt x="137" y="104"/>
                  </a:lnTo>
                  <a:lnTo>
                    <a:pt x="136" y="89"/>
                  </a:lnTo>
                  <a:lnTo>
                    <a:pt x="136" y="79"/>
                  </a:lnTo>
                  <a:lnTo>
                    <a:pt x="132" y="59"/>
                  </a:lnTo>
                  <a:lnTo>
                    <a:pt x="128" y="49"/>
                  </a:lnTo>
                  <a:lnTo>
                    <a:pt x="126" y="35"/>
                  </a:lnTo>
                  <a:lnTo>
                    <a:pt x="123" y="27"/>
                  </a:lnTo>
                  <a:lnTo>
                    <a:pt x="122" y="20"/>
                  </a:lnTo>
                  <a:lnTo>
                    <a:pt x="118" y="13"/>
                  </a:lnTo>
                  <a:lnTo>
                    <a:pt x="111" y="9"/>
                  </a:lnTo>
                  <a:lnTo>
                    <a:pt x="105" y="3"/>
                  </a:lnTo>
                  <a:lnTo>
                    <a:pt x="102" y="1"/>
                  </a:lnTo>
                  <a:lnTo>
                    <a:pt x="99" y="2"/>
                  </a:lnTo>
                  <a:lnTo>
                    <a:pt x="97" y="2"/>
                  </a:lnTo>
                  <a:lnTo>
                    <a:pt x="94" y="0"/>
                  </a:lnTo>
                  <a:lnTo>
                    <a:pt x="86" y="7"/>
                  </a:lnTo>
                  <a:lnTo>
                    <a:pt x="86" y="20"/>
                  </a:lnTo>
                  <a:lnTo>
                    <a:pt x="87" y="25"/>
                  </a:lnTo>
                  <a:lnTo>
                    <a:pt x="86" y="29"/>
                  </a:lnTo>
                  <a:lnTo>
                    <a:pt x="77" y="43"/>
                  </a:lnTo>
                  <a:lnTo>
                    <a:pt x="65" y="55"/>
                  </a:lnTo>
                  <a:lnTo>
                    <a:pt x="37" y="76"/>
                  </a:lnTo>
                  <a:lnTo>
                    <a:pt x="24" y="88"/>
                  </a:lnTo>
                  <a:lnTo>
                    <a:pt x="21" y="78"/>
                  </a:lnTo>
                  <a:lnTo>
                    <a:pt x="19" y="77"/>
                  </a:lnTo>
                  <a:lnTo>
                    <a:pt x="18" y="81"/>
                  </a:lnTo>
                  <a:lnTo>
                    <a:pt x="19" y="84"/>
                  </a:lnTo>
                  <a:lnTo>
                    <a:pt x="16" y="87"/>
                  </a:lnTo>
                  <a:lnTo>
                    <a:pt x="13" y="98"/>
                  </a:lnTo>
                  <a:lnTo>
                    <a:pt x="7" y="107"/>
                  </a:lnTo>
                  <a:lnTo>
                    <a:pt x="6" y="108"/>
                  </a:lnTo>
                  <a:lnTo>
                    <a:pt x="2" y="117"/>
                  </a:lnTo>
                  <a:lnTo>
                    <a:pt x="2" y="119"/>
                  </a:lnTo>
                  <a:lnTo>
                    <a:pt x="0" y="124"/>
                  </a:lnTo>
                </a:path>
              </a:pathLst>
            </a:custGeom>
            <a:solidFill>
              <a:srgbClr val="C00000"/>
            </a:solidFill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  <p:sp>
          <p:nvSpPr>
            <p:cNvPr id="72" name="Freeform 40"/>
            <p:cNvSpPr>
              <a:spLocks/>
            </p:cNvSpPr>
            <p:nvPr/>
          </p:nvSpPr>
          <p:spPr bwMode="auto">
            <a:xfrm>
              <a:off x="830773" y="2246225"/>
              <a:ext cx="1205876" cy="1563053"/>
            </a:xfrm>
            <a:custGeom>
              <a:avLst/>
              <a:gdLst>
                <a:gd name="T0" fmla="*/ 518 w 519"/>
                <a:gd name="T1" fmla="*/ 326 h 760"/>
                <a:gd name="T2" fmla="*/ 506 w 519"/>
                <a:gd name="T3" fmla="*/ 488 h 760"/>
                <a:gd name="T4" fmla="*/ 492 w 519"/>
                <a:gd name="T5" fmla="*/ 529 h 760"/>
                <a:gd name="T6" fmla="*/ 466 w 519"/>
                <a:gd name="T7" fmla="*/ 528 h 760"/>
                <a:gd name="T8" fmla="*/ 467 w 519"/>
                <a:gd name="T9" fmla="*/ 560 h 760"/>
                <a:gd name="T10" fmla="*/ 490 w 519"/>
                <a:gd name="T11" fmla="*/ 608 h 760"/>
                <a:gd name="T12" fmla="*/ 493 w 519"/>
                <a:gd name="T13" fmla="*/ 659 h 760"/>
                <a:gd name="T14" fmla="*/ 498 w 519"/>
                <a:gd name="T15" fmla="*/ 712 h 760"/>
                <a:gd name="T16" fmla="*/ 437 w 519"/>
                <a:gd name="T17" fmla="*/ 723 h 760"/>
                <a:gd name="T18" fmla="*/ 418 w 519"/>
                <a:gd name="T19" fmla="*/ 707 h 760"/>
                <a:gd name="T20" fmla="*/ 402 w 519"/>
                <a:gd name="T21" fmla="*/ 705 h 760"/>
                <a:gd name="T22" fmla="*/ 385 w 519"/>
                <a:gd name="T23" fmla="*/ 668 h 760"/>
                <a:gd name="T24" fmla="*/ 373 w 519"/>
                <a:gd name="T25" fmla="*/ 655 h 760"/>
                <a:gd name="T26" fmla="*/ 351 w 519"/>
                <a:gd name="T27" fmla="*/ 641 h 760"/>
                <a:gd name="T28" fmla="*/ 342 w 519"/>
                <a:gd name="T29" fmla="*/ 628 h 760"/>
                <a:gd name="T30" fmla="*/ 337 w 519"/>
                <a:gd name="T31" fmla="*/ 623 h 760"/>
                <a:gd name="T32" fmla="*/ 335 w 519"/>
                <a:gd name="T33" fmla="*/ 607 h 760"/>
                <a:gd name="T34" fmla="*/ 332 w 519"/>
                <a:gd name="T35" fmla="*/ 593 h 760"/>
                <a:gd name="T36" fmla="*/ 335 w 519"/>
                <a:gd name="T37" fmla="*/ 579 h 760"/>
                <a:gd name="T38" fmla="*/ 336 w 519"/>
                <a:gd name="T39" fmla="*/ 567 h 760"/>
                <a:gd name="T40" fmla="*/ 315 w 519"/>
                <a:gd name="T41" fmla="*/ 559 h 760"/>
                <a:gd name="T42" fmla="*/ 308 w 519"/>
                <a:gd name="T43" fmla="*/ 557 h 760"/>
                <a:gd name="T44" fmla="*/ 300 w 519"/>
                <a:gd name="T45" fmla="*/ 553 h 760"/>
                <a:gd name="T46" fmla="*/ 296 w 519"/>
                <a:gd name="T47" fmla="*/ 553 h 760"/>
                <a:gd name="T48" fmla="*/ 294 w 519"/>
                <a:gd name="T49" fmla="*/ 549 h 760"/>
                <a:gd name="T50" fmla="*/ 286 w 519"/>
                <a:gd name="T51" fmla="*/ 541 h 760"/>
                <a:gd name="T52" fmla="*/ 282 w 519"/>
                <a:gd name="T53" fmla="*/ 535 h 760"/>
                <a:gd name="T54" fmla="*/ 279 w 519"/>
                <a:gd name="T55" fmla="*/ 529 h 760"/>
                <a:gd name="T56" fmla="*/ 274 w 519"/>
                <a:gd name="T57" fmla="*/ 517 h 760"/>
                <a:gd name="T58" fmla="*/ 268 w 519"/>
                <a:gd name="T59" fmla="*/ 505 h 760"/>
                <a:gd name="T60" fmla="*/ 249 w 519"/>
                <a:gd name="T61" fmla="*/ 491 h 760"/>
                <a:gd name="T62" fmla="*/ 245 w 519"/>
                <a:gd name="T63" fmla="*/ 476 h 760"/>
                <a:gd name="T64" fmla="*/ 233 w 519"/>
                <a:gd name="T65" fmla="*/ 460 h 760"/>
                <a:gd name="T66" fmla="*/ 223 w 519"/>
                <a:gd name="T67" fmla="*/ 439 h 760"/>
                <a:gd name="T68" fmla="*/ 216 w 519"/>
                <a:gd name="T69" fmla="*/ 425 h 760"/>
                <a:gd name="T70" fmla="*/ 214 w 519"/>
                <a:gd name="T71" fmla="*/ 406 h 760"/>
                <a:gd name="T72" fmla="*/ 207 w 519"/>
                <a:gd name="T73" fmla="*/ 387 h 760"/>
                <a:gd name="T74" fmla="*/ 201 w 519"/>
                <a:gd name="T75" fmla="*/ 374 h 760"/>
                <a:gd name="T76" fmla="*/ 193 w 519"/>
                <a:gd name="T77" fmla="*/ 359 h 760"/>
                <a:gd name="T78" fmla="*/ 181 w 519"/>
                <a:gd name="T79" fmla="*/ 329 h 760"/>
                <a:gd name="T80" fmla="*/ 174 w 519"/>
                <a:gd name="T81" fmla="*/ 302 h 760"/>
                <a:gd name="T82" fmla="*/ 167 w 519"/>
                <a:gd name="T83" fmla="*/ 278 h 760"/>
                <a:gd name="T84" fmla="*/ 152 w 519"/>
                <a:gd name="T85" fmla="*/ 220 h 760"/>
                <a:gd name="T86" fmla="*/ 153 w 519"/>
                <a:gd name="T87" fmla="*/ 186 h 760"/>
                <a:gd name="T88" fmla="*/ 159 w 519"/>
                <a:gd name="T89" fmla="*/ 174 h 760"/>
                <a:gd name="T90" fmla="*/ 147 w 519"/>
                <a:gd name="T91" fmla="*/ 165 h 760"/>
                <a:gd name="T92" fmla="*/ 120 w 519"/>
                <a:gd name="T93" fmla="*/ 156 h 760"/>
                <a:gd name="T94" fmla="*/ 114 w 519"/>
                <a:gd name="T95" fmla="*/ 141 h 760"/>
                <a:gd name="T96" fmla="*/ 102 w 519"/>
                <a:gd name="T97" fmla="*/ 124 h 760"/>
                <a:gd name="T98" fmla="*/ 93 w 519"/>
                <a:gd name="T99" fmla="*/ 119 h 760"/>
                <a:gd name="T100" fmla="*/ 78 w 519"/>
                <a:gd name="T101" fmla="*/ 123 h 760"/>
                <a:gd name="T102" fmla="*/ 61 w 519"/>
                <a:gd name="T103" fmla="*/ 120 h 760"/>
                <a:gd name="T104" fmla="*/ 47 w 519"/>
                <a:gd name="T105" fmla="*/ 105 h 760"/>
                <a:gd name="T106" fmla="*/ 39 w 519"/>
                <a:gd name="T107" fmla="*/ 94 h 760"/>
                <a:gd name="T108" fmla="*/ 24 w 519"/>
                <a:gd name="T109" fmla="*/ 86 h 760"/>
                <a:gd name="T110" fmla="*/ 7 w 519"/>
                <a:gd name="T111" fmla="*/ 75 h 760"/>
                <a:gd name="T112" fmla="*/ 9 w 519"/>
                <a:gd name="T113" fmla="*/ 41 h 760"/>
                <a:gd name="T114" fmla="*/ 298 w 519"/>
                <a:gd name="T115" fmla="*/ 159 h 7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19"/>
                <a:gd name="T175" fmla="*/ 0 h 760"/>
                <a:gd name="T176" fmla="*/ 519 w 519"/>
                <a:gd name="T177" fmla="*/ 760 h 7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19" h="760">
                  <a:moveTo>
                    <a:pt x="500" y="186"/>
                  </a:moveTo>
                  <a:lnTo>
                    <a:pt x="494" y="198"/>
                  </a:lnTo>
                  <a:lnTo>
                    <a:pt x="498" y="197"/>
                  </a:lnTo>
                  <a:lnTo>
                    <a:pt x="500" y="216"/>
                  </a:lnTo>
                  <a:lnTo>
                    <a:pt x="507" y="265"/>
                  </a:lnTo>
                  <a:lnTo>
                    <a:pt x="515" y="290"/>
                  </a:lnTo>
                  <a:lnTo>
                    <a:pt x="518" y="326"/>
                  </a:lnTo>
                  <a:lnTo>
                    <a:pt x="511" y="406"/>
                  </a:lnTo>
                  <a:lnTo>
                    <a:pt x="504" y="405"/>
                  </a:lnTo>
                  <a:lnTo>
                    <a:pt x="506" y="422"/>
                  </a:lnTo>
                  <a:lnTo>
                    <a:pt x="508" y="446"/>
                  </a:lnTo>
                  <a:lnTo>
                    <a:pt x="511" y="468"/>
                  </a:lnTo>
                  <a:lnTo>
                    <a:pt x="509" y="480"/>
                  </a:lnTo>
                  <a:lnTo>
                    <a:pt x="506" y="491"/>
                  </a:lnTo>
                  <a:lnTo>
                    <a:pt x="509" y="504"/>
                  </a:lnTo>
                  <a:lnTo>
                    <a:pt x="508" y="513"/>
                  </a:lnTo>
                  <a:lnTo>
                    <a:pt x="508" y="520"/>
                  </a:lnTo>
                  <a:lnTo>
                    <a:pt x="510" y="528"/>
                  </a:lnTo>
                  <a:lnTo>
                    <a:pt x="510" y="531"/>
                  </a:lnTo>
                  <a:lnTo>
                    <a:pt x="502" y="538"/>
                  </a:lnTo>
                  <a:lnTo>
                    <a:pt x="492" y="532"/>
                  </a:lnTo>
                  <a:lnTo>
                    <a:pt x="488" y="531"/>
                  </a:lnTo>
                  <a:lnTo>
                    <a:pt x="477" y="532"/>
                  </a:lnTo>
                  <a:lnTo>
                    <a:pt x="473" y="531"/>
                  </a:lnTo>
                  <a:lnTo>
                    <a:pt x="471" y="529"/>
                  </a:lnTo>
                  <a:lnTo>
                    <a:pt x="469" y="528"/>
                  </a:lnTo>
                  <a:lnTo>
                    <a:pt x="467" y="529"/>
                  </a:lnTo>
                  <a:lnTo>
                    <a:pt x="466" y="531"/>
                  </a:lnTo>
                  <a:lnTo>
                    <a:pt x="462" y="534"/>
                  </a:lnTo>
                  <a:lnTo>
                    <a:pt x="460" y="537"/>
                  </a:lnTo>
                  <a:lnTo>
                    <a:pt x="460" y="540"/>
                  </a:lnTo>
                  <a:lnTo>
                    <a:pt x="460" y="545"/>
                  </a:lnTo>
                  <a:lnTo>
                    <a:pt x="464" y="556"/>
                  </a:lnTo>
                  <a:lnTo>
                    <a:pt x="466" y="561"/>
                  </a:lnTo>
                  <a:lnTo>
                    <a:pt x="467" y="563"/>
                  </a:lnTo>
                  <a:lnTo>
                    <a:pt x="470" y="564"/>
                  </a:lnTo>
                  <a:lnTo>
                    <a:pt x="472" y="567"/>
                  </a:lnTo>
                  <a:lnTo>
                    <a:pt x="475" y="572"/>
                  </a:lnTo>
                  <a:lnTo>
                    <a:pt x="480" y="589"/>
                  </a:lnTo>
                  <a:lnTo>
                    <a:pt x="489" y="601"/>
                  </a:lnTo>
                  <a:lnTo>
                    <a:pt x="489" y="608"/>
                  </a:lnTo>
                  <a:lnTo>
                    <a:pt x="490" y="611"/>
                  </a:lnTo>
                  <a:lnTo>
                    <a:pt x="496" y="616"/>
                  </a:lnTo>
                  <a:lnTo>
                    <a:pt x="498" y="627"/>
                  </a:lnTo>
                  <a:lnTo>
                    <a:pt x="502" y="639"/>
                  </a:lnTo>
                  <a:lnTo>
                    <a:pt x="497" y="646"/>
                  </a:lnTo>
                  <a:lnTo>
                    <a:pt x="494" y="650"/>
                  </a:lnTo>
                  <a:lnTo>
                    <a:pt x="493" y="653"/>
                  </a:lnTo>
                  <a:lnTo>
                    <a:pt x="493" y="662"/>
                  </a:lnTo>
                  <a:lnTo>
                    <a:pt x="496" y="669"/>
                  </a:lnTo>
                  <a:lnTo>
                    <a:pt x="502" y="672"/>
                  </a:lnTo>
                  <a:lnTo>
                    <a:pt x="506" y="679"/>
                  </a:lnTo>
                  <a:lnTo>
                    <a:pt x="506" y="691"/>
                  </a:lnTo>
                  <a:lnTo>
                    <a:pt x="508" y="697"/>
                  </a:lnTo>
                  <a:lnTo>
                    <a:pt x="506" y="700"/>
                  </a:lnTo>
                  <a:lnTo>
                    <a:pt x="498" y="715"/>
                  </a:lnTo>
                  <a:lnTo>
                    <a:pt x="485" y="727"/>
                  </a:lnTo>
                  <a:lnTo>
                    <a:pt x="457" y="747"/>
                  </a:lnTo>
                  <a:lnTo>
                    <a:pt x="445" y="759"/>
                  </a:lnTo>
                  <a:lnTo>
                    <a:pt x="442" y="749"/>
                  </a:lnTo>
                  <a:lnTo>
                    <a:pt x="440" y="749"/>
                  </a:lnTo>
                  <a:lnTo>
                    <a:pt x="439" y="732"/>
                  </a:lnTo>
                  <a:lnTo>
                    <a:pt x="437" y="726"/>
                  </a:lnTo>
                  <a:lnTo>
                    <a:pt x="435" y="723"/>
                  </a:lnTo>
                  <a:lnTo>
                    <a:pt x="432" y="721"/>
                  </a:lnTo>
                  <a:lnTo>
                    <a:pt x="430" y="716"/>
                  </a:lnTo>
                  <a:lnTo>
                    <a:pt x="427" y="713"/>
                  </a:lnTo>
                  <a:lnTo>
                    <a:pt x="422" y="711"/>
                  </a:lnTo>
                  <a:lnTo>
                    <a:pt x="421" y="712"/>
                  </a:lnTo>
                  <a:lnTo>
                    <a:pt x="418" y="710"/>
                  </a:lnTo>
                  <a:lnTo>
                    <a:pt x="416" y="707"/>
                  </a:lnTo>
                  <a:lnTo>
                    <a:pt x="412" y="709"/>
                  </a:lnTo>
                  <a:lnTo>
                    <a:pt x="409" y="708"/>
                  </a:lnTo>
                  <a:lnTo>
                    <a:pt x="407" y="709"/>
                  </a:lnTo>
                  <a:lnTo>
                    <a:pt x="406" y="711"/>
                  </a:lnTo>
                  <a:lnTo>
                    <a:pt x="405" y="710"/>
                  </a:lnTo>
                  <a:lnTo>
                    <a:pt x="402" y="708"/>
                  </a:lnTo>
                  <a:lnTo>
                    <a:pt x="400" y="707"/>
                  </a:lnTo>
                  <a:lnTo>
                    <a:pt x="399" y="705"/>
                  </a:lnTo>
                  <a:lnTo>
                    <a:pt x="397" y="705"/>
                  </a:lnTo>
                  <a:lnTo>
                    <a:pt x="393" y="699"/>
                  </a:lnTo>
                  <a:lnTo>
                    <a:pt x="389" y="681"/>
                  </a:lnTo>
                  <a:lnTo>
                    <a:pt x="385" y="672"/>
                  </a:lnTo>
                  <a:lnTo>
                    <a:pt x="385" y="671"/>
                  </a:lnTo>
                  <a:lnTo>
                    <a:pt x="388" y="670"/>
                  </a:lnTo>
                  <a:lnTo>
                    <a:pt x="388" y="665"/>
                  </a:lnTo>
                  <a:lnTo>
                    <a:pt x="385" y="660"/>
                  </a:lnTo>
                  <a:lnTo>
                    <a:pt x="383" y="659"/>
                  </a:lnTo>
                  <a:lnTo>
                    <a:pt x="377" y="662"/>
                  </a:lnTo>
                  <a:lnTo>
                    <a:pt x="374" y="659"/>
                  </a:lnTo>
                  <a:lnTo>
                    <a:pt x="373" y="658"/>
                  </a:lnTo>
                  <a:lnTo>
                    <a:pt x="369" y="657"/>
                  </a:lnTo>
                  <a:lnTo>
                    <a:pt x="363" y="655"/>
                  </a:lnTo>
                  <a:lnTo>
                    <a:pt x="360" y="653"/>
                  </a:lnTo>
                  <a:lnTo>
                    <a:pt x="357" y="652"/>
                  </a:lnTo>
                  <a:lnTo>
                    <a:pt x="357" y="653"/>
                  </a:lnTo>
                  <a:lnTo>
                    <a:pt x="355" y="650"/>
                  </a:lnTo>
                  <a:lnTo>
                    <a:pt x="351" y="644"/>
                  </a:lnTo>
                  <a:lnTo>
                    <a:pt x="350" y="642"/>
                  </a:lnTo>
                  <a:lnTo>
                    <a:pt x="347" y="638"/>
                  </a:lnTo>
                  <a:lnTo>
                    <a:pt x="343" y="636"/>
                  </a:lnTo>
                  <a:lnTo>
                    <a:pt x="340" y="635"/>
                  </a:lnTo>
                  <a:lnTo>
                    <a:pt x="339" y="634"/>
                  </a:lnTo>
                  <a:lnTo>
                    <a:pt x="340" y="634"/>
                  </a:lnTo>
                  <a:lnTo>
                    <a:pt x="342" y="631"/>
                  </a:lnTo>
                  <a:lnTo>
                    <a:pt x="343" y="627"/>
                  </a:lnTo>
                  <a:lnTo>
                    <a:pt x="344" y="626"/>
                  </a:lnTo>
                  <a:lnTo>
                    <a:pt x="341" y="624"/>
                  </a:lnTo>
                  <a:lnTo>
                    <a:pt x="339" y="626"/>
                  </a:lnTo>
                  <a:lnTo>
                    <a:pt x="339" y="625"/>
                  </a:lnTo>
                  <a:lnTo>
                    <a:pt x="338" y="625"/>
                  </a:lnTo>
                  <a:lnTo>
                    <a:pt x="337" y="626"/>
                  </a:lnTo>
                  <a:lnTo>
                    <a:pt x="337" y="624"/>
                  </a:lnTo>
                  <a:lnTo>
                    <a:pt x="337" y="620"/>
                  </a:lnTo>
                  <a:lnTo>
                    <a:pt x="337" y="618"/>
                  </a:lnTo>
                  <a:lnTo>
                    <a:pt x="336" y="618"/>
                  </a:lnTo>
                  <a:lnTo>
                    <a:pt x="335" y="617"/>
                  </a:lnTo>
                  <a:lnTo>
                    <a:pt x="334" y="617"/>
                  </a:lnTo>
                  <a:lnTo>
                    <a:pt x="335" y="610"/>
                  </a:lnTo>
                  <a:lnTo>
                    <a:pt x="335" y="608"/>
                  </a:lnTo>
                  <a:lnTo>
                    <a:pt x="335" y="603"/>
                  </a:lnTo>
                  <a:lnTo>
                    <a:pt x="333" y="602"/>
                  </a:lnTo>
                  <a:lnTo>
                    <a:pt x="332" y="600"/>
                  </a:lnTo>
                  <a:lnTo>
                    <a:pt x="332" y="598"/>
                  </a:lnTo>
                  <a:lnTo>
                    <a:pt x="332" y="597"/>
                  </a:lnTo>
                  <a:lnTo>
                    <a:pt x="332" y="596"/>
                  </a:lnTo>
                  <a:lnTo>
                    <a:pt x="332" y="592"/>
                  </a:lnTo>
                  <a:lnTo>
                    <a:pt x="333" y="590"/>
                  </a:lnTo>
                  <a:lnTo>
                    <a:pt x="334" y="591"/>
                  </a:lnTo>
                  <a:lnTo>
                    <a:pt x="335" y="591"/>
                  </a:lnTo>
                  <a:lnTo>
                    <a:pt x="335" y="588"/>
                  </a:lnTo>
                  <a:lnTo>
                    <a:pt x="335" y="583"/>
                  </a:lnTo>
                  <a:lnTo>
                    <a:pt x="335" y="582"/>
                  </a:lnTo>
                  <a:lnTo>
                    <a:pt x="335" y="579"/>
                  </a:lnTo>
                  <a:lnTo>
                    <a:pt x="334" y="577"/>
                  </a:lnTo>
                  <a:lnTo>
                    <a:pt x="335" y="573"/>
                  </a:lnTo>
                  <a:lnTo>
                    <a:pt x="337" y="573"/>
                  </a:lnTo>
                  <a:lnTo>
                    <a:pt x="337" y="572"/>
                  </a:lnTo>
                  <a:lnTo>
                    <a:pt x="337" y="571"/>
                  </a:lnTo>
                  <a:lnTo>
                    <a:pt x="336" y="570"/>
                  </a:lnTo>
                  <a:lnTo>
                    <a:pt x="334" y="568"/>
                  </a:lnTo>
                  <a:lnTo>
                    <a:pt x="332" y="566"/>
                  </a:lnTo>
                  <a:lnTo>
                    <a:pt x="331" y="565"/>
                  </a:lnTo>
                  <a:lnTo>
                    <a:pt x="330" y="565"/>
                  </a:lnTo>
                  <a:lnTo>
                    <a:pt x="325" y="563"/>
                  </a:lnTo>
                  <a:lnTo>
                    <a:pt x="320" y="561"/>
                  </a:lnTo>
                  <a:lnTo>
                    <a:pt x="315" y="562"/>
                  </a:lnTo>
                  <a:lnTo>
                    <a:pt x="314" y="563"/>
                  </a:lnTo>
                  <a:lnTo>
                    <a:pt x="315" y="563"/>
                  </a:lnTo>
                  <a:lnTo>
                    <a:pt x="314" y="565"/>
                  </a:lnTo>
                  <a:lnTo>
                    <a:pt x="307" y="562"/>
                  </a:lnTo>
                  <a:lnTo>
                    <a:pt x="306" y="561"/>
                  </a:lnTo>
                  <a:lnTo>
                    <a:pt x="307" y="561"/>
                  </a:lnTo>
                  <a:lnTo>
                    <a:pt x="308" y="560"/>
                  </a:lnTo>
                  <a:lnTo>
                    <a:pt x="308" y="559"/>
                  </a:lnTo>
                  <a:lnTo>
                    <a:pt x="306" y="559"/>
                  </a:lnTo>
                  <a:lnTo>
                    <a:pt x="306" y="557"/>
                  </a:lnTo>
                  <a:lnTo>
                    <a:pt x="306" y="556"/>
                  </a:lnTo>
                  <a:lnTo>
                    <a:pt x="304" y="555"/>
                  </a:lnTo>
                  <a:lnTo>
                    <a:pt x="302" y="555"/>
                  </a:lnTo>
                  <a:lnTo>
                    <a:pt x="300" y="556"/>
                  </a:lnTo>
                  <a:lnTo>
                    <a:pt x="300" y="557"/>
                  </a:lnTo>
                  <a:lnTo>
                    <a:pt x="299" y="557"/>
                  </a:lnTo>
                  <a:lnTo>
                    <a:pt x="298" y="556"/>
                  </a:lnTo>
                  <a:lnTo>
                    <a:pt x="298" y="558"/>
                  </a:lnTo>
                  <a:lnTo>
                    <a:pt x="298" y="557"/>
                  </a:lnTo>
                  <a:lnTo>
                    <a:pt x="297" y="557"/>
                  </a:lnTo>
                  <a:lnTo>
                    <a:pt x="296" y="556"/>
                  </a:lnTo>
                  <a:lnTo>
                    <a:pt x="295" y="557"/>
                  </a:lnTo>
                  <a:lnTo>
                    <a:pt x="295" y="556"/>
                  </a:lnTo>
                  <a:lnTo>
                    <a:pt x="296" y="556"/>
                  </a:lnTo>
                  <a:lnTo>
                    <a:pt x="295" y="554"/>
                  </a:lnTo>
                  <a:lnTo>
                    <a:pt x="294" y="555"/>
                  </a:lnTo>
                  <a:lnTo>
                    <a:pt x="295" y="553"/>
                  </a:lnTo>
                  <a:lnTo>
                    <a:pt x="294" y="552"/>
                  </a:lnTo>
                  <a:lnTo>
                    <a:pt x="293" y="552"/>
                  </a:lnTo>
                  <a:lnTo>
                    <a:pt x="293" y="551"/>
                  </a:lnTo>
                  <a:lnTo>
                    <a:pt x="292" y="551"/>
                  </a:lnTo>
                  <a:lnTo>
                    <a:pt x="290" y="550"/>
                  </a:lnTo>
                  <a:lnTo>
                    <a:pt x="289" y="546"/>
                  </a:lnTo>
                  <a:lnTo>
                    <a:pt x="287" y="546"/>
                  </a:lnTo>
                  <a:lnTo>
                    <a:pt x="286" y="544"/>
                  </a:lnTo>
                  <a:lnTo>
                    <a:pt x="285" y="543"/>
                  </a:lnTo>
                  <a:lnTo>
                    <a:pt x="285" y="542"/>
                  </a:lnTo>
                  <a:lnTo>
                    <a:pt x="284" y="542"/>
                  </a:lnTo>
                  <a:lnTo>
                    <a:pt x="283" y="543"/>
                  </a:lnTo>
                  <a:lnTo>
                    <a:pt x="283" y="542"/>
                  </a:lnTo>
                  <a:lnTo>
                    <a:pt x="282" y="539"/>
                  </a:lnTo>
                  <a:lnTo>
                    <a:pt x="282" y="538"/>
                  </a:lnTo>
                  <a:lnTo>
                    <a:pt x="281" y="538"/>
                  </a:lnTo>
                  <a:lnTo>
                    <a:pt x="281" y="536"/>
                  </a:lnTo>
                  <a:lnTo>
                    <a:pt x="281" y="535"/>
                  </a:lnTo>
                  <a:lnTo>
                    <a:pt x="281" y="534"/>
                  </a:lnTo>
                  <a:lnTo>
                    <a:pt x="280" y="534"/>
                  </a:lnTo>
                  <a:lnTo>
                    <a:pt x="280" y="533"/>
                  </a:lnTo>
                  <a:lnTo>
                    <a:pt x="279" y="532"/>
                  </a:lnTo>
                  <a:lnTo>
                    <a:pt x="279" y="531"/>
                  </a:lnTo>
                  <a:lnTo>
                    <a:pt x="278" y="530"/>
                  </a:lnTo>
                  <a:lnTo>
                    <a:pt x="278" y="527"/>
                  </a:lnTo>
                  <a:lnTo>
                    <a:pt x="276" y="524"/>
                  </a:lnTo>
                  <a:lnTo>
                    <a:pt x="274" y="523"/>
                  </a:lnTo>
                  <a:lnTo>
                    <a:pt x="274" y="522"/>
                  </a:lnTo>
                  <a:lnTo>
                    <a:pt x="274" y="520"/>
                  </a:lnTo>
                  <a:lnTo>
                    <a:pt x="274" y="519"/>
                  </a:lnTo>
                  <a:lnTo>
                    <a:pt x="272" y="516"/>
                  </a:lnTo>
                  <a:lnTo>
                    <a:pt x="271" y="515"/>
                  </a:lnTo>
                  <a:lnTo>
                    <a:pt x="270" y="514"/>
                  </a:lnTo>
                  <a:lnTo>
                    <a:pt x="269" y="512"/>
                  </a:lnTo>
                  <a:lnTo>
                    <a:pt x="268" y="511"/>
                  </a:lnTo>
                  <a:lnTo>
                    <a:pt x="268" y="508"/>
                  </a:lnTo>
                  <a:lnTo>
                    <a:pt x="268" y="507"/>
                  </a:lnTo>
                  <a:lnTo>
                    <a:pt x="268" y="505"/>
                  </a:lnTo>
                  <a:lnTo>
                    <a:pt x="266" y="503"/>
                  </a:lnTo>
                  <a:lnTo>
                    <a:pt x="263" y="501"/>
                  </a:lnTo>
                  <a:lnTo>
                    <a:pt x="260" y="500"/>
                  </a:lnTo>
                  <a:lnTo>
                    <a:pt x="253" y="495"/>
                  </a:lnTo>
                  <a:lnTo>
                    <a:pt x="249" y="494"/>
                  </a:lnTo>
                  <a:lnTo>
                    <a:pt x="248" y="493"/>
                  </a:lnTo>
                  <a:lnTo>
                    <a:pt x="248" y="491"/>
                  </a:lnTo>
                  <a:lnTo>
                    <a:pt x="249" y="491"/>
                  </a:lnTo>
                  <a:lnTo>
                    <a:pt x="247" y="487"/>
                  </a:lnTo>
                  <a:lnTo>
                    <a:pt x="247" y="485"/>
                  </a:lnTo>
                  <a:lnTo>
                    <a:pt x="246" y="480"/>
                  </a:lnTo>
                  <a:lnTo>
                    <a:pt x="245" y="479"/>
                  </a:lnTo>
                  <a:lnTo>
                    <a:pt x="245" y="477"/>
                  </a:lnTo>
                  <a:lnTo>
                    <a:pt x="243" y="474"/>
                  </a:lnTo>
                  <a:lnTo>
                    <a:pt x="239" y="470"/>
                  </a:lnTo>
                  <a:lnTo>
                    <a:pt x="236" y="466"/>
                  </a:lnTo>
                  <a:lnTo>
                    <a:pt x="235" y="465"/>
                  </a:lnTo>
                  <a:lnTo>
                    <a:pt x="234" y="464"/>
                  </a:lnTo>
                  <a:lnTo>
                    <a:pt x="233" y="463"/>
                  </a:lnTo>
                  <a:lnTo>
                    <a:pt x="233" y="461"/>
                  </a:lnTo>
                  <a:lnTo>
                    <a:pt x="232" y="459"/>
                  </a:lnTo>
                  <a:lnTo>
                    <a:pt x="231" y="457"/>
                  </a:lnTo>
                  <a:lnTo>
                    <a:pt x="231" y="456"/>
                  </a:lnTo>
                  <a:lnTo>
                    <a:pt x="231" y="448"/>
                  </a:lnTo>
                  <a:lnTo>
                    <a:pt x="225" y="445"/>
                  </a:lnTo>
                  <a:lnTo>
                    <a:pt x="223" y="442"/>
                  </a:lnTo>
                  <a:lnTo>
                    <a:pt x="221" y="437"/>
                  </a:lnTo>
                  <a:lnTo>
                    <a:pt x="220" y="434"/>
                  </a:lnTo>
                  <a:lnTo>
                    <a:pt x="219" y="433"/>
                  </a:lnTo>
                  <a:lnTo>
                    <a:pt x="215" y="432"/>
                  </a:lnTo>
                  <a:lnTo>
                    <a:pt x="214" y="431"/>
                  </a:lnTo>
                  <a:lnTo>
                    <a:pt x="216" y="430"/>
                  </a:lnTo>
                  <a:lnTo>
                    <a:pt x="216" y="428"/>
                  </a:lnTo>
                  <a:lnTo>
                    <a:pt x="215" y="425"/>
                  </a:lnTo>
                  <a:lnTo>
                    <a:pt x="215" y="419"/>
                  </a:lnTo>
                  <a:lnTo>
                    <a:pt x="214" y="419"/>
                  </a:lnTo>
                  <a:lnTo>
                    <a:pt x="215" y="417"/>
                  </a:lnTo>
                  <a:lnTo>
                    <a:pt x="216" y="415"/>
                  </a:lnTo>
                  <a:lnTo>
                    <a:pt x="214" y="411"/>
                  </a:lnTo>
                  <a:lnTo>
                    <a:pt x="214" y="409"/>
                  </a:lnTo>
                  <a:lnTo>
                    <a:pt x="213" y="408"/>
                  </a:lnTo>
                  <a:lnTo>
                    <a:pt x="211" y="408"/>
                  </a:lnTo>
                  <a:lnTo>
                    <a:pt x="214" y="400"/>
                  </a:lnTo>
                  <a:lnTo>
                    <a:pt x="212" y="396"/>
                  </a:lnTo>
                  <a:lnTo>
                    <a:pt x="212" y="393"/>
                  </a:lnTo>
                  <a:lnTo>
                    <a:pt x="210" y="390"/>
                  </a:lnTo>
                  <a:lnTo>
                    <a:pt x="207" y="390"/>
                  </a:lnTo>
                  <a:lnTo>
                    <a:pt x="204" y="391"/>
                  </a:lnTo>
                  <a:lnTo>
                    <a:pt x="203" y="394"/>
                  </a:lnTo>
                  <a:lnTo>
                    <a:pt x="201" y="390"/>
                  </a:lnTo>
                  <a:lnTo>
                    <a:pt x="198" y="388"/>
                  </a:lnTo>
                  <a:lnTo>
                    <a:pt x="197" y="387"/>
                  </a:lnTo>
                  <a:lnTo>
                    <a:pt x="197" y="383"/>
                  </a:lnTo>
                  <a:lnTo>
                    <a:pt x="201" y="374"/>
                  </a:lnTo>
                  <a:lnTo>
                    <a:pt x="200" y="370"/>
                  </a:lnTo>
                  <a:lnTo>
                    <a:pt x="200" y="369"/>
                  </a:lnTo>
                  <a:lnTo>
                    <a:pt x="199" y="370"/>
                  </a:lnTo>
                  <a:lnTo>
                    <a:pt x="197" y="367"/>
                  </a:lnTo>
                  <a:lnTo>
                    <a:pt x="197" y="363"/>
                  </a:lnTo>
                  <a:lnTo>
                    <a:pt x="195" y="360"/>
                  </a:lnTo>
                  <a:lnTo>
                    <a:pt x="193" y="359"/>
                  </a:lnTo>
                  <a:lnTo>
                    <a:pt x="192" y="356"/>
                  </a:lnTo>
                  <a:lnTo>
                    <a:pt x="191" y="355"/>
                  </a:lnTo>
                  <a:lnTo>
                    <a:pt x="189" y="347"/>
                  </a:lnTo>
                  <a:lnTo>
                    <a:pt x="188" y="346"/>
                  </a:lnTo>
                  <a:lnTo>
                    <a:pt x="187" y="345"/>
                  </a:lnTo>
                  <a:lnTo>
                    <a:pt x="184" y="335"/>
                  </a:lnTo>
                  <a:lnTo>
                    <a:pt x="181" y="329"/>
                  </a:lnTo>
                  <a:lnTo>
                    <a:pt x="181" y="323"/>
                  </a:lnTo>
                  <a:lnTo>
                    <a:pt x="179" y="321"/>
                  </a:lnTo>
                  <a:lnTo>
                    <a:pt x="177" y="320"/>
                  </a:lnTo>
                  <a:lnTo>
                    <a:pt x="176" y="321"/>
                  </a:lnTo>
                  <a:lnTo>
                    <a:pt x="174" y="320"/>
                  </a:lnTo>
                  <a:lnTo>
                    <a:pt x="175" y="305"/>
                  </a:lnTo>
                  <a:lnTo>
                    <a:pt x="174" y="302"/>
                  </a:lnTo>
                  <a:lnTo>
                    <a:pt x="176" y="291"/>
                  </a:lnTo>
                  <a:lnTo>
                    <a:pt x="174" y="283"/>
                  </a:lnTo>
                  <a:lnTo>
                    <a:pt x="172" y="280"/>
                  </a:lnTo>
                  <a:lnTo>
                    <a:pt x="170" y="278"/>
                  </a:lnTo>
                  <a:lnTo>
                    <a:pt x="168" y="278"/>
                  </a:lnTo>
                  <a:lnTo>
                    <a:pt x="168" y="279"/>
                  </a:lnTo>
                  <a:lnTo>
                    <a:pt x="167" y="278"/>
                  </a:lnTo>
                  <a:lnTo>
                    <a:pt x="169" y="272"/>
                  </a:lnTo>
                  <a:lnTo>
                    <a:pt x="169" y="265"/>
                  </a:lnTo>
                  <a:lnTo>
                    <a:pt x="166" y="257"/>
                  </a:lnTo>
                  <a:lnTo>
                    <a:pt x="160" y="247"/>
                  </a:lnTo>
                  <a:lnTo>
                    <a:pt x="153" y="232"/>
                  </a:lnTo>
                  <a:lnTo>
                    <a:pt x="152" y="227"/>
                  </a:lnTo>
                  <a:lnTo>
                    <a:pt x="152" y="220"/>
                  </a:lnTo>
                  <a:lnTo>
                    <a:pt x="150" y="214"/>
                  </a:lnTo>
                  <a:lnTo>
                    <a:pt x="151" y="213"/>
                  </a:lnTo>
                  <a:lnTo>
                    <a:pt x="152" y="207"/>
                  </a:lnTo>
                  <a:lnTo>
                    <a:pt x="154" y="197"/>
                  </a:lnTo>
                  <a:lnTo>
                    <a:pt x="154" y="193"/>
                  </a:lnTo>
                  <a:lnTo>
                    <a:pt x="152" y="187"/>
                  </a:lnTo>
                  <a:lnTo>
                    <a:pt x="153" y="186"/>
                  </a:lnTo>
                  <a:lnTo>
                    <a:pt x="153" y="187"/>
                  </a:lnTo>
                  <a:lnTo>
                    <a:pt x="159" y="185"/>
                  </a:lnTo>
                  <a:lnTo>
                    <a:pt x="160" y="182"/>
                  </a:lnTo>
                  <a:lnTo>
                    <a:pt x="159" y="181"/>
                  </a:lnTo>
                  <a:lnTo>
                    <a:pt x="160" y="178"/>
                  </a:lnTo>
                  <a:lnTo>
                    <a:pt x="160" y="176"/>
                  </a:lnTo>
                  <a:lnTo>
                    <a:pt x="159" y="174"/>
                  </a:lnTo>
                  <a:lnTo>
                    <a:pt x="158" y="174"/>
                  </a:lnTo>
                  <a:lnTo>
                    <a:pt x="158" y="173"/>
                  </a:lnTo>
                  <a:lnTo>
                    <a:pt x="157" y="172"/>
                  </a:lnTo>
                  <a:lnTo>
                    <a:pt x="155" y="172"/>
                  </a:lnTo>
                  <a:lnTo>
                    <a:pt x="154" y="172"/>
                  </a:lnTo>
                  <a:lnTo>
                    <a:pt x="148" y="167"/>
                  </a:lnTo>
                  <a:lnTo>
                    <a:pt x="147" y="165"/>
                  </a:lnTo>
                  <a:lnTo>
                    <a:pt x="145" y="165"/>
                  </a:lnTo>
                  <a:lnTo>
                    <a:pt x="141" y="164"/>
                  </a:lnTo>
                  <a:lnTo>
                    <a:pt x="134" y="161"/>
                  </a:lnTo>
                  <a:lnTo>
                    <a:pt x="129" y="159"/>
                  </a:lnTo>
                  <a:lnTo>
                    <a:pt x="128" y="158"/>
                  </a:lnTo>
                  <a:lnTo>
                    <a:pt x="128" y="159"/>
                  </a:lnTo>
                  <a:lnTo>
                    <a:pt x="120" y="156"/>
                  </a:lnTo>
                  <a:lnTo>
                    <a:pt x="120" y="155"/>
                  </a:lnTo>
                  <a:lnTo>
                    <a:pt x="118" y="153"/>
                  </a:lnTo>
                  <a:lnTo>
                    <a:pt x="114" y="152"/>
                  </a:lnTo>
                  <a:lnTo>
                    <a:pt x="113" y="150"/>
                  </a:lnTo>
                  <a:lnTo>
                    <a:pt x="116" y="146"/>
                  </a:lnTo>
                  <a:lnTo>
                    <a:pt x="116" y="145"/>
                  </a:lnTo>
                  <a:lnTo>
                    <a:pt x="114" y="141"/>
                  </a:lnTo>
                  <a:lnTo>
                    <a:pt x="114" y="138"/>
                  </a:lnTo>
                  <a:lnTo>
                    <a:pt x="114" y="134"/>
                  </a:lnTo>
                  <a:lnTo>
                    <a:pt x="112" y="131"/>
                  </a:lnTo>
                  <a:lnTo>
                    <a:pt x="111" y="130"/>
                  </a:lnTo>
                  <a:lnTo>
                    <a:pt x="105" y="126"/>
                  </a:lnTo>
                  <a:lnTo>
                    <a:pt x="104" y="125"/>
                  </a:lnTo>
                  <a:lnTo>
                    <a:pt x="102" y="124"/>
                  </a:lnTo>
                  <a:lnTo>
                    <a:pt x="101" y="124"/>
                  </a:lnTo>
                  <a:lnTo>
                    <a:pt x="99" y="122"/>
                  </a:lnTo>
                  <a:lnTo>
                    <a:pt x="97" y="121"/>
                  </a:lnTo>
                  <a:lnTo>
                    <a:pt x="95" y="121"/>
                  </a:lnTo>
                  <a:lnTo>
                    <a:pt x="95" y="120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2" y="119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1"/>
                  </a:lnTo>
                  <a:lnTo>
                    <a:pt x="86" y="121"/>
                  </a:lnTo>
                  <a:lnTo>
                    <a:pt x="84" y="120"/>
                  </a:lnTo>
                  <a:lnTo>
                    <a:pt x="78" y="123"/>
                  </a:lnTo>
                  <a:lnTo>
                    <a:pt x="78" y="127"/>
                  </a:lnTo>
                  <a:lnTo>
                    <a:pt x="75" y="129"/>
                  </a:lnTo>
                  <a:lnTo>
                    <a:pt x="72" y="128"/>
                  </a:lnTo>
                  <a:lnTo>
                    <a:pt x="68" y="126"/>
                  </a:lnTo>
                  <a:lnTo>
                    <a:pt x="66" y="123"/>
                  </a:lnTo>
                  <a:lnTo>
                    <a:pt x="63" y="121"/>
                  </a:lnTo>
                  <a:lnTo>
                    <a:pt x="61" y="120"/>
                  </a:lnTo>
                  <a:lnTo>
                    <a:pt x="60" y="117"/>
                  </a:lnTo>
                  <a:lnTo>
                    <a:pt x="60" y="116"/>
                  </a:lnTo>
                  <a:lnTo>
                    <a:pt x="57" y="113"/>
                  </a:lnTo>
                  <a:lnTo>
                    <a:pt x="51" y="109"/>
                  </a:lnTo>
                  <a:lnTo>
                    <a:pt x="51" y="108"/>
                  </a:lnTo>
                  <a:lnTo>
                    <a:pt x="50" y="106"/>
                  </a:lnTo>
                  <a:lnTo>
                    <a:pt x="47" y="105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5" y="102"/>
                  </a:lnTo>
                  <a:lnTo>
                    <a:pt x="43" y="99"/>
                  </a:lnTo>
                  <a:lnTo>
                    <a:pt x="43" y="98"/>
                  </a:lnTo>
                  <a:lnTo>
                    <a:pt x="41" y="96"/>
                  </a:lnTo>
                  <a:lnTo>
                    <a:pt x="39" y="94"/>
                  </a:lnTo>
                  <a:lnTo>
                    <a:pt x="35" y="94"/>
                  </a:lnTo>
                  <a:lnTo>
                    <a:pt x="33" y="94"/>
                  </a:lnTo>
                  <a:lnTo>
                    <a:pt x="31" y="93"/>
                  </a:lnTo>
                  <a:lnTo>
                    <a:pt x="29" y="89"/>
                  </a:lnTo>
                  <a:lnTo>
                    <a:pt x="27" y="86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3" y="85"/>
                  </a:lnTo>
                  <a:lnTo>
                    <a:pt x="21" y="88"/>
                  </a:lnTo>
                  <a:lnTo>
                    <a:pt x="22" y="90"/>
                  </a:lnTo>
                  <a:lnTo>
                    <a:pt x="21" y="91"/>
                  </a:lnTo>
                  <a:lnTo>
                    <a:pt x="17" y="90"/>
                  </a:lnTo>
                  <a:lnTo>
                    <a:pt x="15" y="86"/>
                  </a:lnTo>
                  <a:lnTo>
                    <a:pt x="7" y="75"/>
                  </a:lnTo>
                  <a:lnTo>
                    <a:pt x="4" y="73"/>
                  </a:lnTo>
                  <a:lnTo>
                    <a:pt x="0" y="66"/>
                  </a:lnTo>
                  <a:lnTo>
                    <a:pt x="3" y="66"/>
                  </a:lnTo>
                  <a:lnTo>
                    <a:pt x="4" y="61"/>
                  </a:lnTo>
                  <a:lnTo>
                    <a:pt x="4" y="41"/>
                  </a:lnTo>
                  <a:lnTo>
                    <a:pt x="7" y="39"/>
                  </a:lnTo>
                  <a:lnTo>
                    <a:pt x="9" y="41"/>
                  </a:lnTo>
                  <a:lnTo>
                    <a:pt x="10" y="28"/>
                  </a:lnTo>
                  <a:lnTo>
                    <a:pt x="18" y="13"/>
                  </a:lnTo>
                  <a:lnTo>
                    <a:pt x="29" y="0"/>
                  </a:lnTo>
                  <a:lnTo>
                    <a:pt x="40" y="16"/>
                  </a:lnTo>
                  <a:lnTo>
                    <a:pt x="143" y="74"/>
                  </a:lnTo>
                  <a:lnTo>
                    <a:pt x="287" y="153"/>
                  </a:lnTo>
                  <a:lnTo>
                    <a:pt x="298" y="159"/>
                  </a:lnTo>
                  <a:lnTo>
                    <a:pt x="300" y="160"/>
                  </a:lnTo>
                  <a:lnTo>
                    <a:pt x="321" y="172"/>
                  </a:lnTo>
                  <a:lnTo>
                    <a:pt x="371" y="176"/>
                  </a:lnTo>
                  <a:lnTo>
                    <a:pt x="485" y="185"/>
                  </a:lnTo>
                  <a:lnTo>
                    <a:pt x="500" y="186"/>
                  </a:lnTo>
                </a:path>
              </a:pathLst>
            </a:custGeom>
            <a:grpFill/>
            <a:ln w="1270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s-ES" sz="900">
                <a:latin typeface="Arial" charset="0"/>
              </a:endParaRPr>
            </a:p>
          </p:txBody>
        </p:sp>
      </p:grpSp>
      <p:pic>
        <p:nvPicPr>
          <p:cNvPr id="75" name="Imagen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18" y="0"/>
            <a:ext cx="1761897" cy="67671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34" y="4319770"/>
            <a:ext cx="6122932" cy="2289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17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2546</TotalTime>
  <Words>2146</Words>
  <Application>Microsoft Office PowerPoint</Application>
  <PresentationFormat>Panorámica</PresentationFormat>
  <Paragraphs>1014</Paragraphs>
  <Slides>27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8" baseType="lpstr">
      <vt:lpstr>MS PGothic</vt:lpstr>
      <vt:lpstr>Arial</vt:lpstr>
      <vt:lpstr>Calibri</vt:lpstr>
      <vt:lpstr>Segoe UI</vt:lpstr>
      <vt:lpstr>Tahoma</vt:lpstr>
      <vt:lpstr>Times New Roman</vt:lpstr>
      <vt:lpstr>Tw Cen MT</vt:lpstr>
      <vt:lpstr>Tw Cen MT Condensed</vt:lpstr>
      <vt:lpstr>Wingdings</vt:lpstr>
      <vt:lpstr>Wingdings 3</vt:lpstr>
      <vt:lpstr>Integral</vt:lpstr>
      <vt:lpstr>Panorama de Influenza en México y San Luis Potosí</vt:lpstr>
      <vt:lpstr>Consideraciones:</vt:lpstr>
      <vt:lpstr>Comportamiento Histórico en la República Mexicana:</vt:lpstr>
      <vt:lpstr>Situación en la República Mexicana:</vt:lpstr>
      <vt:lpstr>Situación en SAN LUIS POTOSÍ:</vt:lpstr>
      <vt:lpstr>Situación en SAN LUIS POTOSÍ:</vt:lpstr>
      <vt:lpstr>Presentación de PowerPoint</vt:lpstr>
      <vt:lpstr>Presentación de PowerPoint</vt:lpstr>
      <vt:lpstr>Influenza en San Luis Potosí y Entidades vecinas Temporada Invernal 2018– 2019.</vt:lpstr>
      <vt:lpstr>Presentación de PowerPoint</vt:lpstr>
      <vt:lpstr>Presentación de PowerPoint</vt:lpstr>
      <vt:lpstr>Casos y defunciones por influenza en México y San Luis Potosí, Temporada Invernal 2018 – 2019.</vt:lpstr>
      <vt:lpstr>Casos y defunciones por influenza en México y San Luis Potosí, Temporada Invernal 2018 – 2019.</vt:lpstr>
      <vt:lpstr>Presentación de PowerPoint</vt:lpstr>
      <vt:lpstr>Presentación de PowerPoint</vt:lpstr>
      <vt:lpstr>Casos de Influenza por Jurisdicción e Institución San Luis Potosí, Temporada Invernal 2018 - 2019.</vt:lpstr>
      <vt:lpstr>Casos de Influenza por Jurisdicción e Institución San Luis Potosí, Temporada Invernal 2018 - 2019.</vt:lpstr>
      <vt:lpstr>Casos de Influenza por USMI San Luis Potosí, Temporada Invernal 2018 - 2019.</vt:lpstr>
      <vt:lpstr>Casos de Influenza por USMI San Luis Potosí, Temporada Invernal 2018 - 2019.</vt:lpstr>
      <vt:lpstr>Registro de Red Negativa San Luis Potosí, Temporada Invernal 2018 - 2019.</vt:lpstr>
      <vt:lpstr>Avance de Dosis aplicadas de Influenza, San Luis Potosí, Temporada Invernal 2018 - 2019.</vt:lpstr>
      <vt:lpstr>Principales causas de rechazo de muestras</vt:lpstr>
      <vt:lpstr>Presentación de PowerPoint</vt:lpstr>
      <vt:lpstr>Clave Única Jurisdiccional</vt:lpstr>
      <vt:lpstr>Links </vt:lpstr>
      <vt:lpstr>Conclusiones</vt:lpstr>
      <vt:lpstr>Compromisos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Influenza en México y San Luis Potosí</dc:title>
  <dc:creator>Dr. Fernando</dc:creator>
  <cp:lastModifiedBy>Dra. Daniela</cp:lastModifiedBy>
  <cp:revision>308</cp:revision>
  <dcterms:created xsi:type="dcterms:W3CDTF">2018-11-20T22:50:28Z</dcterms:created>
  <dcterms:modified xsi:type="dcterms:W3CDTF">2018-12-10T17:06:01Z</dcterms:modified>
</cp:coreProperties>
</file>